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8"/>
  </p:notesMasterIdLst>
  <p:sldIdLst>
    <p:sldId id="300" r:id="rId3"/>
    <p:sldId id="301" r:id="rId4"/>
    <p:sldId id="302" r:id="rId5"/>
    <p:sldId id="303" r:id="rId6"/>
    <p:sldId id="304" r:id="rId7"/>
    <p:sldId id="305" r:id="rId8"/>
    <p:sldId id="306" r:id="rId9"/>
    <p:sldId id="313" r:id="rId10"/>
    <p:sldId id="316" r:id="rId11"/>
    <p:sldId id="307" r:id="rId12"/>
    <p:sldId id="308" r:id="rId13"/>
    <p:sldId id="309" r:id="rId14"/>
    <p:sldId id="314" r:id="rId15"/>
    <p:sldId id="315" r:id="rId16"/>
    <p:sldId id="265" r:id="rId17"/>
  </p:sldIdLst>
  <p:sldSz cx="9144000" cy="5143500" type="screen16x9"/>
  <p:notesSz cx="6858000" cy="9144000"/>
  <p:embeddedFontLst>
    <p:embeddedFont>
      <p:font typeface="Aptos Narrow" panose="020B0004020202020204" pitchFamily="34" charset="0"/>
      <p:regular r:id="rId19"/>
      <p:bold r:id="rId20"/>
      <p:italic r:id="rId21"/>
      <p:boldItalic r:id="rId22"/>
    </p:embeddedFont>
    <p:embeddedFont>
      <p:font typeface="Bahnschrift SemiBold" panose="020B0502040204020203" pitchFamily="34" charset="0"/>
      <p:bold r:id="rId23"/>
    </p:embeddedFont>
    <p:embeddedFont>
      <p:font typeface="Comfortaa SemiBold"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893D7B-28D1-2923-0A04-A5C083A0BAA8}" name="Nicolás Montesinos Arrobo" initials="NA" userId="S::nicolas.montesinos@udla.edu.ec::f5b013a5-f5d7-4d5c-9338-6b368d66c2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4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3160C-C71C-50CD-1C2A-4DD53653B8E0}" v="116" dt="2025-04-08T15:16:37.987"/>
    <p1510:client id="{94ED3864-7B3A-452D-A38F-23AD501FFA27}" v="79" dt="2025-04-08T15:22:09.422"/>
  </p1510:revLst>
</p1510:revInfo>
</file>

<file path=ppt/tableStyles.xml><?xml version="1.0" encoding="utf-8"?>
<a:tblStyleLst xmlns:a="http://schemas.openxmlformats.org/drawingml/2006/main" def="{EBD626B7-137C-4B31-A7FA-453503C5C09E}">
  <a:tblStyle styleId="{EBD626B7-137C-4B31-A7FA-453503C5C0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2" d="100"/>
          <a:sy n="92" d="100"/>
        </p:scale>
        <p:origin x="54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429077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p:nvPr/>
        </p:nvSpPr>
        <p:spPr>
          <a:xfrm rot="-6362222">
            <a:off x="7403672" y="1080950"/>
            <a:ext cx="3117732" cy="210409"/>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48" name="Google Shape;48;p8"/>
          <p:cNvSpPr txBox="1">
            <a:spLocks noGrp="1"/>
          </p:cNvSpPr>
          <p:nvPr>
            <p:ph type="title"/>
          </p:nvPr>
        </p:nvSpPr>
        <p:spPr>
          <a:xfrm rot="479914">
            <a:off x="-164135" y="561560"/>
            <a:ext cx="10404722" cy="759180"/>
          </a:xfrm>
          <a:prstGeom prst="rect">
            <a:avLst/>
          </a:prstGeom>
          <a:solidFill>
            <a:schemeClr val="dk1"/>
          </a:solidFill>
        </p:spPr>
        <p:txBody>
          <a:bodyPr spcFirstLastPara="1" wrap="square" lIns="91425" tIns="91425" rIns="91425" bIns="91425" anchor="ctr" anchorCtr="0">
            <a:noAutofit/>
          </a:bodyPr>
          <a:lstStyle>
            <a:lvl1pPr lvl="0" algn="ctr">
              <a:lnSpc>
                <a:spcPct val="80000"/>
              </a:lnSpc>
              <a:spcBef>
                <a:spcPts val="0"/>
              </a:spcBef>
              <a:spcAft>
                <a:spcPts val="0"/>
              </a:spcAft>
              <a:buClr>
                <a:schemeClr val="lt1"/>
              </a:buClr>
              <a:buSzPts val="4500"/>
              <a:buNone/>
              <a:defRPr sz="45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9" name="Google Shape;49;p8"/>
          <p:cNvSpPr/>
          <p:nvPr/>
        </p:nvSpPr>
        <p:spPr>
          <a:xfrm rot="-7592676">
            <a:off x="-914649" y="4490644"/>
            <a:ext cx="3117650" cy="210362"/>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08D627D8-DDEA-AD31-4803-A10C8596D1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4219" y="392582"/>
            <a:ext cx="1250174" cy="282827"/>
          </a:xfrm>
          <a:prstGeom prst="rect">
            <a:avLst/>
          </a:prstGeom>
        </p:spPr>
      </p:pic>
    </p:spTree>
    <p:extLst>
      <p:ext uri="{BB962C8B-B14F-4D97-AF65-F5344CB8AC3E}">
        <p14:creationId xmlns:p14="http://schemas.microsoft.com/office/powerpoint/2010/main" val="128257646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8806-404F-8F70-1F08-4F0B86FEB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D9542-ED84-6AFC-81A8-0164AF23DFD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FA4242-94EA-088E-B44B-964F77A5CF6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9C4F1B-8260-FB12-F4CC-9C5ED554E1F3}"/>
              </a:ext>
            </a:extLst>
          </p:cNvPr>
          <p:cNvSpPr>
            <a:spLocks noGrp="1"/>
          </p:cNvSpPr>
          <p:nvPr>
            <p:ph type="dt" sz="half" idx="10"/>
          </p:nvPr>
        </p:nvSpPr>
        <p:spPr/>
        <p:txBody>
          <a:bodyPr/>
          <a:lstStyle/>
          <a:p>
            <a:fld id="{68DECF9E-47F2-4B81-AD36-B463692E695B}" type="datetimeFigureOut">
              <a:rPr lang="en-US" smtClean="0"/>
              <a:t>4/9/2025</a:t>
            </a:fld>
            <a:endParaRPr lang="en-US"/>
          </a:p>
        </p:txBody>
      </p:sp>
      <p:sp>
        <p:nvSpPr>
          <p:cNvPr id="6" name="Footer Placeholder 5">
            <a:extLst>
              <a:ext uri="{FF2B5EF4-FFF2-40B4-BE49-F238E27FC236}">
                <a16:creationId xmlns:a16="http://schemas.microsoft.com/office/drawing/2014/main" id="{1EA58ECC-1328-7F6D-9D73-0F765C3F7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B6861-24F4-8C44-9A24-01663FC07AB7}"/>
              </a:ext>
            </a:extLst>
          </p:cNvPr>
          <p:cNvSpPr>
            <a:spLocks noGrp="1"/>
          </p:cNvSpPr>
          <p:nvPr>
            <p:ph type="sldNum" sz="quarter" idx="12"/>
          </p:nvPr>
        </p:nvSpPr>
        <p:spPr/>
        <p:txBody>
          <a:bodyPr/>
          <a:lstStyle/>
          <a:p>
            <a:fld id="{0D90FC5F-1A3E-4FA2-9AFB-A4D7E3A0D765}" type="slidenum">
              <a:rPr lang="en-US" smtClean="0"/>
              <a:t>‹Nº›</a:t>
            </a:fld>
            <a:endParaRPr lang="en-US"/>
          </a:p>
        </p:txBody>
      </p:sp>
    </p:spTree>
    <p:extLst>
      <p:ext uri="{BB962C8B-B14F-4D97-AF65-F5344CB8AC3E}">
        <p14:creationId xmlns:p14="http://schemas.microsoft.com/office/powerpoint/2010/main" val="403112453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6A90-3D5F-C006-A010-E7EDCCEC3C0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482257-2FE6-84B9-7E55-39507169B40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8CE83-87A3-7E54-5617-745EDF8DF58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91F318-6AA3-347E-16E4-F8A7AA641F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9039C58-74DF-E1DA-FC4F-D074C72733B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8B5A5C-C53B-7507-0CBC-41111AF9D04D}"/>
              </a:ext>
            </a:extLst>
          </p:cNvPr>
          <p:cNvSpPr>
            <a:spLocks noGrp="1"/>
          </p:cNvSpPr>
          <p:nvPr>
            <p:ph type="dt" sz="half" idx="10"/>
          </p:nvPr>
        </p:nvSpPr>
        <p:spPr/>
        <p:txBody>
          <a:bodyPr/>
          <a:lstStyle/>
          <a:p>
            <a:fld id="{68DECF9E-47F2-4B81-AD36-B463692E695B}" type="datetimeFigureOut">
              <a:rPr lang="en-US" smtClean="0"/>
              <a:t>4/9/2025</a:t>
            </a:fld>
            <a:endParaRPr lang="en-US"/>
          </a:p>
        </p:txBody>
      </p:sp>
      <p:sp>
        <p:nvSpPr>
          <p:cNvPr id="8" name="Footer Placeholder 7">
            <a:extLst>
              <a:ext uri="{FF2B5EF4-FFF2-40B4-BE49-F238E27FC236}">
                <a16:creationId xmlns:a16="http://schemas.microsoft.com/office/drawing/2014/main" id="{128C78D2-2CA6-1B5D-4D46-5AA9CDB93E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1613F9-D44F-3705-2947-FEBA6038E0D7}"/>
              </a:ext>
            </a:extLst>
          </p:cNvPr>
          <p:cNvSpPr>
            <a:spLocks noGrp="1"/>
          </p:cNvSpPr>
          <p:nvPr>
            <p:ph type="sldNum" sz="quarter" idx="12"/>
          </p:nvPr>
        </p:nvSpPr>
        <p:spPr/>
        <p:txBody>
          <a:bodyPr/>
          <a:lstStyle/>
          <a:p>
            <a:fld id="{0D90FC5F-1A3E-4FA2-9AFB-A4D7E3A0D765}" type="slidenum">
              <a:rPr lang="en-US" smtClean="0"/>
              <a:t>‹Nº›</a:t>
            </a:fld>
            <a:endParaRPr lang="en-US"/>
          </a:p>
        </p:txBody>
      </p:sp>
    </p:spTree>
    <p:extLst>
      <p:ext uri="{BB962C8B-B14F-4D97-AF65-F5344CB8AC3E}">
        <p14:creationId xmlns:p14="http://schemas.microsoft.com/office/powerpoint/2010/main" val="37354041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4B61-E002-E15A-48F1-AA6C1B942D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79FC0B-ED28-92FD-D978-C94C5D9D4F2F}"/>
              </a:ext>
            </a:extLst>
          </p:cNvPr>
          <p:cNvSpPr>
            <a:spLocks noGrp="1"/>
          </p:cNvSpPr>
          <p:nvPr>
            <p:ph type="dt" sz="half" idx="10"/>
          </p:nvPr>
        </p:nvSpPr>
        <p:spPr/>
        <p:txBody>
          <a:bodyPr/>
          <a:lstStyle/>
          <a:p>
            <a:fld id="{68DECF9E-47F2-4B81-AD36-B463692E695B}" type="datetimeFigureOut">
              <a:rPr lang="en-US" smtClean="0"/>
              <a:t>4/9/2025</a:t>
            </a:fld>
            <a:endParaRPr lang="en-US"/>
          </a:p>
        </p:txBody>
      </p:sp>
      <p:sp>
        <p:nvSpPr>
          <p:cNvPr id="4" name="Footer Placeholder 3">
            <a:extLst>
              <a:ext uri="{FF2B5EF4-FFF2-40B4-BE49-F238E27FC236}">
                <a16:creationId xmlns:a16="http://schemas.microsoft.com/office/drawing/2014/main" id="{44745B6D-085F-5901-C847-AFF778F279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45FA91-BFB2-CCFB-B509-904EAC7B284E}"/>
              </a:ext>
            </a:extLst>
          </p:cNvPr>
          <p:cNvSpPr>
            <a:spLocks noGrp="1"/>
          </p:cNvSpPr>
          <p:nvPr>
            <p:ph type="sldNum" sz="quarter" idx="12"/>
          </p:nvPr>
        </p:nvSpPr>
        <p:spPr/>
        <p:txBody>
          <a:bodyPr/>
          <a:lstStyle/>
          <a:p>
            <a:fld id="{0D90FC5F-1A3E-4FA2-9AFB-A4D7E3A0D765}" type="slidenum">
              <a:rPr lang="en-US" smtClean="0"/>
              <a:t>‹Nº›</a:t>
            </a:fld>
            <a:endParaRPr lang="en-US"/>
          </a:p>
        </p:txBody>
      </p:sp>
    </p:spTree>
    <p:extLst>
      <p:ext uri="{BB962C8B-B14F-4D97-AF65-F5344CB8AC3E}">
        <p14:creationId xmlns:p14="http://schemas.microsoft.com/office/powerpoint/2010/main" val="235959351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30750-460B-9B4F-99B2-0BDD7155C41B}"/>
              </a:ext>
            </a:extLst>
          </p:cNvPr>
          <p:cNvSpPr>
            <a:spLocks noGrp="1"/>
          </p:cNvSpPr>
          <p:nvPr>
            <p:ph type="dt" sz="half" idx="10"/>
          </p:nvPr>
        </p:nvSpPr>
        <p:spPr/>
        <p:txBody>
          <a:bodyPr/>
          <a:lstStyle/>
          <a:p>
            <a:fld id="{68DECF9E-47F2-4B81-AD36-B463692E695B}" type="datetimeFigureOut">
              <a:rPr lang="en-US" smtClean="0"/>
              <a:t>4/9/2025</a:t>
            </a:fld>
            <a:endParaRPr lang="en-US"/>
          </a:p>
        </p:txBody>
      </p:sp>
      <p:sp>
        <p:nvSpPr>
          <p:cNvPr id="3" name="Footer Placeholder 2">
            <a:extLst>
              <a:ext uri="{FF2B5EF4-FFF2-40B4-BE49-F238E27FC236}">
                <a16:creationId xmlns:a16="http://schemas.microsoft.com/office/drawing/2014/main" id="{9981FB7C-06FC-2388-AC89-53BF5756F1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D63CE9-64E6-DA59-092F-9A601D423F6B}"/>
              </a:ext>
            </a:extLst>
          </p:cNvPr>
          <p:cNvSpPr>
            <a:spLocks noGrp="1"/>
          </p:cNvSpPr>
          <p:nvPr>
            <p:ph type="sldNum" sz="quarter" idx="12"/>
          </p:nvPr>
        </p:nvSpPr>
        <p:spPr/>
        <p:txBody>
          <a:bodyPr/>
          <a:lstStyle/>
          <a:p>
            <a:fld id="{0D90FC5F-1A3E-4FA2-9AFB-A4D7E3A0D765}" type="slidenum">
              <a:rPr lang="en-US" smtClean="0"/>
              <a:t>‹Nº›</a:t>
            </a:fld>
            <a:endParaRPr lang="en-US"/>
          </a:p>
        </p:txBody>
      </p:sp>
    </p:spTree>
    <p:extLst>
      <p:ext uri="{BB962C8B-B14F-4D97-AF65-F5344CB8AC3E}">
        <p14:creationId xmlns:p14="http://schemas.microsoft.com/office/powerpoint/2010/main" val="182364900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47C7-9E1B-F034-AEB3-8130F9BD41A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625066C-10DE-2A9B-1BD8-E9A3673ADE0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63D479-2CAF-52AE-1043-07D6B42721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6F4BC7-CFD6-5A06-35E4-2E30CAAD0C90}"/>
              </a:ext>
            </a:extLst>
          </p:cNvPr>
          <p:cNvSpPr>
            <a:spLocks noGrp="1"/>
          </p:cNvSpPr>
          <p:nvPr>
            <p:ph type="dt" sz="half" idx="10"/>
          </p:nvPr>
        </p:nvSpPr>
        <p:spPr/>
        <p:txBody>
          <a:bodyPr/>
          <a:lstStyle/>
          <a:p>
            <a:fld id="{68DECF9E-47F2-4B81-AD36-B463692E695B}" type="datetimeFigureOut">
              <a:rPr lang="en-US" smtClean="0"/>
              <a:t>4/9/2025</a:t>
            </a:fld>
            <a:endParaRPr lang="en-US"/>
          </a:p>
        </p:txBody>
      </p:sp>
      <p:sp>
        <p:nvSpPr>
          <p:cNvPr id="6" name="Footer Placeholder 5">
            <a:extLst>
              <a:ext uri="{FF2B5EF4-FFF2-40B4-BE49-F238E27FC236}">
                <a16:creationId xmlns:a16="http://schemas.microsoft.com/office/drawing/2014/main" id="{11C5BBDF-1DCE-C2C1-CF3D-E52A79C46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D3E6D-5E49-7944-EEE6-1199FC4C1AB4}"/>
              </a:ext>
            </a:extLst>
          </p:cNvPr>
          <p:cNvSpPr>
            <a:spLocks noGrp="1"/>
          </p:cNvSpPr>
          <p:nvPr>
            <p:ph type="sldNum" sz="quarter" idx="12"/>
          </p:nvPr>
        </p:nvSpPr>
        <p:spPr/>
        <p:txBody>
          <a:bodyPr/>
          <a:lstStyle/>
          <a:p>
            <a:fld id="{0D90FC5F-1A3E-4FA2-9AFB-A4D7E3A0D765}" type="slidenum">
              <a:rPr lang="en-US" smtClean="0"/>
              <a:t>‹Nº›</a:t>
            </a:fld>
            <a:endParaRPr lang="en-US"/>
          </a:p>
        </p:txBody>
      </p:sp>
    </p:spTree>
    <p:extLst>
      <p:ext uri="{BB962C8B-B14F-4D97-AF65-F5344CB8AC3E}">
        <p14:creationId xmlns:p14="http://schemas.microsoft.com/office/powerpoint/2010/main" val="288012203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B085-65E2-7266-7C72-B558A107D3D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5F921ED-757B-7655-3562-B58F7357FB1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365CB01-3A48-9374-D8E9-CB53D5EF0DD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C29A23-76AF-4917-E731-3827267DF6BA}"/>
              </a:ext>
            </a:extLst>
          </p:cNvPr>
          <p:cNvSpPr>
            <a:spLocks noGrp="1"/>
          </p:cNvSpPr>
          <p:nvPr>
            <p:ph type="dt" sz="half" idx="10"/>
          </p:nvPr>
        </p:nvSpPr>
        <p:spPr/>
        <p:txBody>
          <a:bodyPr/>
          <a:lstStyle/>
          <a:p>
            <a:fld id="{68DECF9E-47F2-4B81-AD36-B463692E695B}" type="datetimeFigureOut">
              <a:rPr lang="en-US" smtClean="0"/>
              <a:t>4/9/2025</a:t>
            </a:fld>
            <a:endParaRPr lang="en-US"/>
          </a:p>
        </p:txBody>
      </p:sp>
      <p:sp>
        <p:nvSpPr>
          <p:cNvPr id="6" name="Footer Placeholder 5">
            <a:extLst>
              <a:ext uri="{FF2B5EF4-FFF2-40B4-BE49-F238E27FC236}">
                <a16:creationId xmlns:a16="http://schemas.microsoft.com/office/drawing/2014/main" id="{64089396-2122-7E57-965F-A1256636A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B5B73-ECA4-2415-5C21-E591F968D68F}"/>
              </a:ext>
            </a:extLst>
          </p:cNvPr>
          <p:cNvSpPr>
            <a:spLocks noGrp="1"/>
          </p:cNvSpPr>
          <p:nvPr>
            <p:ph type="sldNum" sz="quarter" idx="12"/>
          </p:nvPr>
        </p:nvSpPr>
        <p:spPr/>
        <p:txBody>
          <a:bodyPr/>
          <a:lstStyle/>
          <a:p>
            <a:fld id="{0D90FC5F-1A3E-4FA2-9AFB-A4D7E3A0D765}" type="slidenum">
              <a:rPr lang="en-US" smtClean="0"/>
              <a:t>‹Nº›</a:t>
            </a:fld>
            <a:endParaRPr lang="en-US"/>
          </a:p>
        </p:txBody>
      </p:sp>
    </p:spTree>
    <p:extLst>
      <p:ext uri="{BB962C8B-B14F-4D97-AF65-F5344CB8AC3E}">
        <p14:creationId xmlns:p14="http://schemas.microsoft.com/office/powerpoint/2010/main" val="158374793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ED67-A8EF-AF83-5322-97AC8AFF48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00E945-E8E4-766D-AB86-BECCF5B14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35A48-723B-0855-8295-E566851B43B6}"/>
              </a:ext>
            </a:extLst>
          </p:cNvPr>
          <p:cNvSpPr>
            <a:spLocks noGrp="1"/>
          </p:cNvSpPr>
          <p:nvPr>
            <p:ph type="dt" sz="half" idx="10"/>
          </p:nvPr>
        </p:nvSpPr>
        <p:spPr/>
        <p:txBody>
          <a:bodyPr/>
          <a:lstStyle/>
          <a:p>
            <a:fld id="{68DECF9E-47F2-4B81-AD36-B463692E695B}" type="datetimeFigureOut">
              <a:rPr lang="en-US" smtClean="0"/>
              <a:t>4/9/2025</a:t>
            </a:fld>
            <a:endParaRPr lang="en-US"/>
          </a:p>
        </p:txBody>
      </p:sp>
      <p:sp>
        <p:nvSpPr>
          <p:cNvPr id="5" name="Footer Placeholder 4">
            <a:extLst>
              <a:ext uri="{FF2B5EF4-FFF2-40B4-BE49-F238E27FC236}">
                <a16:creationId xmlns:a16="http://schemas.microsoft.com/office/drawing/2014/main" id="{542FC46E-A92D-1F58-7DC1-6E3B5638D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EEE18-35EF-4710-8144-FA94AF21EF3A}"/>
              </a:ext>
            </a:extLst>
          </p:cNvPr>
          <p:cNvSpPr>
            <a:spLocks noGrp="1"/>
          </p:cNvSpPr>
          <p:nvPr>
            <p:ph type="sldNum" sz="quarter" idx="12"/>
          </p:nvPr>
        </p:nvSpPr>
        <p:spPr/>
        <p:txBody>
          <a:bodyPr/>
          <a:lstStyle/>
          <a:p>
            <a:fld id="{0D90FC5F-1A3E-4FA2-9AFB-A4D7E3A0D765}" type="slidenum">
              <a:rPr lang="en-US" smtClean="0"/>
              <a:t>‹Nº›</a:t>
            </a:fld>
            <a:endParaRPr lang="en-US"/>
          </a:p>
        </p:txBody>
      </p:sp>
    </p:spTree>
    <p:extLst>
      <p:ext uri="{BB962C8B-B14F-4D97-AF65-F5344CB8AC3E}">
        <p14:creationId xmlns:p14="http://schemas.microsoft.com/office/powerpoint/2010/main" val="108779881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BBC99B-6B0F-3F8F-80B5-A59C559887E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9B3ED-C724-6A43-7E2F-731F17DB65D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FE622-4175-1F93-E284-1D4079BFE641}"/>
              </a:ext>
            </a:extLst>
          </p:cNvPr>
          <p:cNvSpPr>
            <a:spLocks noGrp="1"/>
          </p:cNvSpPr>
          <p:nvPr>
            <p:ph type="dt" sz="half" idx="10"/>
          </p:nvPr>
        </p:nvSpPr>
        <p:spPr/>
        <p:txBody>
          <a:bodyPr/>
          <a:lstStyle/>
          <a:p>
            <a:fld id="{68DECF9E-47F2-4B81-AD36-B463692E695B}" type="datetimeFigureOut">
              <a:rPr lang="en-US" smtClean="0"/>
              <a:t>4/9/2025</a:t>
            </a:fld>
            <a:endParaRPr lang="en-US"/>
          </a:p>
        </p:txBody>
      </p:sp>
      <p:sp>
        <p:nvSpPr>
          <p:cNvPr id="5" name="Footer Placeholder 4">
            <a:extLst>
              <a:ext uri="{FF2B5EF4-FFF2-40B4-BE49-F238E27FC236}">
                <a16:creationId xmlns:a16="http://schemas.microsoft.com/office/drawing/2014/main" id="{894C1D62-5120-725A-E257-410CF2340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13CF8-D6DA-8C97-ACAE-79A2A31468B3}"/>
              </a:ext>
            </a:extLst>
          </p:cNvPr>
          <p:cNvSpPr>
            <a:spLocks noGrp="1"/>
          </p:cNvSpPr>
          <p:nvPr>
            <p:ph type="sldNum" sz="quarter" idx="12"/>
          </p:nvPr>
        </p:nvSpPr>
        <p:spPr/>
        <p:txBody>
          <a:bodyPr/>
          <a:lstStyle/>
          <a:p>
            <a:fld id="{0D90FC5F-1A3E-4FA2-9AFB-A4D7E3A0D765}" type="slidenum">
              <a:rPr lang="en-US" smtClean="0"/>
              <a:t>‹Nº›</a:t>
            </a:fld>
            <a:endParaRPr lang="en-US"/>
          </a:p>
        </p:txBody>
      </p:sp>
    </p:spTree>
    <p:extLst>
      <p:ext uri="{BB962C8B-B14F-4D97-AF65-F5344CB8AC3E}">
        <p14:creationId xmlns:p14="http://schemas.microsoft.com/office/powerpoint/2010/main" val="5935978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9"/>
          <p:cNvSpPr/>
          <p:nvPr/>
        </p:nvSpPr>
        <p:spPr>
          <a:xfrm rot="4731210">
            <a:off x="-1779393" y="3554069"/>
            <a:ext cx="3960307" cy="210452"/>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52" name="Google Shape;52;p9"/>
          <p:cNvSpPr txBox="1">
            <a:spLocks noGrp="1"/>
          </p:cNvSpPr>
          <p:nvPr>
            <p:ph type="title"/>
          </p:nvPr>
        </p:nvSpPr>
        <p:spPr>
          <a:xfrm rot="-240100">
            <a:off x="-270508" y="3012583"/>
            <a:ext cx="9685413" cy="75906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4500"/>
              <a:buNone/>
              <a:defRPr sz="450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3" name="Google Shape;53;p9"/>
          <p:cNvSpPr txBox="1">
            <a:spLocks noGrp="1"/>
          </p:cNvSpPr>
          <p:nvPr>
            <p:ph type="subTitle" idx="1"/>
          </p:nvPr>
        </p:nvSpPr>
        <p:spPr>
          <a:xfrm>
            <a:off x="2135550" y="4045550"/>
            <a:ext cx="4872900" cy="53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 name="Google Shape;54;p9"/>
          <p:cNvSpPr/>
          <p:nvPr/>
        </p:nvSpPr>
        <p:spPr>
          <a:xfrm rot="1602987">
            <a:off x="6145322" y="199522"/>
            <a:ext cx="3960403" cy="210504"/>
          </a:xfrm>
          <a:prstGeom prst="rect">
            <a:avLst/>
          </a:prstGeom>
          <a:solidFill>
            <a:srgbClr val="5D0AC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a:spLocks noGrp="1"/>
          </p:cNvSpPr>
          <p:nvPr>
            <p:ph type="pic" idx="2"/>
          </p:nvPr>
        </p:nvSpPr>
        <p:spPr>
          <a:xfrm>
            <a:off x="0" y="0"/>
            <a:ext cx="9144000" cy="5143500"/>
          </a:xfrm>
          <a:prstGeom prst="rect">
            <a:avLst/>
          </a:prstGeom>
          <a:noFill/>
          <a:ln>
            <a:noFill/>
          </a:ln>
        </p:spPr>
      </p:sp>
      <p:sp>
        <p:nvSpPr>
          <p:cNvPr id="57" name="Google Shape;57;p10"/>
          <p:cNvSpPr txBox="1">
            <a:spLocks noGrp="1"/>
          </p:cNvSpPr>
          <p:nvPr>
            <p:ph type="title"/>
          </p:nvPr>
        </p:nvSpPr>
        <p:spPr>
          <a:xfrm rot="-60095">
            <a:off x="-301949" y="3961698"/>
            <a:ext cx="9799797" cy="759120"/>
          </a:xfrm>
          <a:prstGeom prst="rect">
            <a:avLst/>
          </a:prstGeom>
          <a:solidFill>
            <a:schemeClr val="dk1"/>
          </a:solidFill>
        </p:spPr>
        <p:txBody>
          <a:bodyPr spcFirstLastPara="1" wrap="square" lIns="91425" tIns="91425" rIns="91425" bIns="91425" anchor="t" anchorCtr="0">
            <a:noAutofit/>
          </a:bodyPr>
          <a:lstStyle>
            <a:lvl1pPr lvl="0" algn="ctr" rtl="0">
              <a:spcBef>
                <a:spcPts val="0"/>
              </a:spcBef>
              <a:spcAft>
                <a:spcPts val="0"/>
              </a:spcAft>
              <a:buSzPts val="3500"/>
              <a:buNone/>
              <a:defRPr sz="300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rot="119939">
            <a:off x="-132478" y="1930445"/>
            <a:ext cx="9408926" cy="759159"/>
          </a:xfrm>
          <a:prstGeom prst="rect">
            <a:avLst/>
          </a:prstGeom>
          <a:solidFill>
            <a:schemeClr val="dk1"/>
          </a:solidFill>
        </p:spPr>
        <p:txBody>
          <a:bodyPr spcFirstLastPara="1" wrap="square" lIns="91425" tIns="91425" rIns="91425" bIns="91425" anchor="ctr"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0" name="Google Shape;60;p11"/>
          <p:cNvSpPr txBox="1">
            <a:spLocks noGrp="1"/>
          </p:cNvSpPr>
          <p:nvPr>
            <p:ph type="subTitle" idx="1"/>
          </p:nvPr>
        </p:nvSpPr>
        <p:spPr>
          <a:xfrm>
            <a:off x="1284000" y="2879826"/>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
        <p:nvSpPr>
          <p:cNvPr id="61" name="Google Shape;61;p11"/>
          <p:cNvSpPr txBox="1">
            <a:spLocks noGrp="1"/>
          </p:cNvSpPr>
          <p:nvPr>
            <p:ph type="sldNum" idx="12"/>
          </p:nvPr>
        </p:nvSpPr>
        <p:spPr>
          <a:xfrm rot="-538482">
            <a:off x="6189928" y="4885940"/>
            <a:ext cx="3871194" cy="209224"/>
          </a:xfrm>
          <a:prstGeom prst="rect">
            <a:avLst/>
          </a:prstGeom>
          <a:solidFill>
            <a:schemeClr val="dk1"/>
          </a:solidFill>
        </p:spPr>
        <p:txBody>
          <a:bodyPr spcFirstLastPara="1" wrap="square" lIns="91425" tIns="91425" rIns="91425" bIns="91425" anchor="ctr"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r>
              <a:rPr lang="en"/>
              <a:t>Page ➥ </a:t>
            </a:r>
            <a:fld id="{00000000-1234-1234-1234-123412341234}" type="slidenum">
              <a:rPr lang="en"/>
              <a:t>‹Nº›</a:t>
            </a:fld>
            <a:endParaRPr/>
          </a:p>
        </p:txBody>
      </p:sp>
      <p:sp>
        <p:nvSpPr>
          <p:cNvPr id="62" name="Google Shape;62;p11"/>
          <p:cNvSpPr/>
          <p:nvPr/>
        </p:nvSpPr>
        <p:spPr>
          <a:xfrm rot="9916210">
            <a:off x="-444946" y="256034"/>
            <a:ext cx="5992646" cy="210369"/>
          </a:xfrm>
          <a:prstGeom prst="rect">
            <a:avLst/>
          </a:prstGeom>
          <a:solidFill>
            <a:srgbClr val="5D0AC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63" name="Google Shape;63;p11"/>
          <p:cNvSpPr/>
          <p:nvPr/>
        </p:nvSpPr>
        <p:spPr>
          <a:xfrm rot="-10151847">
            <a:off x="3641023" y="256167"/>
            <a:ext cx="5992799" cy="21010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
        <p:cNvGrpSpPr/>
        <p:nvPr/>
      </p:nvGrpSpPr>
      <p:grpSpPr>
        <a:xfrm>
          <a:off x="0" y="0"/>
          <a:ext cx="0" cy="0"/>
          <a:chOff x="0" y="0"/>
          <a:chExt cx="0" cy="0"/>
        </a:xfrm>
      </p:grpSpPr>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3_1_1">
    <p:spTree>
      <p:nvGrpSpPr>
        <p:cNvPr id="1" name="Shape 120"/>
        <p:cNvGrpSpPr/>
        <p:nvPr/>
      </p:nvGrpSpPr>
      <p:grpSpPr>
        <a:xfrm>
          <a:off x="0" y="0"/>
          <a:ext cx="0" cy="0"/>
          <a:chOff x="0" y="0"/>
          <a:chExt cx="0" cy="0"/>
        </a:xfrm>
      </p:grpSpPr>
      <p:sp>
        <p:nvSpPr>
          <p:cNvPr id="121" name="Google Shape;121;p21"/>
          <p:cNvSpPr/>
          <p:nvPr/>
        </p:nvSpPr>
        <p:spPr>
          <a:xfrm rot="996367">
            <a:off x="3475346" y="559785"/>
            <a:ext cx="5992849" cy="210339"/>
          </a:xfrm>
          <a:prstGeom prst="rect">
            <a:avLst/>
          </a:prstGeom>
          <a:solidFill>
            <a:srgbClr val="5D0AC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22" name="Google Shape;122;p21"/>
          <p:cNvSpPr/>
          <p:nvPr/>
        </p:nvSpPr>
        <p:spPr>
          <a:xfrm rot="-4486677">
            <a:off x="5760828" y="2689019"/>
            <a:ext cx="5516442" cy="210468"/>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chemeClr val="lt1"/>
              </a:solidFill>
            </a:endParaRPr>
          </a:p>
        </p:txBody>
      </p:sp>
      <p:sp>
        <p:nvSpPr>
          <p:cNvPr id="123" name="Google Shape;123;p21"/>
          <p:cNvSpPr/>
          <p:nvPr/>
        </p:nvSpPr>
        <p:spPr>
          <a:xfrm rot="-8575671">
            <a:off x="-398991" y="4498657"/>
            <a:ext cx="2651537" cy="210541"/>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chemeClr val="lt1"/>
              </a:solidFill>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3_1_2">
    <p:spTree>
      <p:nvGrpSpPr>
        <p:cNvPr id="1" name="Shape 124"/>
        <p:cNvGrpSpPr/>
        <p:nvPr/>
      </p:nvGrpSpPr>
      <p:grpSpPr>
        <a:xfrm>
          <a:off x="0" y="0"/>
          <a:ext cx="0" cy="0"/>
          <a:chOff x="0" y="0"/>
          <a:chExt cx="0" cy="0"/>
        </a:xfrm>
      </p:grpSpPr>
      <p:sp>
        <p:nvSpPr>
          <p:cNvPr id="125" name="Google Shape;125;p22"/>
          <p:cNvSpPr/>
          <p:nvPr/>
        </p:nvSpPr>
        <p:spPr>
          <a:xfrm rot="2064275">
            <a:off x="7051946" y="311905"/>
            <a:ext cx="2895760" cy="21044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chemeClr val="lt1"/>
              </a:solidFill>
            </a:endParaRPr>
          </a:p>
        </p:txBody>
      </p:sp>
      <p:sp>
        <p:nvSpPr>
          <p:cNvPr id="126" name="Google Shape;126;p22"/>
          <p:cNvSpPr/>
          <p:nvPr/>
        </p:nvSpPr>
        <p:spPr>
          <a:xfrm rot="-5271433">
            <a:off x="-2559395" y="2361798"/>
            <a:ext cx="5776940" cy="210445"/>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chemeClr val="lt1"/>
              </a:solidFill>
            </a:endParaRPr>
          </a:p>
        </p:txBody>
      </p:sp>
      <p:sp>
        <p:nvSpPr>
          <p:cNvPr id="127" name="Google Shape;127;p22"/>
          <p:cNvSpPr/>
          <p:nvPr/>
        </p:nvSpPr>
        <p:spPr>
          <a:xfrm rot="3601980">
            <a:off x="-1111511" y="4204197"/>
            <a:ext cx="3129122" cy="210353"/>
          </a:xfrm>
          <a:prstGeom prst="rect">
            <a:avLst/>
          </a:prstGeom>
          <a:solidFill>
            <a:srgbClr val="5D0AC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CB93-7487-5E37-1130-41C52E8FE3A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EBEE8D4-3350-05F6-AC71-3046C6C682F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99D537C-035D-D5B9-A2CD-10B1D388E47B}"/>
              </a:ext>
            </a:extLst>
          </p:cNvPr>
          <p:cNvSpPr>
            <a:spLocks noGrp="1"/>
          </p:cNvSpPr>
          <p:nvPr>
            <p:ph type="dt" sz="half" idx="10"/>
          </p:nvPr>
        </p:nvSpPr>
        <p:spPr/>
        <p:txBody>
          <a:bodyPr/>
          <a:lstStyle/>
          <a:p>
            <a:fld id="{68DECF9E-47F2-4B81-AD36-B463692E695B}" type="datetimeFigureOut">
              <a:rPr lang="en-US" smtClean="0"/>
              <a:t>4/9/2025</a:t>
            </a:fld>
            <a:endParaRPr lang="en-US"/>
          </a:p>
        </p:txBody>
      </p:sp>
      <p:sp>
        <p:nvSpPr>
          <p:cNvPr id="5" name="Footer Placeholder 4">
            <a:extLst>
              <a:ext uri="{FF2B5EF4-FFF2-40B4-BE49-F238E27FC236}">
                <a16:creationId xmlns:a16="http://schemas.microsoft.com/office/drawing/2014/main" id="{52BC6DB3-B1AF-C3E4-24A1-6F2026E9E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B83D5-9085-5D78-FCFB-F0173BCDA7E4}"/>
              </a:ext>
            </a:extLst>
          </p:cNvPr>
          <p:cNvSpPr>
            <a:spLocks noGrp="1"/>
          </p:cNvSpPr>
          <p:nvPr>
            <p:ph type="sldNum" sz="quarter" idx="12"/>
          </p:nvPr>
        </p:nvSpPr>
        <p:spPr/>
        <p:txBody>
          <a:bodyPr/>
          <a:lstStyle/>
          <a:p>
            <a:fld id="{0D90FC5F-1A3E-4FA2-9AFB-A4D7E3A0D765}" type="slidenum">
              <a:rPr lang="en-US" smtClean="0"/>
              <a:t>‹Nº›</a:t>
            </a:fld>
            <a:endParaRPr lang="en-US"/>
          </a:p>
        </p:txBody>
      </p:sp>
    </p:spTree>
    <p:extLst>
      <p:ext uri="{BB962C8B-B14F-4D97-AF65-F5344CB8AC3E}">
        <p14:creationId xmlns:p14="http://schemas.microsoft.com/office/powerpoint/2010/main" val="28781070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4F7D-133F-08B5-F894-03F37E4C3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C6CB9-A72B-2B28-E41B-D59B94595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57D3B-241A-DC9C-86B3-D10D0BE6C8A8}"/>
              </a:ext>
            </a:extLst>
          </p:cNvPr>
          <p:cNvSpPr>
            <a:spLocks noGrp="1"/>
          </p:cNvSpPr>
          <p:nvPr>
            <p:ph type="dt" sz="half" idx="10"/>
          </p:nvPr>
        </p:nvSpPr>
        <p:spPr/>
        <p:txBody>
          <a:bodyPr/>
          <a:lstStyle/>
          <a:p>
            <a:fld id="{68DECF9E-47F2-4B81-AD36-B463692E695B}" type="datetimeFigureOut">
              <a:rPr lang="en-US" smtClean="0"/>
              <a:t>4/9/2025</a:t>
            </a:fld>
            <a:endParaRPr lang="en-US"/>
          </a:p>
        </p:txBody>
      </p:sp>
      <p:sp>
        <p:nvSpPr>
          <p:cNvPr id="5" name="Footer Placeholder 4">
            <a:extLst>
              <a:ext uri="{FF2B5EF4-FFF2-40B4-BE49-F238E27FC236}">
                <a16:creationId xmlns:a16="http://schemas.microsoft.com/office/drawing/2014/main" id="{B5413AE9-4D07-3CE2-7BE4-C03BBEFF2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29893-5A54-A81E-D170-45863E4E8601}"/>
              </a:ext>
            </a:extLst>
          </p:cNvPr>
          <p:cNvSpPr>
            <a:spLocks noGrp="1"/>
          </p:cNvSpPr>
          <p:nvPr>
            <p:ph type="sldNum" sz="quarter" idx="12"/>
          </p:nvPr>
        </p:nvSpPr>
        <p:spPr/>
        <p:txBody>
          <a:bodyPr/>
          <a:lstStyle/>
          <a:p>
            <a:fld id="{0D90FC5F-1A3E-4FA2-9AFB-A4D7E3A0D765}" type="slidenum">
              <a:rPr lang="en-US" smtClean="0"/>
              <a:t>‹Nº›</a:t>
            </a:fld>
            <a:endParaRPr lang="en-US"/>
          </a:p>
        </p:txBody>
      </p:sp>
    </p:spTree>
    <p:extLst>
      <p:ext uri="{BB962C8B-B14F-4D97-AF65-F5344CB8AC3E}">
        <p14:creationId xmlns:p14="http://schemas.microsoft.com/office/powerpoint/2010/main" val="5246668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Dela Gothic One"/>
              <a:buNone/>
              <a:defRPr sz="3500">
                <a:solidFill>
                  <a:schemeClr val="dk1"/>
                </a:solidFill>
                <a:latin typeface="Dela Gothic One"/>
                <a:ea typeface="Dela Gothic One"/>
                <a:cs typeface="Dela Gothic One"/>
                <a:sym typeface="Dela Gothic One"/>
              </a:defRPr>
            </a:lvl1pPr>
            <a:lvl2pPr lvl="1" rtl="0">
              <a:spcBef>
                <a:spcPts val="0"/>
              </a:spcBef>
              <a:spcAft>
                <a:spcPts val="0"/>
              </a:spcAft>
              <a:buClr>
                <a:schemeClr val="dk1"/>
              </a:buClr>
              <a:buSzPts val="3500"/>
              <a:buFont typeface="Dela Gothic One"/>
              <a:buNone/>
              <a:defRPr sz="3500">
                <a:solidFill>
                  <a:schemeClr val="dk1"/>
                </a:solidFill>
                <a:latin typeface="Dela Gothic One"/>
                <a:ea typeface="Dela Gothic One"/>
                <a:cs typeface="Dela Gothic One"/>
                <a:sym typeface="Dela Gothic One"/>
              </a:defRPr>
            </a:lvl2pPr>
            <a:lvl3pPr lvl="2" rtl="0">
              <a:spcBef>
                <a:spcPts val="0"/>
              </a:spcBef>
              <a:spcAft>
                <a:spcPts val="0"/>
              </a:spcAft>
              <a:buClr>
                <a:schemeClr val="dk1"/>
              </a:buClr>
              <a:buSzPts val="3500"/>
              <a:buFont typeface="Dela Gothic One"/>
              <a:buNone/>
              <a:defRPr sz="3500">
                <a:solidFill>
                  <a:schemeClr val="dk1"/>
                </a:solidFill>
                <a:latin typeface="Dela Gothic One"/>
                <a:ea typeface="Dela Gothic One"/>
                <a:cs typeface="Dela Gothic One"/>
                <a:sym typeface="Dela Gothic One"/>
              </a:defRPr>
            </a:lvl3pPr>
            <a:lvl4pPr lvl="3" rtl="0">
              <a:spcBef>
                <a:spcPts val="0"/>
              </a:spcBef>
              <a:spcAft>
                <a:spcPts val="0"/>
              </a:spcAft>
              <a:buClr>
                <a:schemeClr val="dk1"/>
              </a:buClr>
              <a:buSzPts val="3500"/>
              <a:buFont typeface="Dela Gothic One"/>
              <a:buNone/>
              <a:defRPr sz="3500">
                <a:solidFill>
                  <a:schemeClr val="dk1"/>
                </a:solidFill>
                <a:latin typeface="Dela Gothic One"/>
                <a:ea typeface="Dela Gothic One"/>
                <a:cs typeface="Dela Gothic One"/>
                <a:sym typeface="Dela Gothic One"/>
              </a:defRPr>
            </a:lvl4pPr>
            <a:lvl5pPr lvl="4" rtl="0">
              <a:spcBef>
                <a:spcPts val="0"/>
              </a:spcBef>
              <a:spcAft>
                <a:spcPts val="0"/>
              </a:spcAft>
              <a:buClr>
                <a:schemeClr val="dk1"/>
              </a:buClr>
              <a:buSzPts val="3500"/>
              <a:buFont typeface="Dela Gothic One"/>
              <a:buNone/>
              <a:defRPr sz="3500">
                <a:solidFill>
                  <a:schemeClr val="dk1"/>
                </a:solidFill>
                <a:latin typeface="Dela Gothic One"/>
                <a:ea typeface="Dela Gothic One"/>
                <a:cs typeface="Dela Gothic One"/>
                <a:sym typeface="Dela Gothic One"/>
              </a:defRPr>
            </a:lvl5pPr>
            <a:lvl6pPr lvl="5" rtl="0">
              <a:spcBef>
                <a:spcPts val="0"/>
              </a:spcBef>
              <a:spcAft>
                <a:spcPts val="0"/>
              </a:spcAft>
              <a:buClr>
                <a:schemeClr val="dk1"/>
              </a:buClr>
              <a:buSzPts val="3500"/>
              <a:buFont typeface="Dela Gothic One"/>
              <a:buNone/>
              <a:defRPr sz="3500">
                <a:solidFill>
                  <a:schemeClr val="dk1"/>
                </a:solidFill>
                <a:latin typeface="Dela Gothic One"/>
                <a:ea typeface="Dela Gothic One"/>
                <a:cs typeface="Dela Gothic One"/>
                <a:sym typeface="Dela Gothic One"/>
              </a:defRPr>
            </a:lvl6pPr>
            <a:lvl7pPr lvl="6" rtl="0">
              <a:spcBef>
                <a:spcPts val="0"/>
              </a:spcBef>
              <a:spcAft>
                <a:spcPts val="0"/>
              </a:spcAft>
              <a:buClr>
                <a:schemeClr val="dk1"/>
              </a:buClr>
              <a:buSzPts val="3500"/>
              <a:buFont typeface="Dela Gothic One"/>
              <a:buNone/>
              <a:defRPr sz="3500">
                <a:solidFill>
                  <a:schemeClr val="dk1"/>
                </a:solidFill>
                <a:latin typeface="Dela Gothic One"/>
                <a:ea typeface="Dela Gothic One"/>
                <a:cs typeface="Dela Gothic One"/>
                <a:sym typeface="Dela Gothic One"/>
              </a:defRPr>
            </a:lvl7pPr>
            <a:lvl8pPr lvl="7" rtl="0">
              <a:spcBef>
                <a:spcPts val="0"/>
              </a:spcBef>
              <a:spcAft>
                <a:spcPts val="0"/>
              </a:spcAft>
              <a:buClr>
                <a:schemeClr val="dk1"/>
              </a:buClr>
              <a:buSzPts val="3500"/>
              <a:buFont typeface="Dela Gothic One"/>
              <a:buNone/>
              <a:defRPr sz="3500">
                <a:solidFill>
                  <a:schemeClr val="dk1"/>
                </a:solidFill>
                <a:latin typeface="Dela Gothic One"/>
                <a:ea typeface="Dela Gothic One"/>
                <a:cs typeface="Dela Gothic One"/>
                <a:sym typeface="Dela Gothic One"/>
              </a:defRPr>
            </a:lvl8pPr>
            <a:lvl9pPr lvl="8" rtl="0">
              <a:spcBef>
                <a:spcPts val="0"/>
              </a:spcBef>
              <a:spcAft>
                <a:spcPts val="0"/>
              </a:spcAft>
              <a:buClr>
                <a:schemeClr val="dk1"/>
              </a:buClr>
              <a:buSzPts val="3500"/>
              <a:buFont typeface="Dela Gothic One"/>
              <a:buNone/>
              <a:defRPr sz="3500">
                <a:solidFill>
                  <a:schemeClr val="dk1"/>
                </a:solidFill>
                <a:latin typeface="Dela Gothic One"/>
                <a:ea typeface="Dela Gothic One"/>
                <a:cs typeface="Dela Gothic One"/>
                <a:sym typeface="Dela Gothic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fortaa SemiBold"/>
              <a:buChar char="●"/>
              <a:defRPr>
                <a:solidFill>
                  <a:schemeClr val="dk1"/>
                </a:solidFill>
                <a:latin typeface="Comfortaa SemiBold"/>
                <a:ea typeface="Comfortaa SemiBold"/>
                <a:cs typeface="Comfortaa SemiBold"/>
                <a:sym typeface="Comfortaa SemiBold"/>
              </a:defRPr>
            </a:lvl1pPr>
            <a:lvl2pPr marL="914400" lvl="1" indent="-317500">
              <a:lnSpc>
                <a:spcPct val="115000"/>
              </a:lnSpc>
              <a:spcBef>
                <a:spcPts val="1600"/>
              </a:spcBef>
              <a:spcAft>
                <a:spcPts val="0"/>
              </a:spcAft>
              <a:buClr>
                <a:schemeClr val="dk1"/>
              </a:buClr>
              <a:buSzPts val="1400"/>
              <a:buFont typeface="Comfortaa SemiBold"/>
              <a:buChar char="○"/>
              <a:defRPr>
                <a:solidFill>
                  <a:schemeClr val="dk1"/>
                </a:solidFill>
                <a:latin typeface="Comfortaa SemiBold"/>
                <a:ea typeface="Comfortaa SemiBold"/>
                <a:cs typeface="Comfortaa SemiBold"/>
                <a:sym typeface="Comfortaa SemiBold"/>
              </a:defRPr>
            </a:lvl2pPr>
            <a:lvl3pPr marL="1371600" lvl="2" indent="-317500">
              <a:lnSpc>
                <a:spcPct val="115000"/>
              </a:lnSpc>
              <a:spcBef>
                <a:spcPts val="1600"/>
              </a:spcBef>
              <a:spcAft>
                <a:spcPts val="0"/>
              </a:spcAft>
              <a:buClr>
                <a:schemeClr val="dk1"/>
              </a:buClr>
              <a:buSzPts val="1400"/>
              <a:buFont typeface="Comfortaa SemiBold"/>
              <a:buChar char="■"/>
              <a:defRPr>
                <a:solidFill>
                  <a:schemeClr val="dk1"/>
                </a:solidFill>
                <a:latin typeface="Comfortaa SemiBold"/>
                <a:ea typeface="Comfortaa SemiBold"/>
                <a:cs typeface="Comfortaa SemiBold"/>
                <a:sym typeface="Comfortaa SemiBold"/>
              </a:defRPr>
            </a:lvl3pPr>
            <a:lvl4pPr marL="1828800" lvl="3" indent="-317500">
              <a:lnSpc>
                <a:spcPct val="115000"/>
              </a:lnSpc>
              <a:spcBef>
                <a:spcPts val="1600"/>
              </a:spcBef>
              <a:spcAft>
                <a:spcPts val="0"/>
              </a:spcAft>
              <a:buClr>
                <a:schemeClr val="dk1"/>
              </a:buClr>
              <a:buSzPts val="1400"/>
              <a:buFont typeface="Comfortaa SemiBold"/>
              <a:buChar char="●"/>
              <a:defRPr>
                <a:solidFill>
                  <a:schemeClr val="dk1"/>
                </a:solidFill>
                <a:latin typeface="Comfortaa SemiBold"/>
                <a:ea typeface="Comfortaa SemiBold"/>
                <a:cs typeface="Comfortaa SemiBold"/>
                <a:sym typeface="Comfortaa SemiBold"/>
              </a:defRPr>
            </a:lvl4pPr>
            <a:lvl5pPr marL="2286000" lvl="4" indent="-317500">
              <a:lnSpc>
                <a:spcPct val="115000"/>
              </a:lnSpc>
              <a:spcBef>
                <a:spcPts val="1600"/>
              </a:spcBef>
              <a:spcAft>
                <a:spcPts val="0"/>
              </a:spcAft>
              <a:buClr>
                <a:schemeClr val="dk1"/>
              </a:buClr>
              <a:buSzPts val="1400"/>
              <a:buFont typeface="Comfortaa SemiBold"/>
              <a:buChar char="○"/>
              <a:defRPr>
                <a:solidFill>
                  <a:schemeClr val="dk1"/>
                </a:solidFill>
                <a:latin typeface="Comfortaa SemiBold"/>
                <a:ea typeface="Comfortaa SemiBold"/>
                <a:cs typeface="Comfortaa SemiBold"/>
                <a:sym typeface="Comfortaa SemiBold"/>
              </a:defRPr>
            </a:lvl5pPr>
            <a:lvl6pPr marL="2743200" lvl="5" indent="-317500">
              <a:lnSpc>
                <a:spcPct val="115000"/>
              </a:lnSpc>
              <a:spcBef>
                <a:spcPts val="1600"/>
              </a:spcBef>
              <a:spcAft>
                <a:spcPts val="0"/>
              </a:spcAft>
              <a:buClr>
                <a:schemeClr val="dk1"/>
              </a:buClr>
              <a:buSzPts val="1400"/>
              <a:buFont typeface="Comfortaa SemiBold"/>
              <a:buChar char="■"/>
              <a:defRPr>
                <a:solidFill>
                  <a:schemeClr val="dk1"/>
                </a:solidFill>
                <a:latin typeface="Comfortaa SemiBold"/>
                <a:ea typeface="Comfortaa SemiBold"/>
                <a:cs typeface="Comfortaa SemiBold"/>
                <a:sym typeface="Comfortaa SemiBold"/>
              </a:defRPr>
            </a:lvl6pPr>
            <a:lvl7pPr marL="3200400" lvl="6" indent="-317500">
              <a:lnSpc>
                <a:spcPct val="115000"/>
              </a:lnSpc>
              <a:spcBef>
                <a:spcPts val="1600"/>
              </a:spcBef>
              <a:spcAft>
                <a:spcPts val="0"/>
              </a:spcAft>
              <a:buClr>
                <a:schemeClr val="dk1"/>
              </a:buClr>
              <a:buSzPts val="1400"/>
              <a:buFont typeface="Comfortaa SemiBold"/>
              <a:buChar char="●"/>
              <a:defRPr>
                <a:solidFill>
                  <a:schemeClr val="dk1"/>
                </a:solidFill>
                <a:latin typeface="Comfortaa SemiBold"/>
                <a:ea typeface="Comfortaa SemiBold"/>
                <a:cs typeface="Comfortaa SemiBold"/>
                <a:sym typeface="Comfortaa SemiBold"/>
              </a:defRPr>
            </a:lvl7pPr>
            <a:lvl8pPr marL="3657600" lvl="7" indent="-317500">
              <a:lnSpc>
                <a:spcPct val="115000"/>
              </a:lnSpc>
              <a:spcBef>
                <a:spcPts val="1600"/>
              </a:spcBef>
              <a:spcAft>
                <a:spcPts val="0"/>
              </a:spcAft>
              <a:buClr>
                <a:schemeClr val="dk1"/>
              </a:buClr>
              <a:buSzPts val="1400"/>
              <a:buFont typeface="Comfortaa SemiBold"/>
              <a:buChar char="○"/>
              <a:defRPr>
                <a:solidFill>
                  <a:schemeClr val="dk1"/>
                </a:solidFill>
                <a:latin typeface="Comfortaa SemiBold"/>
                <a:ea typeface="Comfortaa SemiBold"/>
                <a:cs typeface="Comfortaa SemiBold"/>
                <a:sym typeface="Comfortaa SemiBold"/>
              </a:defRPr>
            </a:lvl8pPr>
            <a:lvl9pPr marL="4114800" lvl="8" indent="-317500">
              <a:lnSpc>
                <a:spcPct val="115000"/>
              </a:lnSpc>
              <a:spcBef>
                <a:spcPts val="1600"/>
              </a:spcBef>
              <a:spcAft>
                <a:spcPts val="1600"/>
              </a:spcAft>
              <a:buClr>
                <a:schemeClr val="dk1"/>
              </a:buClr>
              <a:buSzPts val="1400"/>
              <a:buFont typeface="Comfortaa SemiBold"/>
              <a:buChar char="■"/>
              <a:defRPr>
                <a:solidFill>
                  <a:schemeClr val="dk1"/>
                </a:solidFill>
                <a:latin typeface="Comfortaa SemiBold"/>
                <a:ea typeface="Comfortaa SemiBold"/>
                <a:cs typeface="Comfortaa SemiBold"/>
                <a:sym typeface="Comfortaa SemiBold"/>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1"/>
                </a:solidFill>
                <a:latin typeface="Comfortaa SemiBold"/>
                <a:ea typeface="Comfortaa SemiBold"/>
                <a:cs typeface="Comfortaa SemiBold"/>
                <a:sym typeface="Comfortaa SemiBold"/>
              </a:defRPr>
            </a:lvl1pPr>
            <a:lvl2pPr lvl="1" algn="r" rtl="0">
              <a:buNone/>
              <a:defRPr sz="1300">
                <a:solidFill>
                  <a:schemeClr val="dk1"/>
                </a:solidFill>
                <a:latin typeface="Comfortaa SemiBold"/>
                <a:ea typeface="Comfortaa SemiBold"/>
                <a:cs typeface="Comfortaa SemiBold"/>
                <a:sym typeface="Comfortaa SemiBold"/>
              </a:defRPr>
            </a:lvl2pPr>
            <a:lvl3pPr lvl="2" algn="r" rtl="0">
              <a:buNone/>
              <a:defRPr sz="1300">
                <a:solidFill>
                  <a:schemeClr val="dk1"/>
                </a:solidFill>
                <a:latin typeface="Comfortaa SemiBold"/>
                <a:ea typeface="Comfortaa SemiBold"/>
                <a:cs typeface="Comfortaa SemiBold"/>
                <a:sym typeface="Comfortaa SemiBold"/>
              </a:defRPr>
            </a:lvl3pPr>
            <a:lvl4pPr lvl="3" algn="r" rtl="0">
              <a:buNone/>
              <a:defRPr sz="1300">
                <a:solidFill>
                  <a:schemeClr val="dk1"/>
                </a:solidFill>
                <a:latin typeface="Comfortaa SemiBold"/>
                <a:ea typeface="Comfortaa SemiBold"/>
                <a:cs typeface="Comfortaa SemiBold"/>
                <a:sym typeface="Comfortaa SemiBold"/>
              </a:defRPr>
            </a:lvl4pPr>
            <a:lvl5pPr lvl="4" algn="r" rtl="0">
              <a:buNone/>
              <a:defRPr sz="1300">
                <a:solidFill>
                  <a:schemeClr val="dk1"/>
                </a:solidFill>
                <a:latin typeface="Comfortaa SemiBold"/>
                <a:ea typeface="Comfortaa SemiBold"/>
                <a:cs typeface="Comfortaa SemiBold"/>
                <a:sym typeface="Comfortaa SemiBold"/>
              </a:defRPr>
            </a:lvl5pPr>
            <a:lvl6pPr lvl="5" algn="r" rtl="0">
              <a:buNone/>
              <a:defRPr sz="1300">
                <a:solidFill>
                  <a:schemeClr val="dk1"/>
                </a:solidFill>
                <a:latin typeface="Comfortaa SemiBold"/>
                <a:ea typeface="Comfortaa SemiBold"/>
                <a:cs typeface="Comfortaa SemiBold"/>
                <a:sym typeface="Comfortaa SemiBold"/>
              </a:defRPr>
            </a:lvl6pPr>
            <a:lvl7pPr lvl="6" algn="r" rtl="0">
              <a:buNone/>
              <a:defRPr sz="1300">
                <a:solidFill>
                  <a:schemeClr val="dk1"/>
                </a:solidFill>
                <a:latin typeface="Comfortaa SemiBold"/>
                <a:ea typeface="Comfortaa SemiBold"/>
                <a:cs typeface="Comfortaa SemiBold"/>
                <a:sym typeface="Comfortaa SemiBold"/>
              </a:defRPr>
            </a:lvl7pPr>
            <a:lvl8pPr lvl="7" algn="r" rtl="0">
              <a:buNone/>
              <a:defRPr sz="1300">
                <a:solidFill>
                  <a:schemeClr val="dk1"/>
                </a:solidFill>
                <a:latin typeface="Comfortaa SemiBold"/>
                <a:ea typeface="Comfortaa SemiBold"/>
                <a:cs typeface="Comfortaa SemiBold"/>
                <a:sym typeface="Comfortaa SemiBold"/>
              </a:defRPr>
            </a:lvl8pPr>
            <a:lvl9pPr lvl="8" algn="r" rtl="0">
              <a:buNone/>
              <a:defRPr sz="1300">
                <a:solidFill>
                  <a:schemeClr val="dk1"/>
                </a:solidFill>
                <a:latin typeface="Comfortaa SemiBold"/>
                <a:ea typeface="Comfortaa SemiBold"/>
                <a:cs typeface="Comfortaa SemiBold"/>
                <a:sym typeface="Comfortaa SemiBol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67" r:id="rId6"/>
    <p:sldLayoutId id="2147483668" r:id="rId7"/>
  </p:sldLayoutIdLst>
  <p:transition spd="slow">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D3E1D0-6048-7E3B-FD7C-AD3612D985E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ABA3C5-B3F5-BBA7-BFC6-9E6E5BF29F2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1C8C0-6184-3D4C-EF4C-5CB6AFF198B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8DECF9E-47F2-4B81-AD36-B463692E695B}" type="datetimeFigureOut">
              <a:rPr lang="en-US" smtClean="0"/>
              <a:t>4/9/2025</a:t>
            </a:fld>
            <a:endParaRPr lang="en-US"/>
          </a:p>
        </p:txBody>
      </p:sp>
      <p:sp>
        <p:nvSpPr>
          <p:cNvPr id="5" name="Footer Placeholder 4">
            <a:extLst>
              <a:ext uri="{FF2B5EF4-FFF2-40B4-BE49-F238E27FC236}">
                <a16:creationId xmlns:a16="http://schemas.microsoft.com/office/drawing/2014/main" id="{072CC71B-E1F7-B949-1C18-E33FB8FC248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41DCD6-CD99-C1BA-3706-1D10CF430D1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D90FC5F-1A3E-4FA2-9AFB-A4D7E3A0D765}" type="slidenum">
              <a:rPr lang="en-US" smtClean="0"/>
              <a:t>‹Nº›</a:t>
            </a:fld>
            <a:endParaRPr lang="en-US"/>
          </a:p>
        </p:txBody>
      </p:sp>
    </p:spTree>
    <p:extLst>
      <p:ext uri="{BB962C8B-B14F-4D97-AF65-F5344CB8AC3E}">
        <p14:creationId xmlns:p14="http://schemas.microsoft.com/office/powerpoint/2010/main" val="3987290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 y="6225"/>
            <a:ext cx="9144838" cy="5137275"/>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useBgFill="1">
        <p:nvSpPr>
          <p:cNvPr id="14" name="Rectangle 13">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58233" cy="51435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8" name="Rectángulo 7">
            <a:extLst>
              <a:ext uri="{FF2B5EF4-FFF2-40B4-BE49-F238E27FC236}">
                <a16:creationId xmlns:a16="http://schemas.microsoft.com/office/drawing/2014/main" id="{8C38E5C5-3A99-6C1A-2AB6-D340E50369E5}"/>
              </a:ext>
            </a:extLst>
          </p:cNvPr>
          <p:cNvSpPr/>
          <p:nvPr/>
        </p:nvSpPr>
        <p:spPr>
          <a:xfrm>
            <a:off x="0" y="0"/>
            <a:ext cx="9144000" cy="5143500"/>
          </a:xfrm>
          <a:prstGeom prst="rect">
            <a:avLst/>
          </a:prstGeom>
          <a:solidFill>
            <a:srgbClr val="1F1E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s-EC" sz="1350" kern="1200" dirty="0">
              <a:solidFill>
                <a:srgbClr val="1F1E3F"/>
              </a:solidFill>
              <a:latin typeface="Calibri" panose="020F0502020204030204"/>
            </a:endParaRPr>
          </a:p>
        </p:txBody>
      </p:sp>
      <p:pic>
        <p:nvPicPr>
          <p:cNvPr id="3" name="Imagen 2" descr="Texto&#10;&#10;Descripción generada automáticamente">
            <a:extLst>
              <a:ext uri="{FF2B5EF4-FFF2-40B4-BE49-F238E27FC236}">
                <a16:creationId xmlns:a16="http://schemas.microsoft.com/office/drawing/2014/main" id="{07A47252-A2B9-657A-F300-FF957E7A3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 y="-6225"/>
            <a:ext cx="9130473" cy="5143500"/>
          </a:xfrm>
          <a:prstGeom prst="rect">
            <a:avLst/>
          </a:prstGeom>
        </p:spPr>
      </p:pic>
      <p:pic>
        <p:nvPicPr>
          <p:cNvPr id="10" name="Imagen 9" descr="Dibujo de una persona&#10;&#10;Descripción generada automáticamente con confianza media">
            <a:extLst>
              <a:ext uri="{FF2B5EF4-FFF2-40B4-BE49-F238E27FC236}">
                <a16:creationId xmlns:a16="http://schemas.microsoft.com/office/drawing/2014/main" id="{798612AA-9295-872B-AFE4-9C5BC8D778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4365" y="-15749"/>
            <a:ext cx="9143999" cy="5153024"/>
          </a:xfrm>
          <a:prstGeom prst="rect">
            <a:avLst/>
          </a:prstGeom>
        </p:spPr>
      </p:pic>
      <p:sp>
        <p:nvSpPr>
          <p:cNvPr id="2" name="CuadroTexto 1"/>
          <p:cNvSpPr txBox="1"/>
          <p:nvPr/>
        </p:nvSpPr>
        <p:spPr>
          <a:xfrm>
            <a:off x="5432002" y="360218"/>
            <a:ext cx="2493818" cy="646331"/>
          </a:xfrm>
          <a:prstGeom prst="rect">
            <a:avLst/>
          </a:prstGeom>
          <a:noFill/>
        </p:spPr>
        <p:txBody>
          <a:bodyPr wrap="square" rtlCol="0">
            <a:spAutoFit/>
          </a:bodyPr>
          <a:lstStyle/>
          <a:p>
            <a:pPr algn="ctr"/>
            <a:r>
              <a:rPr lang="es-EC" sz="3600" dirty="0">
                <a:solidFill>
                  <a:schemeClr val="bg1"/>
                </a:solidFill>
                <a:latin typeface="Bahnschrift SemiBold" panose="020B0502040204020203" pitchFamily="34" charset="0"/>
              </a:rPr>
              <a:t>3ER</a:t>
            </a:r>
          </a:p>
        </p:txBody>
      </p:sp>
      <p:pic>
        <p:nvPicPr>
          <p:cNvPr id="2052" name="Picture 4">
            <a:extLst>
              <a:ext uri="{FF2B5EF4-FFF2-40B4-BE49-F238E27FC236}">
                <a16:creationId xmlns:a16="http://schemas.microsoft.com/office/drawing/2014/main" id="{B0EB2510-9B97-2265-BFA2-0D6E98A519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459" t="52970" r="5625" b="14830"/>
          <a:stretch/>
        </p:blipFill>
        <p:spPr bwMode="auto">
          <a:xfrm>
            <a:off x="4819649" y="3057525"/>
            <a:ext cx="4049361"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422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27813EE-ED3B-D644-CD52-469B4C04703E}"/>
              </a:ext>
            </a:extLst>
          </p:cNvPr>
          <p:cNvSpPr>
            <a:spLocks/>
          </p:cNvSpPr>
          <p:nvPr/>
        </p:nvSpPr>
        <p:spPr>
          <a:xfrm>
            <a:off x="-1" y="0"/>
            <a:ext cx="9144000" cy="5143500"/>
          </a:xfrm>
          <a:prstGeom prst="rect">
            <a:avLst/>
          </a:prstGeom>
          <a:solidFill>
            <a:srgbClr val="FEC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s-EC" sz="1350" kern="1200">
              <a:solidFill>
                <a:srgbClr val="237CB7"/>
              </a:solidFill>
              <a:latin typeface="Calibri" panose="020F0502020204030204"/>
            </a:endParaRPr>
          </a:p>
        </p:txBody>
      </p:sp>
      <p:sp>
        <p:nvSpPr>
          <p:cNvPr id="2" name="Title 1">
            <a:extLst>
              <a:ext uri="{FF2B5EF4-FFF2-40B4-BE49-F238E27FC236}">
                <a16:creationId xmlns:a16="http://schemas.microsoft.com/office/drawing/2014/main" id="{8678D5EB-DD4E-9369-0D86-89D4CF694965}"/>
              </a:ext>
            </a:extLst>
          </p:cNvPr>
          <p:cNvSpPr>
            <a:spLocks noGrp="1"/>
          </p:cNvSpPr>
          <p:nvPr>
            <p:ph type="title"/>
          </p:nvPr>
        </p:nvSpPr>
        <p:spPr>
          <a:xfrm>
            <a:off x="628649" y="2074664"/>
            <a:ext cx="7886700" cy="994172"/>
          </a:xfrm>
        </p:spPr>
        <p:txBody>
          <a:bodyPr>
            <a:normAutofit/>
          </a:bodyPr>
          <a:lstStyle/>
          <a:p>
            <a:pPr algn="ctr"/>
            <a:r>
              <a:rPr lang="es-EC" sz="3600">
                <a:solidFill>
                  <a:schemeClr val="bg1"/>
                </a:solidFill>
                <a:latin typeface="Klavika Bd" panose="02000803050000020004" pitchFamily="50" charset="0"/>
              </a:rPr>
              <a:t>PREMIOS Y BENEFICIOS</a:t>
            </a:r>
            <a:endParaRPr lang="en-US" sz="3600">
              <a:solidFill>
                <a:schemeClr val="bg1"/>
              </a:solidFill>
              <a:latin typeface="Klavika Bd" panose="02000803050000020004" pitchFamily="50" charset="0"/>
            </a:endParaRPr>
          </a:p>
        </p:txBody>
      </p:sp>
      <p:pic>
        <p:nvPicPr>
          <p:cNvPr id="5" name="Gráfico 4">
            <a:extLst>
              <a:ext uri="{FF2B5EF4-FFF2-40B4-BE49-F238E27FC236}">
                <a16:creationId xmlns:a16="http://schemas.microsoft.com/office/drawing/2014/main" id="{1FEC6E93-B14D-4F82-1379-52EAF6E5D8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7220" y="4437893"/>
            <a:ext cx="1938878" cy="390254"/>
          </a:xfrm>
          <a:prstGeom prst="rect">
            <a:avLst/>
          </a:prstGeom>
        </p:spPr>
      </p:pic>
    </p:spTree>
    <p:extLst>
      <p:ext uri="{BB962C8B-B14F-4D97-AF65-F5344CB8AC3E}">
        <p14:creationId xmlns:p14="http://schemas.microsoft.com/office/powerpoint/2010/main" val="356020368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414EE3-72E9-388F-BA57-FBEB2442C50B}"/>
              </a:ext>
            </a:extLst>
          </p:cNvPr>
          <p:cNvSpPr txBox="1">
            <a:spLocks/>
          </p:cNvSpPr>
          <p:nvPr/>
        </p:nvSpPr>
        <p:spPr>
          <a:xfrm>
            <a:off x="181839" y="1844224"/>
            <a:ext cx="2379519" cy="457525"/>
          </a:xfrm>
          <a:prstGeom prst="rect">
            <a:avLst/>
          </a:prstGeom>
        </p:spPr>
        <p:txBody>
          <a:bodyPr vert="horz" lIns="68580" tIns="34290" rIns="68580" bIns="3429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s-EC" sz="3300">
                <a:solidFill>
                  <a:srgbClr val="FECA29"/>
                </a:solidFill>
                <a:latin typeface="Klavika Bd" panose="02000803050000020004" pitchFamily="50" charset="0"/>
              </a:rPr>
              <a:t>PREMIOS</a:t>
            </a:r>
            <a:endParaRPr lang="en-US" sz="3300">
              <a:solidFill>
                <a:srgbClr val="FECA29"/>
              </a:solidFill>
              <a:latin typeface="Klavika Bd" panose="02000803050000020004" pitchFamily="50" charset="0"/>
            </a:endParaRPr>
          </a:p>
        </p:txBody>
      </p:sp>
      <p:sp>
        <p:nvSpPr>
          <p:cNvPr id="5" name="Content Placeholder 2">
            <a:extLst>
              <a:ext uri="{FF2B5EF4-FFF2-40B4-BE49-F238E27FC236}">
                <a16:creationId xmlns:a16="http://schemas.microsoft.com/office/drawing/2014/main" id="{520279EB-347D-1FB8-F40E-3FE9ABF37C8B}"/>
              </a:ext>
            </a:extLst>
          </p:cNvPr>
          <p:cNvSpPr txBox="1">
            <a:spLocks/>
          </p:cNvSpPr>
          <p:nvPr/>
        </p:nvSpPr>
        <p:spPr>
          <a:xfrm>
            <a:off x="2916383" y="1153392"/>
            <a:ext cx="5777344" cy="331470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lnSpc>
                <a:spcPct val="110000"/>
              </a:lnSpc>
              <a:spcBef>
                <a:spcPts val="750"/>
              </a:spcBef>
              <a:buClrTx/>
              <a:buNone/>
            </a:pPr>
            <a:r>
              <a:rPr lang="es-MX" sz="1400" b="1">
                <a:solidFill>
                  <a:srgbClr val="237CB7"/>
                </a:solidFill>
                <a:latin typeface="Klavika Rg" panose="02000000000000000000" pitchFamily="50" charset="0"/>
              </a:rPr>
              <a:t>DINERS CLUB:</a:t>
            </a:r>
          </a:p>
          <a:p>
            <a:pPr marL="171450" indent="-171450" algn="just" defTabSz="685800">
              <a:lnSpc>
                <a:spcPct val="110000"/>
              </a:lnSpc>
              <a:spcBef>
                <a:spcPts val="750"/>
              </a:spcBef>
              <a:buClrTx/>
            </a:pPr>
            <a:r>
              <a:rPr lang="es-MX" sz="1000">
                <a:solidFill>
                  <a:srgbClr val="3AA874"/>
                </a:solidFill>
                <a:latin typeface="Klavika Rg" panose="02000000000000000000" pitchFamily="50" charset="0"/>
              </a:rPr>
              <a:t>Se seleccionará el premio</a:t>
            </a:r>
            <a:r>
              <a:rPr lang="es-MX" sz="1000" b="1">
                <a:solidFill>
                  <a:srgbClr val="3AA874"/>
                </a:solidFill>
                <a:latin typeface="Klavika Rg" panose="02000000000000000000" pitchFamily="50" charset="0"/>
              </a:rPr>
              <a:t>, valorado entre USD7.500 a USD10.000.</a:t>
            </a:r>
          </a:p>
          <a:p>
            <a:r>
              <a:rPr lang="es-MX" sz="1050" b="1"/>
              <a:t>Recursos tecnológicos:</a:t>
            </a:r>
            <a:r>
              <a:rPr lang="es-MX" sz="1050"/>
              <a:t> Equipos provistos por Banco </a:t>
            </a:r>
            <a:r>
              <a:rPr lang="es-MX" sz="1050" err="1"/>
              <a:t>Diners</a:t>
            </a:r>
            <a:r>
              <a:rPr lang="es-MX" sz="1050"/>
              <a:t> (laptops, </a:t>
            </a:r>
            <a:r>
              <a:rPr lang="es-MX" sz="1050" err="1"/>
              <a:t>tablets</a:t>
            </a:r>
            <a:r>
              <a:rPr lang="es-MX" sz="1050"/>
              <a:t>, smartphones, según el caso).</a:t>
            </a:r>
          </a:p>
          <a:p>
            <a:r>
              <a:rPr lang="es-MX" sz="1050" b="1"/>
              <a:t>Incubación empresarial:</a:t>
            </a:r>
            <a:r>
              <a:rPr lang="es-MX" sz="1050"/>
              <a:t> Capital semilla y acompañamiento de expertos de Banco </a:t>
            </a:r>
            <a:r>
              <a:rPr lang="es-MX" sz="1050" err="1"/>
              <a:t>Diners</a:t>
            </a:r>
            <a:r>
              <a:rPr lang="es-MX" sz="1050"/>
              <a:t> Club, bajo condiciones acordadas de propiedad intelectual.</a:t>
            </a:r>
          </a:p>
          <a:p>
            <a:r>
              <a:rPr lang="es-MX" sz="1050" b="1"/>
              <a:t>Publicación y promoción:</a:t>
            </a:r>
            <a:r>
              <a:rPr lang="es-MX" sz="1050"/>
              <a:t> Difusión del proyecto en revistas académicas y plataformas accesibles para UDLA y Banco </a:t>
            </a:r>
            <a:r>
              <a:rPr lang="es-MX" sz="1050" err="1"/>
              <a:t>Diners</a:t>
            </a:r>
            <a:r>
              <a:rPr lang="es-MX" sz="1050"/>
              <a:t> Club.</a:t>
            </a:r>
          </a:p>
          <a:p>
            <a:r>
              <a:rPr lang="es-MX" sz="1050" b="1" err="1"/>
              <a:t>Networking</a:t>
            </a:r>
            <a:r>
              <a:rPr lang="es-MX" sz="1050" b="1"/>
              <a:t>:</a:t>
            </a:r>
            <a:r>
              <a:rPr lang="es-MX" sz="1050"/>
              <a:t> Invitación a eventos, conferencias o ferias del sector para establecer contactos y aprender de profesionales.</a:t>
            </a:r>
          </a:p>
          <a:p>
            <a:r>
              <a:rPr lang="es-MX" sz="1050" b="1"/>
              <a:t>Viaje académico:</a:t>
            </a:r>
            <a:r>
              <a:rPr lang="es-MX" sz="1050"/>
              <a:t> Financiamiento para asistir a una conferencia o institución líder del área.</a:t>
            </a:r>
            <a:endParaRPr lang="es-MX" sz="1400" b="1">
              <a:solidFill>
                <a:srgbClr val="237CB7"/>
              </a:solidFill>
              <a:latin typeface="Klavika Rg" panose="02000000000000000000" pitchFamily="50" charset="0"/>
            </a:endParaRPr>
          </a:p>
          <a:p>
            <a:pPr marL="0" indent="0" algn="just" defTabSz="685800">
              <a:lnSpc>
                <a:spcPct val="110000"/>
              </a:lnSpc>
              <a:spcBef>
                <a:spcPts val="750"/>
              </a:spcBef>
              <a:buClrTx/>
              <a:buNone/>
            </a:pPr>
            <a:r>
              <a:rPr lang="es-MX" sz="1400" b="1">
                <a:solidFill>
                  <a:srgbClr val="237CB7"/>
                </a:solidFill>
                <a:latin typeface="Klavika Rg" panose="02000000000000000000" pitchFamily="50" charset="0"/>
              </a:rPr>
              <a:t>UDLA:</a:t>
            </a:r>
          </a:p>
          <a:p>
            <a:pPr marL="171450" indent="-171450" algn="just" defTabSz="685800">
              <a:lnSpc>
                <a:spcPct val="110000"/>
              </a:lnSpc>
              <a:spcBef>
                <a:spcPts val="750"/>
              </a:spcBef>
              <a:buClrTx/>
            </a:pPr>
            <a:r>
              <a:rPr lang="es-MX" sz="1000" b="1">
                <a:solidFill>
                  <a:srgbClr val="E7E6E6">
                    <a:lumMod val="25000"/>
                  </a:srgbClr>
                </a:solidFill>
                <a:latin typeface="Klavika Rg" panose="02000000000000000000" pitchFamily="50" charset="0"/>
              </a:rPr>
              <a:t>Becas académicas</a:t>
            </a:r>
            <a:r>
              <a:rPr lang="es-MX" sz="1000">
                <a:solidFill>
                  <a:srgbClr val="E7E6E6">
                    <a:lumMod val="25000"/>
                  </a:srgbClr>
                </a:solidFill>
                <a:latin typeface="Klavika Rg" panose="02000000000000000000" pitchFamily="50" charset="0"/>
              </a:rPr>
              <a:t>: de acuerdo al estado del estudiante se otorgarán becas</a:t>
            </a:r>
            <a:r>
              <a:rPr lang="es-MX" sz="1000">
                <a:latin typeface="Klavika Rg" panose="02000000000000000000" pitchFamily="50" charset="0"/>
              </a:rPr>
              <a:t> de </a:t>
            </a:r>
            <a:r>
              <a:rPr lang="es-MX" sz="1000" b="1">
                <a:latin typeface="Klavika Rg" panose="02000000000000000000" pitchFamily="50" charset="0"/>
              </a:rPr>
              <a:t>hasta el 50%.</a:t>
            </a:r>
          </a:p>
        </p:txBody>
      </p:sp>
      <p:cxnSp>
        <p:nvCxnSpPr>
          <p:cNvPr id="6" name="Conector recto 5">
            <a:extLst>
              <a:ext uri="{FF2B5EF4-FFF2-40B4-BE49-F238E27FC236}">
                <a16:creationId xmlns:a16="http://schemas.microsoft.com/office/drawing/2014/main" id="{EC8DB7CD-0D69-00BC-DCD3-AD62735E5B66}"/>
              </a:ext>
            </a:extLst>
          </p:cNvPr>
          <p:cNvCxnSpPr/>
          <p:nvPr/>
        </p:nvCxnSpPr>
        <p:spPr>
          <a:xfrm>
            <a:off x="2561358" y="1153392"/>
            <a:ext cx="0" cy="3144602"/>
          </a:xfrm>
          <a:prstGeom prst="line">
            <a:avLst/>
          </a:prstGeom>
          <a:ln w="38100">
            <a:solidFill>
              <a:srgbClr val="FECA29"/>
            </a:solidFill>
          </a:ln>
        </p:spPr>
        <p:style>
          <a:lnRef idx="1">
            <a:schemeClr val="accent1"/>
          </a:lnRef>
          <a:fillRef idx="0">
            <a:schemeClr val="accent1"/>
          </a:fillRef>
          <a:effectRef idx="0">
            <a:schemeClr val="accent1"/>
          </a:effectRef>
          <a:fontRef idx="minor">
            <a:schemeClr val="tx1"/>
          </a:fontRef>
        </p:style>
      </p:cxnSp>
      <p:pic>
        <p:nvPicPr>
          <p:cNvPr id="8" name="Gráfico 7" descr="Trofeo con relleno sólido">
            <a:extLst>
              <a:ext uri="{FF2B5EF4-FFF2-40B4-BE49-F238E27FC236}">
                <a16:creationId xmlns:a16="http://schemas.microsoft.com/office/drawing/2014/main" id="{C452206D-7AA0-A202-140F-551A395937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89708" y="2403574"/>
            <a:ext cx="1153391" cy="1153391"/>
          </a:xfrm>
          <a:prstGeom prst="rect">
            <a:avLst/>
          </a:prstGeom>
        </p:spPr>
      </p:pic>
    </p:spTree>
    <p:extLst>
      <p:ext uri="{BB962C8B-B14F-4D97-AF65-F5344CB8AC3E}">
        <p14:creationId xmlns:p14="http://schemas.microsoft.com/office/powerpoint/2010/main" val="68465453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414EE3-72E9-388F-BA57-FBEB2442C50B}"/>
              </a:ext>
            </a:extLst>
          </p:cNvPr>
          <p:cNvSpPr txBox="1">
            <a:spLocks/>
          </p:cNvSpPr>
          <p:nvPr/>
        </p:nvSpPr>
        <p:spPr>
          <a:xfrm>
            <a:off x="296139" y="2020869"/>
            <a:ext cx="2379519" cy="457525"/>
          </a:xfrm>
          <a:prstGeom prst="rect">
            <a:avLst/>
          </a:prstGeom>
        </p:spPr>
        <p:txBody>
          <a:bodyPr vert="horz" lIns="68580" tIns="34290" rIns="68580" bIns="3429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s-MX" sz="3300">
                <a:solidFill>
                  <a:srgbClr val="FECA29"/>
                </a:solidFill>
                <a:latin typeface="Klavika Bd" panose="02000803050000020004" pitchFamily="50" charset="0"/>
              </a:rPr>
              <a:t>BENEFICIOS</a:t>
            </a:r>
            <a:endParaRPr lang="en-US" sz="3300">
              <a:solidFill>
                <a:srgbClr val="FECA29"/>
              </a:solidFill>
              <a:latin typeface="Klavika Bd" panose="02000803050000020004" pitchFamily="50" charset="0"/>
            </a:endParaRPr>
          </a:p>
        </p:txBody>
      </p:sp>
      <p:sp>
        <p:nvSpPr>
          <p:cNvPr id="5" name="Content Placeholder 2">
            <a:extLst>
              <a:ext uri="{FF2B5EF4-FFF2-40B4-BE49-F238E27FC236}">
                <a16:creationId xmlns:a16="http://schemas.microsoft.com/office/drawing/2014/main" id="{520279EB-347D-1FB8-F40E-3FE9ABF37C8B}"/>
              </a:ext>
            </a:extLst>
          </p:cNvPr>
          <p:cNvSpPr txBox="1">
            <a:spLocks/>
          </p:cNvSpPr>
          <p:nvPr/>
        </p:nvSpPr>
        <p:spPr>
          <a:xfrm>
            <a:off x="3106884" y="1028700"/>
            <a:ext cx="5590307" cy="35640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lnSpc>
                <a:spcPct val="110000"/>
              </a:lnSpc>
              <a:spcBef>
                <a:spcPts val="750"/>
              </a:spcBef>
              <a:buClrTx/>
            </a:pPr>
            <a:r>
              <a:rPr lang="es-MX" sz="1200" b="1" dirty="0">
                <a:solidFill>
                  <a:srgbClr val="E7E6E6">
                    <a:lumMod val="25000"/>
                  </a:srgbClr>
                </a:solidFill>
                <a:latin typeface="Klavika Rg" panose="02000000000000000000" pitchFamily="50" charset="0"/>
              </a:rPr>
              <a:t>Mentoría especializada: </a:t>
            </a:r>
            <a:r>
              <a:rPr lang="es-MX" sz="1200" dirty="0">
                <a:solidFill>
                  <a:srgbClr val="E7E6E6">
                    <a:lumMod val="25000"/>
                  </a:srgbClr>
                </a:solidFill>
                <a:latin typeface="Klavika Rg" panose="02000000000000000000" pitchFamily="50" charset="0"/>
              </a:rPr>
              <a:t>Proporciona a los equipos </a:t>
            </a:r>
            <a:r>
              <a:rPr lang="es-MX" sz="1200" dirty="0" err="1">
                <a:solidFill>
                  <a:srgbClr val="E7E6E6">
                    <a:lumMod val="25000"/>
                  </a:srgbClr>
                </a:solidFill>
                <a:latin typeface="Klavika Rg" panose="02000000000000000000" pitchFamily="50" charset="0"/>
              </a:rPr>
              <a:t>pre-seleccionados</a:t>
            </a:r>
            <a:r>
              <a:rPr lang="es-MX" sz="1200" dirty="0">
                <a:solidFill>
                  <a:srgbClr val="E7E6E6">
                    <a:lumMod val="25000"/>
                  </a:srgbClr>
                </a:solidFill>
                <a:latin typeface="Klavika Rg" panose="02000000000000000000" pitchFamily="50" charset="0"/>
              </a:rPr>
              <a:t>, la oportunidad de recibir mentoría por parte de expertos seleccionados por banco </a:t>
            </a:r>
            <a:r>
              <a:rPr lang="es-MX" sz="1200" dirty="0" err="1">
                <a:solidFill>
                  <a:srgbClr val="E7E6E6">
                    <a:lumMod val="25000"/>
                  </a:srgbClr>
                </a:solidFill>
                <a:latin typeface="Klavika Rg" panose="02000000000000000000" pitchFamily="50" charset="0"/>
              </a:rPr>
              <a:t>Diners</a:t>
            </a:r>
            <a:r>
              <a:rPr lang="es-MX" sz="1200" dirty="0">
                <a:solidFill>
                  <a:srgbClr val="E7E6E6">
                    <a:lumMod val="25000"/>
                  </a:srgbClr>
                </a:solidFill>
                <a:latin typeface="Klavika Rg" panose="02000000000000000000" pitchFamily="50" charset="0"/>
              </a:rPr>
              <a:t> y la UDLA, lo que puede ser inmensamente valioso para su desarrollo profesional.  </a:t>
            </a:r>
          </a:p>
          <a:p>
            <a:pPr marL="171450" indent="-171450" algn="just" defTabSz="685800">
              <a:lnSpc>
                <a:spcPct val="110000"/>
              </a:lnSpc>
              <a:spcBef>
                <a:spcPts val="750"/>
              </a:spcBef>
              <a:buClrTx/>
            </a:pPr>
            <a:r>
              <a:rPr lang="es-MX" sz="1200" b="1" dirty="0">
                <a:solidFill>
                  <a:srgbClr val="E7E6E6">
                    <a:lumMod val="25000"/>
                  </a:srgbClr>
                </a:solidFill>
                <a:latin typeface="Klavika Rg" panose="02000000000000000000" pitchFamily="50" charset="0"/>
              </a:rPr>
              <a:t>Metodologías innovadoras: </a:t>
            </a:r>
            <a:r>
              <a:rPr lang="es-MX" sz="1200" dirty="0">
                <a:solidFill>
                  <a:srgbClr val="E7E6E6">
                    <a:lumMod val="25000"/>
                  </a:srgbClr>
                </a:solidFill>
                <a:latin typeface="Klavika Rg" panose="02000000000000000000" pitchFamily="50" charset="0"/>
              </a:rPr>
              <a:t>Guía y apoyo para implementación de procesos con metodología ágil.</a:t>
            </a:r>
          </a:p>
          <a:p>
            <a:pPr marL="171450" indent="-171450" algn="just" defTabSz="685800">
              <a:lnSpc>
                <a:spcPct val="110000"/>
              </a:lnSpc>
              <a:spcBef>
                <a:spcPts val="750"/>
              </a:spcBef>
              <a:buClrTx/>
            </a:pPr>
            <a:r>
              <a:rPr lang="es-MX" sz="1200" b="1" dirty="0">
                <a:solidFill>
                  <a:srgbClr val="E7E6E6">
                    <a:lumMod val="25000"/>
                  </a:srgbClr>
                </a:solidFill>
                <a:latin typeface="Klavika Rg" panose="02000000000000000000" pitchFamily="50" charset="0"/>
              </a:rPr>
              <a:t>Espacio de coworking (COSMOS PISO 1 UDLA PARK): </a:t>
            </a:r>
            <a:r>
              <a:rPr lang="es-MX" sz="1200" dirty="0">
                <a:solidFill>
                  <a:srgbClr val="E7E6E6">
                    <a:lumMod val="25000"/>
                  </a:srgbClr>
                </a:solidFill>
                <a:latin typeface="Klavika Rg" panose="02000000000000000000" pitchFamily="50" charset="0"/>
              </a:rPr>
              <a:t>A disposición de los equipos </a:t>
            </a:r>
            <a:r>
              <a:rPr lang="es-MX" sz="1200" dirty="0" err="1">
                <a:solidFill>
                  <a:srgbClr val="E7E6E6">
                    <a:lumMod val="25000"/>
                  </a:srgbClr>
                </a:solidFill>
                <a:latin typeface="Klavika Rg" panose="02000000000000000000" pitchFamily="50" charset="0"/>
              </a:rPr>
              <a:t>pre-seleccionado</a:t>
            </a:r>
            <a:r>
              <a:rPr lang="es-MX" sz="1200" dirty="0">
                <a:solidFill>
                  <a:srgbClr val="E7E6E6">
                    <a:lumMod val="25000"/>
                  </a:srgbClr>
                </a:solidFill>
                <a:latin typeface="Klavika Rg" panose="02000000000000000000" pitchFamily="50" charset="0"/>
              </a:rPr>
              <a:t> para desarrollo de ejecución de sus propuestas, previa coordinación. </a:t>
            </a:r>
          </a:p>
          <a:p>
            <a:pPr marL="171450" indent="-171450" algn="just" defTabSz="685800">
              <a:lnSpc>
                <a:spcPct val="110000"/>
              </a:lnSpc>
              <a:spcBef>
                <a:spcPts val="750"/>
              </a:spcBef>
              <a:buClrTx/>
            </a:pPr>
            <a:r>
              <a:rPr lang="es-MX" sz="1200" b="1" dirty="0">
                <a:solidFill>
                  <a:srgbClr val="E7E6E6">
                    <a:lumMod val="25000"/>
                  </a:srgbClr>
                </a:solidFill>
                <a:latin typeface="Klavika Rg" panose="02000000000000000000" pitchFamily="50" charset="0"/>
              </a:rPr>
              <a:t>Acceso a recursos de investigación: </a:t>
            </a:r>
            <a:r>
              <a:rPr lang="es-MX" sz="1200" dirty="0">
                <a:solidFill>
                  <a:srgbClr val="E7E6E6">
                    <a:lumMod val="25000"/>
                  </a:srgbClr>
                </a:solidFill>
                <a:latin typeface="Klavika Rg" panose="02000000000000000000" pitchFamily="50" charset="0"/>
              </a:rPr>
              <a:t>Proporciona acceso a recursos necesarios para el desarrollo del proyecto.</a:t>
            </a:r>
          </a:p>
          <a:p>
            <a:pPr marL="171450" indent="-171450" algn="just" defTabSz="685800">
              <a:lnSpc>
                <a:spcPct val="110000"/>
              </a:lnSpc>
              <a:spcBef>
                <a:spcPts val="750"/>
              </a:spcBef>
              <a:buClrTx/>
            </a:pPr>
            <a:r>
              <a:rPr lang="es-MX" sz="1200" b="1" dirty="0">
                <a:solidFill>
                  <a:srgbClr val="E7E6E6">
                    <a:lumMod val="25000"/>
                  </a:srgbClr>
                </a:solidFill>
                <a:latin typeface="Klavika Rg" panose="02000000000000000000" pitchFamily="50" charset="0"/>
              </a:rPr>
              <a:t>Pasantías y empleos</a:t>
            </a:r>
            <a:r>
              <a:rPr lang="es-MX" sz="1200" dirty="0">
                <a:solidFill>
                  <a:srgbClr val="E7E6E6">
                    <a:lumMod val="25000"/>
                  </a:srgbClr>
                </a:solidFill>
                <a:latin typeface="Klavika Rg" panose="02000000000000000000" pitchFamily="50" charset="0"/>
              </a:rPr>
              <a:t>: Visibilidad por la participación en este proyecto para los participantes del equipo a fin de identificar de forma temprana talentos por parte de </a:t>
            </a:r>
            <a:r>
              <a:rPr lang="es-MX" sz="1200" dirty="0" err="1">
                <a:solidFill>
                  <a:srgbClr val="E7E6E6">
                    <a:lumMod val="25000"/>
                  </a:srgbClr>
                </a:solidFill>
                <a:latin typeface="Klavika Rg" panose="02000000000000000000" pitchFamily="50" charset="0"/>
              </a:rPr>
              <a:t>Diners</a:t>
            </a:r>
            <a:r>
              <a:rPr lang="es-MX" sz="1200" dirty="0">
                <a:solidFill>
                  <a:srgbClr val="E7E6E6">
                    <a:lumMod val="25000"/>
                  </a:srgbClr>
                </a:solidFill>
                <a:latin typeface="Klavika Rg" panose="02000000000000000000" pitchFamily="50" charset="0"/>
              </a:rPr>
              <a:t> </a:t>
            </a:r>
          </a:p>
          <a:p>
            <a:pPr marL="171450" indent="-171450" algn="just" defTabSz="685800">
              <a:lnSpc>
                <a:spcPct val="110000"/>
              </a:lnSpc>
              <a:spcBef>
                <a:spcPts val="750"/>
              </a:spcBef>
              <a:buClrTx/>
            </a:pPr>
            <a:r>
              <a:rPr lang="es-MX" sz="1200" b="1" dirty="0">
                <a:solidFill>
                  <a:srgbClr val="E7E6E6">
                    <a:lumMod val="25000"/>
                  </a:srgbClr>
                </a:solidFill>
                <a:latin typeface="Klavika Rg" panose="02000000000000000000" pitchFamily="50" charset="0"/>
              </a:rPr>
              <a:t>Reconocimientos y certificados</a:t>
            </a:r>
            <a:r>
              <a:rPr lang="es-MX" sz="1200" dirty="0">
                <a:solidFill>
                  <a:srgbClr val="E7E6E6">
                    <a:lumMod val="25000"/>
                  </a:srgbClr>
                </a:solidFill>
                <a:latin typeface="Klavika Rg" panose="02000000000000000000" pitchFamily="50" charset="0"/>
              </a:rPr>
              <a:t>: Ofrece certificados de reconocimiento personalizado a todos los participantes </a:t>
            </a:r>
          </a:p>
        </p:txBody>
      </p:sp>
      <p:cxnSp>
        <p:nvCxnSpPr>
          <p:cNvPr id="6" name="Conector recto 5">
            <a:extLst>
              <a:ext uri="{FF2B5EF4-FFF2-40B4-BE49-F238E27FC236}">
                <a16:creationId xmlns:a16="http://schemas.microsoft.com/office/drawing/2014/main" id="{EC8DB7CD-0D69-00BC-DCD3-AD62735E5B66}"/>
              </a:ext>
            </a:extLst>
          </p:cNvPr>
          <p:cNvCxnSpPr>
            <a:cxnSpLocks/>
          </p:cNvCxnSpPr>
          <p:nvPr/>
        </p:nvCxnSpPr>
        <p:spPr>
          <a:xfrm>
            <a:off x="2821130" y="987137"/>
            <a:ext cx="0" cy="3647209"/>
          </a:xfrm>
          <a:prstGeom prst="line">
            <a:avLst/>
          </a:prstGeom>
          <a:ln w="38100">
            <a:solidFill>
              <a:srgbClr val="FECA29"/>
            </a:solidFill>
          </a:ln>
        </p:spPr>
        <p:style>
          <a:lnRef idx="1">
            <a:schemeClr val="accent1"/>
          </a:lnRef>
          <a:fillRef idx="0">
            <a:schemeClr val="accent1"/>
          </a:fillRef>
          <a:effectRef idx="0">
            <a:schemeClr val="accent1"/>
          </a:effectRef>
          <a:fontRef idx="minor">
            <a:schemeClr val="tx1"/>
          </a:fontRef>
        </p:style>
      </p:cxnSp>
      <p:pic>
        <p:nvPicPr>
          <p:cNvPr id="8" name="Gráfico 7" descr="Marca de insignia con relleno sólido">
            <a:extLst>
              <a:ext uri="{FF2B5EF4-FFF2-40B4-BE49-F238E27FC236}">
                <a16:creationId xmlns:a16="http://schemas.microsoft.com/office/drawing/2014/main" id="{C452206D-7AA0-A202-140F-551A395937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04008" y="2580219"/>
            <a:ext cx="1153391" cy="1153391"/>
          </a:xfrm>
          <a:prstGeom prst="rect">
            <a:avLst/>
          </a:prstGeom>
        </p:spPr>
      </p:pic>
    </p:spTree>
    <p:extLst>
      <p:ext uri="{BB962C8B-B14F-4D97-AF65-F5344CB8AC3E}">
        <p14:creationId xmlns:p14="http://schemas.microsoft.com/office/powerpoint/2010/main" val="32527117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CCED3-CB0B-46BA-4D12-473E3706E3A8}"/>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1638D367-6246-5F6E-2F2C-46DB73F969A3}"/>
              </a:ext>
            </a:extLst>
          </p:cNvPr>
          <p:cNvSpPr>
            <a:spLocks/>
          </p:cNvSpPr>
          <p:nvPr/>
        </p:nvSpPr>
        <p:spPr>
          <a:xfrm>
            <a:off x="-1" y="0"/>
            <a:ext cx="9144000" cy="5143500"/>
          </a:xfrm>
          <a:prstGeom prst="rect">
            <a:avLst/>
          </a:prstGeom>
          <a:solidFill>
            <a:srgbClr val="D44C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s-EC" sz="1350" kern="1200">
              <a:solidFill>
                <a:srgbClr val="237CB7"/>
              </a:solidFill>
              <a:latin typeface="Calibri" panose="020F0502020204030204"/>
            </a:endParaRPr>
          </a:p>
        </p:txBody>
      </p:sp>
      <p:sp>
        <p:nvSpPr>
          <p:cNvPr id="2" name="Title 1">
            <a:extLst>
              <a:ext uri="{FF2B5EF4-FFF2-40B4-BE49-F238E27FC236}">
                <a16:creationId xmlns:a16="http://schemas.microsoft.com/office/drawing/2014/main" id="{A1DC977B-39C2-AE2B-3CB3-26D0592FF52A}"/>
              </a:ext>
            </a:extLst>
          </p:cNvPr>
          <p:cNvSpPr>
            <a:spLocks noGrp="1"/>
          </p:cNvSpPr>
          <p:nvPr>
            <p:ph type="title"/>
          </p:nvPr>
        </p:nvSpPr>
        <p:spPr>
          <a:xfrm>
            <a:off x="628649" y="2074664"/>
            <a:ext cx="7886700" cy="994172"/>
          </a:xfrm>
        </p:spPr>
        <p:txBody>
          <a:bodyPr>
            <a:normAutofit/>
          </a:bodyPr>
          <a:lstStyle/>
          <a:p>
            <a:pPr algn="ctr"/>
            <a:r>
              <a:rPr lang="en-US" sz="3600">
                <a:solidFill>
                  <a:schemeClr val="bg1"/>
                </a:solidFill>
                <a:latin typeface="Klavika Bd" panose="02000803050000020004" pitchFamily="50" charset="0"/>
              </a:rPr>
              <a:t>CRONOGRAMA</a:t>
            </a:r>
          </a:p>
        </p:txBody>
      </p:sp>
      <p:pic>
        <p:nvPicPr>
          <p:cNvPr id="5" name="Gráfico 4">
            <a:extLst>
              <a:ext uri="{FF2B5EF4-FFF2-40B4-BE49-F238E27FC236}">
                <a16:creationId xmlns:a16="http://schemas.microsoft.com/office/drawing/2014/main" id="{CC0F860F-D4BF-63DD-340A-2F6C135F89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7220" y="4437893"/>
            <a:ext cx="1938878" cy="390254"/>
          </a:xfrm>
          <a:prstGeom prst="rect">
            <a:avLst/>
          </a:prstGeom>
        </p:spPr>
      </p:pic>
    </p:spTree>
    <p:extLst>
      <p:ext uri="{BB962C8B-B14F-4D97-AF65-F5344CB8AC3E}">
        <p14:creationId xmlns:p14="http://schemas.microsoft.com/office/powerpoint/2010/main" val="11115668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7C22A4-A7ED-E7FE-27AB-A7D141D62B0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5A3358-5666-9D8D-F6A6-72E456CBB383}"/>
              </a:ext>
            </a:extLst>
          </p:cNvPr>
          <p:cNvSpPr txBox="1">
            <a:spLocks/>
          </p:cNvSpPr>
          <p:nvPr/>
        </p:nvSpPr>
        <p:spPr>
          <a:xfrm>
            <a:off x="628650" y="138603"/>
            <a:ext cx="7886700" cy="1129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buClrTx/>
            </a:pPr>
            <a:r>
              <a:rPr lang="en-US" sz="3900" kern="1200">
                <a:solidFill>
                  <a:schemeClr val="tx1"/>
                </a:solidFill>
                <a:latin typeface="+mj-lt"/>
                <a:ea typeface="+mj-ea"/>
                <a:cs typeface="+mj-cs"/>
              </a:rPr>
              <a:t>CRONOGRAMA</a:t>
            </a:r>
          </a:p>
        </p:txBody>
      </p:sp>
      <p:graphicFrame>
        <p:nvGraphicFramePr>
          <p:cNvPr id="8" name="Table 7">
            <a:extLst>
              <a:ext uri="{FF2B5EF4-FFF2-40B4-BE49-F238E27FC236}">
                <a16:creationId xmlns:a16="http://schemas.microsoft.com/office/drawing/2014/main" id="{811DA458-A154-D8C0-2F2B-1079B13AD75E}"/>
              </a:ext>
            </a:extLst>
          </p:cNvPr>
          <p:cNvGraphicFramePr>
            <a:graphicFrameLocks noGrp="1"/>
          </p:cNvGraphicFramePr>
          <p:nvPr>
            <p:extLst>
              <p:ext uri="{D42A27DB-BD31-4B8C-83A1-F6EECF244321}">
                <p14:modId xmlns:p14="http://schemas.microsoft.com/office/powerpoint/2010/main" val="651729150"/>
              </p:ext>
            </p:extLst>
          </p:nvPr>
        </p:nvGraphicFramePr>
        <p:xfrm>
          <a:off x="531394" y="1323473"/>
          <a:ext cx="8240300" cy="3234268"/>
        </p:xfrm>
        <a:graphic>
          <a:graphicData uri="http://schemas.openxmlformats.org/drawingml/2006/table">
            <a:tbl>
              <a:tblPr bandRow="1">
                <a:tableStyleId>{EBD626B7-137C-4B31-A7FA-453503C5C09E}</a:tableStyleId>
              </a:tblPr>
              <a:tblGrid>
                <a:gridCol w="2250883">
                  <a:extLst>
                    <a:ext uri="{9D8B030D-6E8A-4147-A177-3AD203B41FA5}">
                      <a16:colId xmlns:a16="http://schemas.microsoft.com/office/drawing/2014/main" val="3973819370"/>
                    </a:ext>
                  </a:extLst>
                </a:gridCol>
                <a:gridCol w="620933">
                  <a:extLst>
                    <a:ext uri="{9D8B030D-6E8A-4147-A177-3AD203B41FA5}">
                      <a16:colId xmlns:a16="http://schemas.microsoft.com/office/drawing/2014/main" val="1017327259"/>
                    </a:ext>
                  </a:extLst>
                </a:gridCol>
                <a:gridCol w="620933">
                  <a:extLst>
                    <a:ext uri="{9D8B030D-6E8A-4147-A177-3AD203B41FA5}">
                      <a16:colId xmlns:a16="http://schemas.microsoft.com/office/drawing/2014/main" val="1682327659"/>
                    </a:ext>
                  </a:extLst>
                </a:gridCol>
                <a:gridCol w="918463">
                  <a:extLst>
                    <a:ext uri="{9D8B030D-6E8A-4147-A177-3AD203B41FA5}">
                      <a16:colId xmlns:a16="http://schemas.microsoft.com/office/drawing/2014/main" val="4161943978"/>
                    </a:ext>
                  </a:extLst>
                </a:gridCol>
                <a:gridCol w="3829088">
                  <a:extLst>
                    <a:ext uri="{9D8B030D-6E8A-4147-A177-3AD203B41FA5}">
                      <a16:colId xmlns:a16="http://schemas.microsoft.com/office/drawing/2014/main" val="3318139425"/>
                    </a:ext>
                  </a:extLst>
                </a:gridCol>
              </a:tblGrid>
              <a:tr h="396655">
                <a:tc>
                  <a:txBody>
                    <a:bodyPr/>
                    <a:lstStyle/>
                    <a:p>
                      <a:pPr fontAlgn="ctr"/>
                      <a:endParaRPr lang="en-US" sz="1100" b="1">
                        <a:effectLst/>
                        <a:latin typeface="Klavika Bd" panose="02000803050000020004"/>
                      </a:endParaRPr>
                    </a:p>
                  </a:txBody>
                  <a:tcPr marL="9525" marR="9525" marT="9525"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dirty="0" err="1">
                          <a:effectLst/>
                          <a:latin typeface="Klavika Bd" panose="02000803050000020004"/>
                        </a:rPr>
                        <a:t>Inicio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dirty="0">
                          <a:effectLst/>
                          <a:latin typeface="Klavika Bd" panose="02000803050000020004"/>
                        </a:rPr>
                        <a:t>Final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dirty="0" err="1">
                          <a:effectLst/>
                          <a:latin typeface="Klavika Bd" panose="02000803050000020004"/>
                        </a:rPr>
                        <a:t>Duración</a:t>
                      </a:r>
                      <a:r>
                        <a:rPr lang="en-US" sz="1100" b="1" dirty="0">
                          <a:effectLst/>
                          <a:latin typeface="Klavika Bd" panose="02000803050000020004"/>
                        </a:rPr>
                        <a:t> Días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dirty="0" err="1">
                          <a:effectLst/>
                          <a:latin typeface="Klavika Bd" panose="02000803050000020004"/>
                        </a:rPr>
                        <a:t>Descripción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7762414"/>
                  </a:ext>
                </a:extLst>
              </a:tr>
              <a:tr h="228840">
                <a:tc>
                  <a:txBody>
                    <a:bodyPr/>
                    <a:lstStyle/>
                    <a:p>
                      <a:pPr fontAlgn="ctr"/>
                      <a:r>
                        <a:rPr lang="en-US" sz="1100" dirty="0" err="1">
                          <a:effectLst/>
                          <a:latin typeface="Klavika Bd" panose="02000803050000020004"/>
                        </a:rPr>
                        <a:t>Expectativa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7-abr.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21-abr.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15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ctr"/>
                      <a:r>
                        <a:rPr lang="en-US" sz="1100" dirty="0" err="1">
                          <a:effectLst/>
                          <a:latin typeface="Aptos Narrow"/>
                        </a:rPr>
                        <a:t>Campaña</a:t>
                      </a:r>
                      <a:r>
                        <a:rPr lang="en-US" sz="1100" dirty="0">
                          <a:effectLst/>
                          <a:latin typeface="Aptos Narrow"/>
                        </a:rPr>
                        <a:t> de </a:t>
                      </a:r>
                      <a:r>
                        <a:rPr lang="en-US" sz="1100" dirty="0" err="1">
                          <a:effectLst/>
                          <a:latin typeface="Aptos Narrow"/>
                        </a:rPr>
                        <a:t>expectativa</a:t>
                      </a:r>
                      <a:r>
                        <a:rPr lang="en-US" sz="1100" dirty="0">
                          <a:effectLst/>
                          <a:latin typeface="Aptos Narrow"/>
                        </a:rPr>
                        <a:t> y </a:t>
                      </a:r>
                      <a:r>
                        <a:rPr lang="en-US" sz="1100" dirty="0" err="1">
                          <a:effectLst/>
                          <a:latin typeface="Aptos Narrow"/>
                        </a:rPr>
                        <a:t>lanzamiento</a:t>
                      </a:r>
                      <a:r>
                        <a:rPr lang="en-US" sz="1100" dirty="0">
                          <a:effectLst/>
                          <a:latin typeface="Aptos Narrow"/>
                        </a:rPr>
                        <a: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2566717"/>
                  </a:ext>
                </a:extLst>
              </a:tr>
              <a:tr h="442423">
                <a:tc>
                  <a:txBody>
                    <a:bodyPr/>
                    <a:lstStyle/>
                    <a:p>
                      <a:pPr fontAlgn="ctr"/>
                      <a:r>
                        <a:rPr lang="en-US" sz="1100" dirty="0" err="1">
                          <a:effectLst/>
                          <a:latin typeface="Klavika Bd" panose="02000803050000020004"/>
                        </a:rPr>
                        <a:t>Dinámica</a:t>
                      </a:r>
                      <a:r>
                        <a:rPr lang="en-US" sz="1100" dirty="0">
                          <a:effectLst/>
                          <a:latin typeface="Klavika Bd" panose="02000803050000020004"/>
                        </a:rPr>
                        <a:t> de networking express y </a:t>
                      </a:r>
                      <a:r>
                        <a:rPr lang="en-US" sz="1100" dirty="0" err="1">
                          <a:effectLst/>
                          <a:latin typeface="Klavika Bd" panose="02000803050000020004"/>
                        </a:rPr>
                        <a:t>Lanzamiento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21-abr.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23-abr.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ctr"/>
                      <a:r>
                        <a:rPr lang="en-US" sz="1100" dirty="0">
                          <a:effectLst/>
                          <a:latin typeface="Aptos Narrow"/>
                        </a:rPr>
                        <a:t>Speed date para </a:t>
                      </a:r>
                      <a:r>
                        <a:rPr lang="en-US" sz="1100" dirty="0" err="1">
                          <a:effectLst/>
                          <a:latin typeface="Aptos Narrow"/>
                        </a:rPr>
                        <a:t>conformación</a:t>
                      </a:r>
                      <a:r>
                        <a:rPr lang="en-US" sz="1100" dirty="0">
                          <a:effectLst/>
                          <a:latin typeface="Aptos Narrow"/>
                        </a:rPr>
                        <a:t> de </a:t>
                      </a:r>
                      <a:r>
                        <a:rPr lang="en-US" sz="1100" dirty="0" err="1">
                          <a:effectLst/>
                          <a:latin typeface="Aptos Narrow"/>
                        </a:rPr>
                        <a:t>equipos</a:t>
                      </a:r>
                      <a:r>
                        <a:rPr lang="en-US" sz="1100" dirty="0">
                          <a:effectLst/>
                          <a:latin typeface="Aptos Narrow"/>
                        </a:rPr>
                        <a:t> de </a:t>
                      </a:r>
                      <a:r>
                        <a:rPr lang="en-US" sz="1100" dirty="0" err="1">
                          <a:effectLst/>
                          <a:latin typeface="Aptos Narrow"/>
                        </a:rPr>
                        <a:t>trabajo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0876360"/>
                  </a:ext>
                </a:extLst>
              </a:tr>
              <a:tr h="228840">
                <a:tc>
                  <a:txBody>
                    <a:bodyPr/>
                    <a:lstStyle/>
                    <a:p>
                      <a:pPr fontAlgn="ctr"/>
                      <a:r>
                        <a:rPr lang="en-US" sz="1100" dirty="0">
                          <a:effectLst/>
                          <a:latin typeface="Klavika Bd" panose="02000803050000020004"/>
                        </a:rPr>
                        <a:t>Primera </a:t>
                      </a:r>
                      <a:r>
                        <a:rPr lang="en-US" sz="1100" dirty="0" err="1">
                          <a:effectLst/>
                          <a:latin typeface="Klavika Bd" panose="02000803050000020004"/>
                        </a:rPr>
                        <a:t>fase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23-abr.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7-may.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15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ctr"/>
                      <a:r>
                        <a:rPr lang="en-US" sz="1100" dirty="0" err="1">
                          <a:effectLst/>
                          <a:latin typeface="Aptos Narrow"/>
                        </a:rPr>
                        <a:t>Presentar</a:t>
                      </a:r>
                      <a:r>
                        <a:rPr lang="en-US" sz="1100" dirty="0">
                          <a:effectLst/>
                          <a:latin typeface="Aptos Narrow"/>
                        </a:rPr>
                        <a:t> la idea </a:t>
                      </a:r>
                      <a:r>
                        <a:rPr lang="en-US" sz="1100" dirty="0" err="1">
                          <a:effectLst/>
                          <a:latin typeface="Aptos Narrow"/>
                        </a:rPr>
                        <a:t>aterrizada</a:t>
                      </a:r>
                      <a:r>
                        <a:rPr lang="en-US" sz="1100" dirty="0">
                          <a:effectLst/>
                          <a:latin typeface="Aptos Narrow"/>
                        </a:rPr>
                        <a:t> </a:t>
                      </a:r>
                      <a:r>
                        <a:rPr lang="en-US" sz="1100" dirty="0" err="1">
                          <a:effectLst/>
                          <a:latin typeface="Aptos Narrow"/>
                        </a:rPr>
                        <a:t>en</a:t>
                      </a:r>
                      <a:r>
                        <a:rPr lang="en-US" sz="1100" dirty="0">
                          <a:effectLst/>
                          <a:latin typeface="Aptos Narrow"/>
                        </a:rPr>
                        <a:t> un brief y video de 3 </a:t>
                      </a:r>
                      <a:r>
                        <a:rPr lang="en-US" sz="1100" dirty="0" err="1">
                          <a:effectLst/>
                          <a:latin typeface="Aptos Narrow"/>
                        </a:rPr>
                        <a:t>minutos</a:t>
                      </a:r>
                      <a:r>
                        <a:rPr lang="en-US" sz="1100" dirty="0">
                          <a:effectLst/>
                          <a:latin typeface="Aptos Narrow"/>
                        </a:rPr>
                        <a:t>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3316463"/>
                  </a:ext>
                </a:extLst>
              </a:tr>
              <a:tr h="228840">
                <a:tc>
                  <a:txBody>
                    <a:bodyPr/>
                    <a:lstStyle/>
                    <a:p>
                      <a:pPr fontAlgn="ctr"/>
                      <a:r>
                        <a:rPr lang="en-US" sz="1100" dirty="0" err="1">
                          <a:effectLst/>
                          <a:latin typeface="Klavika Bd" panose="02000803050000020004"/>
                        </a:rPr>
                        <a:t>Calificación</a:t>
                      </a:r>
                      <a:r>
                        <a:rPr lang="en-US" sz="1100" dirty="0">
                          <a:effectLst/>
                          <a:latin typeface="Klavika Bd" panose="02000803050000020004"/>
                        </a:rPr>
                        <a:t> UDLA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7-may.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8-may.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ctr"/>
                      <a:r>
                        <a:rPr lang="en-US" sz="1100" dirty="0">
                          <a:effectLst/>
                          <a:latin typeface="Aptos Narrow"/>
                        </a:rPr>
                        <a:t>El </a:t>
                      </a:r>
                      <a:r>
                        <a:rPr lang="en-US" sz="1100" dirty="0" err="1">
                          <a:effectLst/>
                          <a:latin typeface="Aptos Narrow"/>
                        </a:rPr>
                        <a:t>equipo</a:t>
                      </a:r>
                      <a:r>
                        <a:rPr lang="en-US" sz="1100" dirty="0">
                          <a:effectLst/>
                          <a:latin typeface="Aptos Narrow"/>
                        </a:rPr>
                        <a:t> Cosmos filtra a 15 </a:t>
                      </a:r>
                      <a:r>
                        <a:rPr lang="en-US" sz="1100" dirty="0" err="1">
                          <a:effectLst/>
                          <a:latin typeface="Aptos Narrow"/>
                        </a:rPr>
                        <a:t>grupos</a:t>
                      </a:r>
                      <a:r>
                        <a:rPr lang="en-US" sz="1100" dirty="0">
                          <a:effectLst/>
                          <a:latin typeface="Aptos Narrow"/>
                        </a:rPr>
                        <a:t> para que sea </a:t>
                      </a:r>
                      <a:r>
                        <a:rPr lang="en-US" sz="1100" dirty="0" err="1">
                          <a:effectLst/>
                          <a:latin typeface="Aptos Narrow"/>
                        </a:rPr>
                        <a:t>calificados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4371389"/>
                  </a:ext>
                </a:extLst>
              </a:tr>
              <a:tr h="396655">
                <a:tc>
                  <a:txBody>
                    <a:bodyPr/>
                    <a:lstStyle/>
                    <a:p>
                      <a:pPr fontAlgn="ctr"/>
                      <a:r>
                        <a:rPr lang="en-US" sz="1100" dirty="0" err="1">
                          <a:effectLst/>
                          <a:latin typeface="Klavika Bd" panose="02000803050000020004"/>
                        </a:rPr>
                        <a:t>Calificación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12-may.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16-may.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ctr"/>
                      <a:r>
                        <a:rPr lang="en-US" sz="1100" dirty="0">
                          <a:effectLst/>
                          <a:latin typeface="Aptos Narrow"/>
                        </a:rPr>
                        <a:t>Ya </a:t>
                      </a:r>
                      <a:r>
                        <a:rPr lang="en-US" sz="1100" dirty="0" err="1">
                          <a:effectLst/>
                          <a:latin typeface="Aptos Narrow"/>
                        </a:rPr>
                        <a:t>tenemos</a:t>
                      </a:r>
                      <a:r>
                        <a:rPr lang="en-US" sz="1100" dirty="0">
                          <a:effectLst/>
                          <a:latin typeface="Aptos Narrow"/>
                        </a:rPr>
                        <a:t> </a:t>
                      </a:r>
                      <a:r>
                        <a:rPr lang="en-US" sz="1100" dirty="0" err="1">
                          <a:effectLst/>
                          <a:latin typeface="Aptos Narrow"/>
                        </a:rPr>
                        <a:t>los</a:t>
                      </a:r>
                      <a:r>
                        <a:rPr lang="en-US" sz="1100" dirty="0">
                          <a:effectLst/>
                          <a:latin typeface="Aptos Narrow"/>
                        </a:rPr>
                        <a:t> 10 </a:t>
                      </a:r>
                      <a:r>
                        <a:rPr lang="en-US" sz="1100" dirty="0" err="1">
                          <a:effectLst/>
                          <a:latin typeface="Aptos Narrow"/>
                        </a:rPr>
                        <a:t>elegidos</a:t>
                      </a:r>
                      <a:r>
                        <a:rPr lang="en-US" sz="1100" dirty="0">
                          <a:effectLst/>
                          <a:latin typeface="Aptos Narrow"/>
                        </a:rPr>
                        <a:t> de la </a:t>
                      </a:r>
                      <a:r>
                        <a:rPr lang="en-US" sz="1100" dirty="0" err="1">
                          <a:effectLst/>
                          <a:latin typeface="Aptos Narrow"/>
                        </a:rPr>
                        <a:t>primera</a:t>
                      </a:r>
                      <a:r>
                        <a:rPr lang="en-US" sz="1100" dirty="0">
                          <a:effectLst/>
                          <a:latin typeface="Aptos Narrow"/>
                        </a:rPr>
                        <a:t> </a:t>
                      </a:r>
                      <a:r>
                        <a:rPr lang="en-US" sz="1100" dirty="0" err="1">
                          <a:effectLst/>
                          <a:latin typeface="Aptos Narrow"/>
                        </a:rPr>
                        <a:t>fase</a:t>
                      </a:r>
                      <a:r>
                        <a:rPr lang="en-US" sz="1100" dirty="0">
                          <a:effectLst/>
                          <a:latin typeface="Aptos Narrow"/>
                        </a:rPr>
                        <a:t> que </a:t>
                      </a:r>
                      <a:r>
                        <a:rPr lang="en-US" sz="1100" dirty="0" err="1">
                          <a:effectLst/>
                          <a:latin typeface="Aptos Narrow"/>
                        </a:rPr>
                        <a:t>pasan</a:t>
                      </a:r>
                      <a:r>
                        <a:rPr lang="en-US" sz="1100" dirty="0">
                          <a:effectLst/>
                          <a:latin typeface="Aptos Narrow"/>
                        </a:rPr>
                        <a:t> a la </a:t>
                      </a:r>
                      <a:r>
                        <a:rPr lang="en-US" sz="1100" dirty="0" err="1">
                          <a:effectLst/>
                          <a:latin typeface="Aptos Narrow"/>
                        </a:rPr>
                        <a:t>siguiente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3365469"/>
                  </a:ext>
                </a:extLst>
              </a:tr>
              <a:tr h="396655">
                <a:tc>
                  <a:txBody>
                    <a:bodyPr/>
                    <a:lstStyle/>
                    <a:p>
                      <a:pPr fontAlgn="ctr"/>
                      <a:r>
                        <a:rPr lang="en-US" sz="1100" dirty="0">
                          <a:effectLst/>
                          <a:latin typeface="Klavika Bd" panose="02000803050000020004"/>
                        </a:rPr>
                        <a:t>Segunda Fase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19-may.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11-jun.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ctr"/>
                      <a:r>
                        <a:rPr lang="en-US" sz="1100" dirty="0">
                          <a:effectLst/>
                          <a:latin typeface="Aptos Narrow"/>
                        </a:rPr>
                        <a:t>En la </a:t>
                      </a:r>
                      <a:r>
                        <a:rPr lang="en-US" sz="1100" dirty="0" err="1">
                          <a:effectLst/>
                          <a:latin typeface="Aptos Narrow"/>
                        </a:rPr>
                        <a:t>segunda</a:t>
                      </a:r>
                      <a:r>
                        <a:rPr lang="en-US" sz="1100" dirty="0">
                          <a:effectLst/>
                          <a:latin typeface="Aptos Narrow"/>
                        </a:rPr>
                        <a:t> </a:t>
                      </a:r>
                      <a:r>
                        <a:rPr lang="en-US" sz="1100" dirty="0" err="1">
                          <a:effectLst/>
                          <a:latin typeface="Aptos Narrow"/>
                        </a:rPr>
                        <a:t>fase</a:t>
                      </a:r>
                      <a:r>
                        <a:rPr lang="en-US" sz="1100" dirty="0">
                          <a:effectLst/>
                          <a:latin typeface="Aptos Narrow"/>
                        </a:rPr>
                        <a:t> se </a:t>
                      </a:r>
                      <a:r>
                        <a:rPr lang="en-US" sz="1100" dirty="0" err="1">
                          <a:effectLst/>
                          <a:latin typeface="Aptos Narrow"/>
                        </a:rPr>
                        <a:t>entrega</a:t>
                      </a:r>
                      <a:r>
                        <a:rPr lang="en-US" sz="1100" dirty="0">
                          <a:effectLst/>
                          <a:latin typeface="Aptos Narrow"/>
                        </a:rPr>
                        <a:t> un </a:t>
                      </a:r>
                      <a:r>
                        <a:rPr lang="en-US" sz="1100" dirty="0" err="1">
                          <a:effectLst/>
                          <a:latin typeface="Aptos Narrow"/>
                        </a:rPr>
                        <a:t>caso</a:t>
                      </a:r>
                      <a:r>
                        <a:rPr lang="en-US" sz="1100" dirty="0">
                          <a:effectLst/>
                          <a:latin typeface="Aptos Narrow"/>
                        </a:rPr>
                        <a:t> de </a:t>
                      </a:r>
                      <a:r>
                        <a:rPr lang="en-US" sz="1100" dirty="0" err="1">
                          <a:effectLst/>
                          <a:latin typeface="Aptos Narrow"/>
                        </a:rPr>
                        <a:t>negocios</a:t>
                      </a:r>
                      <a:r>
                        <a:rPr lang="en-US" sz="1100" dirty="0">
                          <a:effectLst/>
                          <a:latin typeface="Aptos Narrow"/>
                        </a:rPr>
                        <a:t> de alto </a:t>
                      </a:r>
                      <a:r>
                        <a:rPr lang="en-US" sz="1100" dirty="0" err="1">
                          <a:effectLst/>
                          <a:latin typeface="Aptos Narrow"/>
                        </a:rPr>
                        <a:t>nivel</a:t>
                      </a:r>
                      <a:r>
                        <a:rPr lang="en-US" sz="1100" dirty="0">
                          <a:effectLst/>
                          <a:latin typeface="Aptos Narrow"/>
                        </a:rPr>
                        <a:t>, </a:t>
                      </a:r>
                      <a:r>
                        <a:rPr lang="en-US" sz="1100" dirty="0" err="1">
                          <a:effectLst/>
                          <a:latin typeface="Aptos Narrow"/>
                        </a:rPr>
                        <a:t>información</a:t>
                      </a:r>
                      <a:r>
                        <a:rPr lang="en-US" sz="1100" dirty="0">
                          <a:effectLst/>
                          <a:latin typeface="Aptos Narrow"/>
                        </a:rPr>
                        <a:t> de mercado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6996746"/>
                  </a:ext>
                </a:extLst>
              </a:tr>
              <a:tr h="228840">
                <a:tc>
                  <a:txBody>
                    <a:bodyPr/>
                    <a:lstStyle/>
                    <a:p>
                      <a:pPr fontAlgn="ctr"/>
                      <a:r>
                        <a:rPr lang="en-US" sz="1100" dirty="0" err="1">
                          <a:effectLst/>
                          <a:latin typeface="Klavika Bd" panose="02000803050000020004"/>
                        </a:rPr>
                        <a:t>Calificación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12-jun.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18-jun.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7</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ctr"/>
                      <a:r>
                        <a:rPr lang="en-US" sz="1100" dirty="0">
                          <a:effectLst/>
                          <a:latin typeface="Aptos Narrow"/>
                        </a:rPr>
                        <a:t>Ya </a:t>
                      </a:r>
                      <a:r>
                        <a:rPr lang="en-US" sz="1100" dirty="0" err="1">
                          <a:effectLst/>
                          <a:latin typeface="Aptos Narrow"/>
                        </a:rPr>
                        <a:t>tenemos</a:t>
                      </a:r>
                      <a:r>
                        <a:rPr lang="en-US" sz="1100" dirty="0">
                          <a:effectLst/>
                          <a:latin typeface="Aptos Narrow"/>
                        </a:rPr>
                        <a:t> </a:t>
                      </a:r>
                      <a:r>
                        <a:rPr lang="en-US" sz="1100" dirty="0" err="1">
                          <a:effectLst/>
                          <a:latin typeface="Aptos Narrow"/>
                        </a:rPr>
                        <a:t>los</a:t>
                      </a:r>
                      <a:r>
                        <a:rPr lang="en-US" sz="1100" dirty="0">
                          <a:effectLst/>
                          <a:latin typeface="Aptos Narrow"/>
                        </a:rPr>
                        <a:t> 5 </a:t>
                      </a:r>
                      <a:r>
                        <a:rPr lang="en-US" sz="1100" dirty="0" err="1">
                          <a:effectLst/>
                          <a:latin typeface="Aptos Narrow"/>
                        </a:rPr>
                        <a:t>elegidos</a:t>
                      </a:r>
                      <a:r>
                        <a:rPr lang="en-US" sz="1100" dirty="0">
                          <a:effectLst/>
                          <a:latin typeface="Aptos Narrow"/>
                        </a:rPr>
                        <a:t> de </a:t>
                      </a:r>
                      <a:r>
                        <a:rPr lang="en-US" sz="1100" dirty="0" err="1">
                          <a:effectLst/>
                          <a:latin typeface="Aptos Narrow"/>
                        </a:rPr>
                        <a:t>segunda</a:t>
                      </a:r>
                      <a:r>
                        <a:rPr lang="en-US" sz="1100" dirty="0">
                          <a:effectLst/>
                          <a:latin typeface="Aptos Narrow"/>
                        </a:rPr>
                        <a:t> </a:t>
                      </a:r>
                      <a:r>
                        <a:rPr lang="en-US" sz="1100" dirty="0" err="1">
                          <a:effectLst/>
                          <a:latin typeface="Aptos Narrow"/>
                        </a:rPr>
                        <a:t>fase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9252444"/>
                  </a:ext>
                </a:extLst>
              </a:tr>
              <a:tr h="228840">
                <a:tc>
                  <a:txBody>
                    <a:bodyPr/>
                    <a:lstStyle/>
                    <a:p>
                      <a:pPr fontAlgn="ctr"/>
                      <a:r>
                        <a:rPr lang="en-US" sz="1100" dirty="0">
                          <a:effectLst/>
                          <a:latin typeface="Klavika Bd" panose="02000803050000020004"/>
                        </a:rPr>
                        <a:t>Tercera Fase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19-jun.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30-jul.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42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ctr"/>
                      <a:r>
                        <a:rPr lang="en-US" sz="1100" dirty="0" err="1">
                          <a:effectLst/>
                          <a:latin typeface="Aptos Narrow"/>
                        </a:rPr>
                        <a:t>Aplicación</a:t>
                      </a:r>
                      <a:r>
                        <a:rPr lang="en-US" sz="1100" dirty="0">
                          <a:effectLst/>
                          <a:latin typeface="Aptos Narrow"/>
                        </a:rPr>
                        <a:t> de la </a:t>
                      </a:r>
                      <a:r>
                        <a:rPr lang="en-US" sz="1100" dirty="0" err="1">
                          <a:effectLst/>
                          <a:latin typeface="Aptos Narrow"/>
                        </a:rPr>
                        <a:t>solución</a:t>
                      </a:r>
                      <a:r>
                        <a:rPr lang="en-US" sz="1100" dirty="0">
                          <a:effectLst/>
                          <a:latin typeface="Aptos Narrow"/>
                        </a:rPr>
                        <a:t> y </a:t>
                      </a:r>
                      <a:r>
                        <a:rPr lang="en-US" sz="1100" dirty="0" err="1">
                          <a:effectLst/>
                          <a:latin typeface="Aptos Narrow"/>
                        </a:rPr>
                        <a:t>desarrollo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7230281"/>
                  </a:ext>
                </a:extLst>
              </a:tr>
              <a:tr h="228840">
                <a:tc>
                  <a:txBody>
                    <a:bodyPr/>
                    <a:lstStyle/>
                    <a:p>
                      <a:pPr fontAlgn="ctr"/>
                      <a:r>
                        <a:rPr lang="en-US" sz="1100" dirty="0" err="1">
                          <a:effectLst/>
                          <a:latin typeface="Klavika Bd" panose="02000803050000020004"/>
                        </a:rPr>
                        <a:t>Calificación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31-jul.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8-ago.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9</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ctr"/>
                      <a:r>
                        <a:rPr lang="en-US" sz="1100" dirty="0" err="1">
                          <a:effectLst/>
                          <a:latin typeface="Aptos Narrow"/>
                        </a:rPr>
                        <a:t>Calificación</a:t>
                      </a:r>
                      <a:r>
                        <a:rPr lang="en-US" sz="1100" dirty="0">
                          <a:effectLst/>
                          <a:latin typeface="Aptos Narrow"/>
                        </a:rPr>
                        <a:t> </a:t>
                      </a:r>
                      <a:r>
                        <a:rPr lang="en-US" sz="1100" dirty="0" err="1">
                          <a:effectLst/>
                          <a:latin typeface="Aptos Narrow"/>
                        </a:rPr>
                        <a:t>por</a:t>
                      </a:r>
                      <a:r>
                        <a:rPr lang="en-US" sz="1100" dirty="0">
                          <a:effectLst/>
                          <a:latin typeface="Aptos Narrow"/>
                        </a:rPr>
                        <a:t> </a:t>
                      </a:r>
                      <a:r>
                        <a:rPr lang="en-US" sz="1100" dirty="0" err="1">
                          <a:effectLst/>
                          <a:latin typeface="Aptos Narrow"/>
                        </a:rPr>
                        <a:t>parte</a:t>
                      </a:r>
                      <a:r>
                        <a:rPr lang="en-US" sz="1100" dirty="0">
                          <a:effectLst/>
                          <a:latin typeface="Aptos Narrow"/>
                        </a:rPr>
                        <a:t> de </a:t>
                      </a:r>
                      <a:r>
                        <a:rPr lang="en-US" sz="1100" dirty="0" err="1">
                          <a:effectLst/>
                          <a:latin typeface="Aptos Narrow"/>
                        </a:rPr>
                        <a:t>los</a:t>
                      </a:r>
                      <a:r>
                        <a:rPr lang="en-US" sz="1100" dirty="0">
                          <a:effectLst/>
                          <a:latin typeface="Aptos Narrow"/>
                        </a:rPr>
                        <a:t> </a:t>
                      </a:r>
                      <a:r>
                        <a:rPr lang="en-US" sz="1100" dirty="0" err="1">
                          <a:effectLst/>
                          <a:latin typeface="Aptos Narrow"/>
                        </a:rPr>
                        <a:t>mentores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6775087"/>
                  </a:ext>
                </a:extLst>
              </a:tr>
              <a:tr h="228840">
                <a:tc>
                  <a:txBody>
                    <a:bodyPr/>
                    <a:lstStyle/>
                    <a:p>
                      <a:pPr fontAlgn="ctr"/>
                      <a:r>
                        <a:rPr lang="en-US" sz="1100" dirty="0" err="1">
                          <a:effectLst/>
                          <a:latin typeface="Klavika Bd" panose="02000803050000020004"/>
                        </a:rPr>
                        <a:t>Premiación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11-ago.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15-ago.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effectLst/>
                          <a:latin typeface="Klavika Bd" panose="02000803050000020004"/>
                        </a:rPr>
                        <a:t>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ctr"/>
                      <a:r>
                        <a:rPr lang="en-US" sz="1100" dirty="0" err="1">
                          <a:effectLst/>
                          <a:latin typeface="Aptos Narrow"/>
                        </a:rPr>
                        <a:t>Premiación</a:t>
                      </a:r>
                      <a:r>
                        <a:rPr lang="en-US" sz="1100" dirty="0">
                          <a:effectLst/>
                          <a:latin typeface="Aptos Narrow"/>
                        </a:rPr>
                        <a:t> del </a:t>
                      </a:r>
                      <a:r>
                        <a:rPr lang="en-US" sz="1100" dirty="0" err="1">
                          <a:effectLst/>
                          <a:latin typeface="Aptos Narrow"/>
                        </a:rPr>
                        <a:t>equipo</a:t>
                      </a:r>
                      <a:r>
                        <a:rPr lang="en-US" sz="1100" dirty="0">
                          <a:effectLst/>
                          <a:latin typeface="Aptos Narrow"/>
                        </a:rPr>
                        <a:t> </a:t>
                      </a:r>
                      <a:r>
                        <a:rPr lang="en-US" sz="1100" dirty="0" err="1">
                          <a:effectLst/>
                          <a:latin typeface="Aptos Narrow"/>
                        </a:rPr>
                        <a:t>ganador</a:t>
                      </a:r>
                      <a:r>
                        <a:rPr lang="en-US" sz="1100" dirty="0">
                          <a:effectLst/>
                          <a:latin typeface="Aptos Narrow"/>
                        </a:rPr>
                        <a:t> con </a:t>
                      </a:r>
                      <a:r>
                        <a:rPr lang="en-US" sz="1100" dirty="0" err="1">
                          <a:effectLst/>
                          <a:latin typeface="Aptos Narrow"/>
                        </a:rPr>
                        <a:t>jurado</a:t>
                      </a:r>
                      <a:r>
                        <a:rPr lang="en-US" sz="1100" dirty="0">
                          <a:effectLst/>
                          <a:latin typeface="Aptos Narrow"/>
                        </a:rPr>
                        <a:t> </a:t>
                      </a:r>
                      <a:r>
                        <a:rPr lang="en-US" sz="1100" dirty="0" err="1">
                          <a:effectLst/>
                          <a:latin typeface="Aptos Narrow"/>
                        </a:rPr>
                        <a:t>tipo</a:t>
                      </a:r>
                      <a:r>
                        <a:rPr lang="en-US" sz="1100" dirty="0">
                          <a:effectLst/>
                          <a:latin typeface="Aptos Narrow"/>
                        </a:rPr>
                        <a:t> shark tank</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0123120"/>
                  </a:ext>
                </a:extLst>
              </a:tr>
            </a:tbl>
          </a:graphicData>
        </a:graphic>
      </p:graphicFrame>
    </p:spTree>
    <p:extLst>
      <p:ext uri="{BB962C8B-B14F-4D97-AF65-F5344CB8AC3E}">
        <p14:creationId xmlns:p14="http://schemas.microsoft.com/office/powerpoint/2010/main" val="264390272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5" name="Picture Placeholder 4" descr="A group of people around a table&#10;&#10;Description automatically generated">
            <a:extLst>
              <a:ext uri="{FF2B5EF4-FFF2-40B4-BE49-F238E27FC236}">
                <a16:creationId xmlns:a16="http://schemas.microsoft.com/office/drawing/2014/main" id="{D2429635-E385-DCB5-42F7-396DC1F44033}"/>
              </a:ext>
            </a:extLst>
          </p:cNvPr>
          <p:cNvPicPr>
            <a:picLocks noGrp="1" noChangeAspect="1"/>
          </p:cNvPicPr>
          <p:nvPr>
            <p:ph type="pic" idx="2"/>
          </p:nvPr>
        </p:nvPicPr>
        <p:blipFill>
          <a:blip r:embed="rId3">
            <a:extLst>
              <a:ext uri="{BEBA8EAE-BF5A-486C-A8C5-ECC9F3942E4B}">
                <a14:imgProps xmlns:a14="http://schemas.microsoft.com/office/drawing/2010/main">
                  <a14:imgLayer r:embed="rId4">
                    <a14:imgEffect>
                      <a14:saturation sat="0"/>
                    </a14:imgEffect>
                  </a14:imgLayer>
                </a14:imgProps>
              </a:ext>
            </a:extLst>
          </a:blip>
          <a:srcRect t="7870" b="7870"/>
          <a:stretch>
            <a:fillRect/>
          </a:stretch>
        </p:blipFill>
        <p:spPr/>
      </p:pic>
      <p:sp>
        <p:nvSpPr>
          <p:cNvPr id="285" name="Google Shape;285;p35"/>
          <p:cNvSpPr txBox="1">
            <a:spLocks noGrp="1"/>
          </p:cNvSpPr>
          <p:nvPr>
            <p:ph type="title"/>
          </p:nvPr>
        </p:nvSpPr>
        <p:spPr>
          <a:xfrm rot="-60095">
            <a:off x="-301949" y="3961698"/>
            <a:ext cx="9799797" cy="7591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t>ENFÓCATE: </a:t>
            </a:r>
            <a:r>
              <a:rPr lang="en-US" sz="2400" err="1"/>
              <a:t>Reinventa</a:t>
            </a:r>
            <a:r>
              <a:rPr lang="en-US" sz="2400"/>
              <a:t> el </a:t>
            </a:r>
            <a:r>
              <a:rPr lang="en-US" sz="2400" err="1"/>
              <a:t>Futuro</a:t>
            </a:r>
            <a:r>
              <a:rPr lang="en-US" sz="2400"/>
              <a:t> </a:t>
            </a:r>
            <a:r>
              <a:rPr lang="en-US" sz="2400" err="1"/>
              <a:t>Empresarial</a:t>
            </a:r>
            <a:endParaRPr sz="2400"/>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27813EE-ED3B-D644-CD52-469B4C04703E}"/>
              </a:ext>
            </a:extLst>
          </p:cNvPr>
          <p:cNvSpPr>
            <a:spLocks/>
          </p:cNvSpPr>
          <p:nvPr/>
        </p:nvSpPr>
        <p:spPr>
          <a:xfrm>
            <a:off x="-1" y="0"/>
            <a:ext cx="9144000" cy="5143500"/>
          </a:xfrm>
          <a:prstGeom prst="rect">
            <a:avLst/>
          </a:prstGeom>
          <a:solidFill>
            <a:srgbClr val="FEC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s-EC" sz="1350" kern="1200" dirty="0">
              <a:solidFill>
                <a:srgbClr val="237CB7"/>
              </a:solidFill>
              <a:latin typeface="Calibri" panose="020F0502020204030204"/>
            </a:endParaRPr>
          </a:p>
        </p:txBody>
      </p:sp>
      <p:sp>
        <p:nvSpPr>
          <p:cNvPr id="2" name="Title 1">
            <a:extLst>
              <a:ext uri="{FF2B5EF4-FFF2-40B4-BE49-F238E27FC236}">
                <a16:creationId xmlns:a16="http://schemas.microsoft.com/office/drawing/2014/main" id="{8678D5EB-DD4E-9369-0D86-89D4CF694965}"/>
              </a:ext>
            </a:extLst>
          </p:cNvPr>
          <p:cNvSpPr>
            <a:spLocks noGrp="1"/>
          </p:cNvSpPr>
          <p:nvPr>
            <p:ph type="title"/>
          </p:nvPr>
        </p:nvSpPr>
        <p:spPr>
          <a:xfrm>
            <a:off x="628649" y="2074664"/>
            <a:ext cx="7886700" cy="994172"/>
          </a:xfrm>
        </p:spPr>
        <p:txBody>
          <a:bodyPr>
            <a:normAutofit/>
          </a:bodyPr>
          <a:lstStyle/>
          <a:p>
            <a:pPr algn="ctr"/>
            <a:r>
              <a:rPr lang="es-EC" sz="3600" dirty="0">
                <a:solidFill>
                  <a:schemeClr val="bg1"/>
                </a:solidFill>
                <a:latin typeface="Klavika Bd" panose="02000803050000020004" pitchFamily="50" charset="0"/>
              </a:rPr>
              <a:t>DESCRIPCIÓN Y OBJETIVOS</a:t>
            </a:r>
            <a:endParaRPr lang="en-US" sz="3600" dirty="0">
              <a:solidFill>
                <a:schemeClr val="bg1"/>
              </a:solidFill>
              <a:latin typeface="Klavika Bd" panose="02000803050000020004" pitchFamily="50" charset="0"/>
            </a:endParaRPr>
          </a:p>
        </p:txBody>
      </p:sp>
      <p:pic>
        <p:nvPicPr>
          <p:cNvPr id="5" name="Gráfico 4">
            <a:extLst>
              <a:ext uri="{FF2B5EF4-FFF2-40B4-BE49-F238E27FC236}">
                <a16:creationId xmlns:a16="http://schemas.microsoft.com/office/drawing/2014/main" id="{1FEC6E93-B14D-4F82-1379-52EAF6E5D8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7220" y="4437893"/>
            <a:ext cx="1938878" cy="390254"/>
          </a:xfrm>
          <a:prstGeom prst="rect">
            <a:avLst/>
          </a:prstGeom>
        </p:spPr>
      </p:pic>
    </p:spTree>
    <p:extLst>
      <p:ext uri="{BB962C8B-B14F-4D97-AF65-F5344CB8AC3E}">
        <p14:creationId xmlns:p14="http://schemas.microsoft.com/office/powerpoint/2010/main" val="41252826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827B-A927-7D2A-3DEC-F1277CB4D101}"/>
              </a:ext>
            </a:extLst>
          </p:cNvPr>
          <p:cNvSpPr>
            <a:spLocks noGrp="1"/>
          </p:cNvSpPr>
          <p:nvPr>
            <p:ph type="title" idx="4294967295"/>
          </p:nvPr>
        </p:nvSpPr>
        <p:spPr>
          <a:xfrm>
            <a:off x="408710" y="2457288"/>
            <a:ext cx="2630632" cy="457525"/>
          </a:xfrm>
        </p:spPr>
        <p:txBody>
          <a:bodyPr>
            <a:noAutofit/>
          </a:bodyPr>
          <a:lstStyle/>
          <a:p>
            <a:r>
              <a:rPr lang="es-EC" sz="2800" dirty="0">
                <a:solidFill>
                  <a:srgbClr val="FECA29"/>
                </a:solidFill>
                <a:latin typeface="Klavika Bd"/>
              </a:rPr>
              <a:t>DESCRIPCIÓN</a:t>
            </a:r>
            <a:endParaRPr lang="en-US" sz="2800" dirty="0">
              <a:solidFill>
                <a:srgbClr val="FECA29"/>
              </a:solidFill>
              <a:latin typeface="Klavika Bd"/>
            </a:endParaRPr>
          </a:p>
        </p:txBody>
      </p:sp>
      <p:sp>
        <p:nvSpPr>
          <p:cNvPr id="3" name="Content Placeholder 2">
            <a:extLst>
              <a:ext uri="{FF2B5EF4-FFF2-40B4-BE49-F238E27FC236}">
                <a16:creationId xmlns:a16="http://schemas.microsoft.com/office/drawing/2014/main" id="{7D7EBEFC-AE7F-36C7-B697-2B7F7147CF24}"/>
              </a:ext>
            </a:extLst>
          </p:cNvPr>
          <p:cNvSpPr>
            <a:spLocks noGrp="1"/>
          </p:cNvSpPr>
          <p:nvPr>
            <p:ph idx="4294967295"/>
          </p:nvPr>
        </p:nvSpPr>
        <p:spPr>
          <a:xfrm>
            <a:off x="3735533" y="1340751"/>
            <a:ext cx="4748646" cy="2915678"/>
          </a:xfrm>
        </p:spPr>
        <p:txBody>
          <a:bodyPr>
            <a:normAutofit fontScale="85000" lnSpcReduction="10000"/>
          </a:bodyPr>
          <a:lstStyle/>
          <a:p>
            <a:pPr marL="0" indent="0" algn="just">
              <a:lnSpc>
                <a:spcPct val="110000"/>
              </a:lnSpc>
              <a:buNone/>
            </a:pPr>
            <a:r>
              <a:rPr lang="es-ES" sz="1800" b="1" dirty="0">
                <a:solidFill>
                  <a:srgbClr val="237CB7"/>
                </a:solidFill>
                <a:latin typeface="Klavika Rg" panose="02000000000000000000" pitchFamily="50" charset="0"/>
              </a:rPr>
              <a:t>"Enfócate con Diners Club" es un concurso único e innovador que brinda a los estudiantes de la Universidad de Las Américas (UDLA)</a:t>
            </a:r>
            <a:r>
              <a:rPr lang="es-ES" sz="1800" dirty="0">
                <a:solidFill>
                  <a:schemeClr val="bg2">
                    <a:lumMod val="25000"/>
                  </a:schemeClr>
                </a:solidFill>
                <a:latin typeface="Klavika Rg" panose="02000000000000000000" pitchFamily="50" charset="0"/>
              </a:rPr>
              <a:t> la oportunidad de sumergirse en desafíos empresariales del mundo real propuestos por Diners Club. El nombre del concurso, "Enfócate", refleja la esencia del programa: dirigir la atención, habilidades y pasión de los estudiantes hacia la resolución creativa de problemas en el ámbito empresarial. No es simplemente un concurso académico, sino una plataforma donde la teoría se encuentra con la práctica y donde los jóvenes talentos pueden brillar y hacer una diferencia real.</a:t>
            </a:r>
            <a:endParaRPr lang="en-US" sz="1800" dirty="0">
              <a:solidFill>
                <a:schemeClr val="bg2">
                  <a:lumMod val="25000"/>
                </a:schemeClr>
              </a:solidFill>
              <a:latin typeface="Klavika Rg" panose="02000000000000000000" pitchFamily="50" charset="0"/>
            </a:endParaRPr>
          </a:p>
        </p:txBody>
      </p:sp>
      <p:cxnSp>
        <p:nvCxnSpPr>
          <p:cNvPr id="5" name="Conector recto 4">
            <a:extLst>
              <a:ext uri="{FF2B5EF4-FFF2-40B4-BE49-F238E27FC236}">
                <a16:creationId xmlns:a16="http://schemas.microsoft.com/office/drawing/2014/main" id="{B1E5CF09-4A4F-C2E0-5532-34C4EE15B3D9}"/>
              </a:ext>
            </a:extLst>
          </p:cNvPr>
          <p:cNvCxnSpPr/>
          <p:nvPr/>
        </p:nvCxnSpPr>
        <p:spPr>
          <a:xfrm>
            <a:off x="3366655" y="1153392"/>
            <a:ext cx="0" cy="3144602"/>
          </a:xfrm>
          <a:prstGeom prst="line">
            <a:avLst/>
          </a:prstGeom>
          <a:ln w="38100">
            <a:solidFill>
              <a:srgbClr val="FECA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38929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414EE3-72E9-388F-BA57-FBEB2442C50B}"/>
              </a:ext>
            </a:extLst>
          </p:cNvPr>
          <p:cNvSpPr txBox="1">
            <a:spLocks/>
          </p:cNvSpPr>
          <p:nvPr/>
        </p:nvSpPr>
        <p:spPr>
          <a:xfrm>
            <a:off x="659822" y="1844224"/>
            <a:ext cx="2379519" cy="457525"/>
          </a:xfrm>
          <a:prstGeom prst="rect">
            <a:avLst/>
          </a:prstGeom>
        </p:spPr>
        <p:txBody>
          <a:bodyPr vert="horz" lIns="68580" tIns="34290" rIns="68580" bIns="3429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s-EC" sz="3300" dirty="0">
                <a:solidFill>
                  <a:srgbClr val="FECA29"/>
                </a:solidFill>
                <a:latin typeface="Klavika Bd" panose="02000803050000020004" pitchFamily="50" charset="0"/>
              </a:rPr>
              <a:t>OBJETIVOS</a:t>
            </a:r>
            <a:endParaRPr lang="en-US" sz="3300" dirty="0">
              <a:solidFill>
                <a:srgbClr val="FECA29"/>
              </a:solidFill>
              <a:latin typeface="Klavika Bd" panose="02000803050000020004" pitchFamily="50" charset="0"/>
            </a:endParaRPr>
          </a:p>
        </p:txBody>
      </p:sp>
      <p:sp>
        <p:nvSpPr>
          <p:cNvPr id="5" name="Content Placeholder 2">
            <a:extLst>
              <a:ext uri="{FF2B5EF4-FFF2-40B4-BE49-F238E27FC236}">
                <a16:creationId xmlns:a16="http://schemas.microsoft.com/office/drawing/2014/main" id="{520279EB-347D-1FB8-F40E-3FE9ABF37C8B}"/>
              </a:ext>
            </a:extLst>
          </p:cNvPr>
          <p:cNvSpPr txBox="1">
            <a:spLocks/>
          </p:cNvSpPr>
          <p:nvPr/>
        </p:nvSpPr>
        <p:spPr>
          <a:xfrm>
            <a:off x="3735533" y="1340751"/>
            <a:ext cx="4748646" cy="2915678"/>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lnSpc>
                <a:spcPct val="110000"/>
              </a:lnSpc>
              <a:spcBef>
                <a:spcPts val="750"/>
              </a:spcBef>
              <a:buClrTx/>
            </a:pPr>
            <a:r>
              <a:rPr lang="es-MX" sz="1900" b="1" dirty="0">
                <a:solidFill>
                  <a:srgbClr val="237CB7"/>
                </a:solidFill>
                <a:latin typeface="Klavika Rg" panose="02000000000000000000" pitchFamily="50" charset="0"/>
              </a:rPr>
              <a:t>Fomentar la Innovación Empresarial</a:t>
            </a:r>
            <a:r>
              <a:rPr lang="es-MX" sz="1800" dirty="0">
                <a:solidFill>
                  <a:srgbClr val="E7E6E6">
                    <a:lumMod val="25000"/>
                  </a:srgbClr>
                </a:solidFill>
                <a:latin typeface="Klavika Rg" panose="02000000000000000000" pitchFamily="50" charset="0"/>
              </a:rPr>
              <a:t>: Alentar a los estudiantes UDLA a pensar de manera disruptiva y proponer soluciones empresariales novedosas, integrales y efectivas.</a:t>
            </a:r>
          </a:p>
          <a:p>
            <a:pPr marL="171450" indent="-171450" algn="just" defTabSz="685800">
              <a:lnSpc>
                <a:spcPct val="110000"/>
              </a:lnSpc>
              <a:spcBef>
                <a:spcPts val="750"/>
              </a:spcBef>
              <a:buClrTx/>
            </a:pPr>
            <a:r>
              <a:rPr lang="es-MX" sz="1900" b="1" dirty="0">
                <a:solidFill>
                  <a:srgbClr val="237CB7"/>
                </a:solidFill>
                <a:latin typeface="Klavika Rg" panose="02000000000000000000" pitchFamily="50" charset="0"/>
              </a:rPr>
              <a:t>Estimular interacción entre academia e industria: </a:t>
            </a:r>
            <a:r>
              <a:rPr lang="es-MX" sz="1800" dirty="0">
                <a:solidFill>
                  <a:srgbClr val="E7E6E6">
                    <a:lumMod val="25000"/>
                  </a:srgbClr>
                </a:solidFill>
                <a:latin typeface="Klavika Rg" panose="02000000000000000000" pitchFamily="50" charset="0"/>
              </a:rPr>
              <a:t>Estrechar los lazos entre la universidad y la empresa privada. Los estudiantes tendrán la oportunidad de interactuar con expertos, lo que les permitirá conocer de cerca el mundo empresarial.</a:t>
            </a:r>
          </a:p>
          <a:p>
            <a:pPr marL="171450" indent="-171450" algn="just" defTabSz="685800">
              <a:lnSpc>
                <a:spcPct val="110000"/>
              </a:lnSpc>
              <a:spcBef>
                <a:spcPts val="750"/>
              </a:spcBef>
              <a:buClrTx/>
            </a:pPr>
            <a:r>
              <a:rPr lang="es-MX" sz="1900" b="1" dirty="0">
                <a:solidFill>
                  <a:srgbClr val="237CB7"/>
                </a:solidFill>
                <a:latin typeface="Klavika Rg" panose="02000000000000000000" pitchFamily="50" charset="0"/>
              </a:rPr>
              <a:t>Fomentar la Identificación de Talento Joven: </a:t>
            </a:r>
            <a:r>
              <a:rPr lang="es-MX" sz="1800" dirty="0">
                <a:solidFill>
                  <a:srgbClr val="E7E6E6">
                    <a:lumMod val="25000"/>
                  </a:srgbClr>
                </a:solidFill>
                <a:latin typeface="Klavika Rg" panose="02000000000000000000" pitchFamily="50" charset="0"/>
              </a:rPr>
              <a:t>El concurso permitirá identificar y conectar con talento joven altamente capacitado y con potencial para la innovación y el liderazgo en el futuro. </a:t>
            </a:r>
          </a:p>
        </p:txBody>
      </p:sp>
      <p:cxnSp>
        <p:nvCxnSpPr>
          <p:cNvPr id="6" name="Conector recto 5">
            <a:extLst>
              <a:ext uri="{FF2B5EF4-FFF2-40B4-BE49-F238E27FC236}">
                <a16:creationId xmlns:a16="http://schemas.microsoft.com/office/drawing/2014/main" id="{EC8DB7CD-0D69-00BC-DCD3-AD62735E5B66}"/>
              </a:ext>
            </a:extLst>
          </p:cNvPr>
          <p:cNvCxnSpPr/>
          <p:nvPr/>
        </p:nvCxnSpPr>
        <p:spPr>
          <a:xfrm>
            <a:off x="3366655" y="1153392"/>
            <a:ext cx="0" cy="3144602"/>
          </a:xfrm>
          <a:prstGeom prst="line">
            <a:avLst/>
          </a:prstGeom>
          <a:ln w="38100">
            <a:solidFill>
              <a:srgbClr val="FECA29"/>
            </a:solidFill>
          </a:ln>
        </p:spPr>
        <p:style>
          <a:lnRef idx="1">
            <a:schemeClr val="accent1"/>
          </a:lnRef>
          <a:fillRef idx="0">
            <a:schemeClr val="accent1"/>
          </a:fillRef>
          <a:effectRef idx="0">
            <a:schemeClr val="accent1"/>
          </a:effectRef>
          <a:fontRef idx="minor">
            <a:schemeClr val="tx1"/>
          </a:fontRef>
        </p:style>
      </p:cxnSp>
      <p:pic>
        <p:nvPicPr>
          <p:cNvPr id="8" name="Gráfico 7" descr="Objetivo con relleno sólido">
            <a:extLst>
              <a:ext uri="{FF2B5EF4-FFF2-40B4-BE49-F238E27FC236}">
                <a16:creationId xmlns:a16="http://schemas.microsoft.com/office/drawing/2014/main" id="{C452206D-7AA0-A202-140F-551A395937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7690" y="2403574"/>
            <a:ext cx="1153391" cy="1153391"/>
          </a:xfrm>
          <a:prstGeom prst="rect">
            <a:avLst/>
          </a:prstGeom>
        </p:spPr>
      </p:pic>
    </p:spTree>
    <p:extLst>
      <p:ext uri="{BB962C8B-B14F-4D97-AF65-F5344CB8AC3E}">
        <p14:creationId xmlns:p14="http://schemas.microsoft.com/office/powerpoint/2010/main" val="39432940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27813EE-ED3B-D644-CD52-469B4C04703E}"/>
              </a:ext>
            </a:extLst>
          </p:cNvPr>
          <p:cNvSpPr>
            <a:spLocks/>
          </p:cNvSpPr>
          <p:nvPr/>
        </p:nvSpPr>
        <p:spPr>
          <a:xfrm>
            <a:off x="-1" y="0"/>
            <a:ext cx="9144000" cy="5143500"/>
          </a:xfrm>
          <a:prstGeom prst="rect">
            <a:avLst/>
          </a:prstGeom>
          <a:solidFill>
            <a:srgbClr val="3AA8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s-EC" sz="1350" kern="1200" dirty="0">
              <a:solidFill>
                <a:srgbClr val="237CB7"/>
              </a:solidFill>
              <a:latin typeface="Calibri" panose="020F0502020204030204"/>
            </a:endParaRPr>
          </a:p>
        </p:txBody>
      </p:sp>
      <p:sp>
        <p:nvSpPr>
          <p:cNvPr id="2" name="Title 1">
            <a:extLst>
              <a:ext uri="{FF2B5EF4-FFF2-40B4-BE49-F238E27FC236}">
                <a16:creationId xmlns:a16="http://schemas.microsoft.com/office/drawing/2014/main" id="{8678D5EB-DD4E-9369-0D86-89D4CF694965}"/>
              </a:ext>
            </a:extLst>
          </p:cNvPr>
          <p:cNvSpPr>
            <a:spLocks noGrp="1"/>
          </p:cNvSpPr>
          <p:nvPr>
            <p:ph type="title"/>
          </p:nvPr>
        </p:nvSpPr>
        <p:spPr>
          <a:xfrm>
            <a:off x="628649" y="2074664"/>
            <a:ext cx="7886700" cy="994172"/>
          </a:xfrm>
        </p:spPr>
        <p:txBody>
          <a:bodyPr>
            <a:normAutofit/>
          </a:bodyPr>
          <a:lstStyle/>
          <a:p>
            <a:pPr algn="ctr"/>
            <a:r>
              <a:rPr lang="es-EC" sz="3600" dirty="0">
                <a:solidFill>
                  <a:schemeClr val="bg1"/>
                </a:solidFill>
                <a:latin typeface="Klavika Bd" panose="02000803050000020004" pitchFamily="50" charset="0"/>
              </a:rPr>
              <a:t>MECÁNICA DEL CONCURSO</a:t>
            </a:r>
            <a:endParaRPr lang="en-US" sz="3600" dirty="0">
              <a:solidFill>
                <a:schemeClr val="bg1"/>
              </a:solidFill>
              <a:latin typeface="Klavika Bd" panose="02000803050000020004" pitchFamily="50" charset="0"/>
            </a:endParaRPr>
          </a:p>
        </p:txBody>
      </p:sp>
      <p:pic>
        <p:nvPicPr>
          <p:cNvPr id="5" name="Gráfico 4">
            <a:extLst>
              <a:ext uri="{FF2B5EF4-FFF2-40B4-BE49-F238E27FC236}">
                <a16:creationId xmlns:a16="http://schemas.microsoft.com/office/drawing/2014/main" id="{1FEC6E93-B14D-4F82-1379-52EAF6E5D8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7220" y="4437893"/>
            <a:ext cx="1938878" cy="390254"/>
          </a:xfrm>
          <a:prstGeom prst="rect">
            <a:avLst/>
          </a:prstGeom>
        </p:spPr>
      </p:pic>
    </p:spTree>
    <p:extLst>
      <p:ext uri="{BB962C8B-B14F-4D97-AF65-F5344CB8AC3E}">
        <p14:creationId xmlns:p14="http://schemas.microsoft.com/office/powerpoint/2010/main" val="143237647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A94E85D-A53C-115E-6FFF-992FF3533857}"/>
              </a:ext>
            </a:extLst>
          </p:cNvPr>
          <p:cNvGraphicFramePr>
            <a:graphicFrameLocks noGrp="1"/>
          </p:cNvGraphicFramePr>
          <p:nvPr>
            <p:extLst>
              <p:ext uri="{D42A27DB-BD31-4B8C-83A1-F6EECF244321}">
                <p14:modId xmlns:p14="http://schemas.microsoft.com/office/powerpoint/2010/main" val="56032901"/>
              </p:ext>
            </p:extLst>
          </p:nvPr>
        </p:nvGraphicFramePr>
        <p:xfrm>
          <a:off x="720610" y="1085546"/>
          <a:ext cx="7945409" cy="3785804"/>
        </p:xfrm>
        <a:graphic>
          <a:graphicData uri="http://schemas.openxmlformats.org/drawingml/2006/table">
            <a:tbl>
              <a:tblPr/>
              <a:tblGrid>
                <a:gridCol w="476277">
                  <a:extLst>
                    <a:ext uri="{9D8B030D-6E8A-4147-A177-3AD203B41FA5}">
                      <a16:colId xmlns:a16="http://schemas.microsoft.com/office/drawing/2014/main" val="4063930404"/>
                    </a:ext>
                  </a:extLst>
                </a:gridCol>
                <a:gridCol w="1407662">
                  <a:extLst>
                    <a:ext uri="{9D8B030D-6E8A-4147-A177-3AD203B41FA5}">
                      <a16:colId xmlns:a16="http://schemas.microsoft.com/office/drawing/2014/main" val="4134181678"/>
                    </a:ext>
                  </a:extLst>
                </a:gridCol>
                <a:gridCol w="6061470">
                  <a:extLst>
                    <a:ext uri="{9D8B030D-6E8A-4147-A177-3AD203B41FA5}">
                      <a16:colId xmlns:a16="http://schemas.microsoft.com/office/drawing/2014/main" val="3587182809"/>
                    </a:ext>
                  </a:extLst>
                </a:gridCol>
              </a:tblGrid>
              <a:tr h="303372">
                <a:tc>
                  <a:txBody>
                    <a:bodyPr/>
                    <a:lstStyle/>
                    <a:p>
                      <a:pPr algn="ctr" fontAlgn="ctr"/>
                      <a:r>
                        <a:rPr lang="en-US" sz="900" b="1" i="0" u="none" strike="noStrike" dirty="0">
                          <a:solidFill>
                            <a:schemeClr val="bg1"/>
                          </a:solidFill>
                          <a:effectLst/>
                          <a:latin typeface="Klavika Rg" panose="02000000000000000000" pitchFamily="50" charset="0"/>
                        </a:rPr>
                        <a:t>N° Fase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1E3F"/>
                    </a:solidFill>
                  </a:tcPr>
                </a:tc>
                <a:tc>
                  <a:txBody>
                    <a:bodyPr/>
                    <a:lstStyle/>
                    <a:p>
                      <a:pPr algn="ctr" fontAlgn="ctr"/>
                      <a:r>
                        <a:rPr lang="en-US" sz="900" b="1" i="0" u="none" strike="noStrike" dirty="0">
                          <a:solidFill>
                            <a:schemeClr val="bg1"/>
                          </a:solidFill>
                          <a:effectLst/>
                          <a:latin typeface="Klavika Rg" panose="02000000000000000000" pitchFamily="50" charset="0"/>
                        </a:rPr>
                        <a:t>Nombre Fase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1E3F"/>
                    </a:solidFill>
                  </a:tcPr>
                </a:tc>
                <a:tc>
                  <a:txBody>
                    <a:bodyPr/>
                    <a:lstStyle/>
                    <a:p>
                      <a:pPr algn="ctr" fontAlgn="ctr"/>
                      <a:r>
                        <a:rPr lang="en-US" sz="900" b="1" i="0" u="none" strike="noStrike" dirty="0" err="1">
                          <a:solidFill>
                            <a:schemeClr val="bg1"/>
                          </a:solidFill>
                          <a:effectLst/>
                          <a:latin typeface="Klavika Rg" panose="02000000000000000000" pitchFamily="50" charset="0"/>
                        </a:rPr>
                        <a:t>Descripción</a:t>
                      </a:r>
                      <a:endParaRPr lang="en-US" sz="900" b="1" i="0" u="none" strike="noStrike" dirty="0">
                        <a:solidFill>
                          <a:schemeClr val="bg1"/>
                        </a:solidFill>
                        <a:effectLst/>
                        <a:latin typeface="Klavika Rg" panose="02000000000000000000" pitchFamily="50"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1E3F"/>
                    </a:solidFill>
                  </a:tcPr>
                </a:tc>
                <a:extLst>
                  <a:ext uri="{0D108BD9-81ED-4DB2-BD59-A6C34878D82A}">
                    <a16:rowId xmlns:a16="http://schemas.microsoft.com/office/drawing/2014/main" val="2320139385"/>
                  </a:ext>
                </a:extLst>
              </a:tr>
              <a:tr h="1437409">
                <a:tc>
                  <a:txBody>
                    <a:bodyPr/>
                    <a:lstStyle/>
                    <a:p>
                      <a:pPr algn="ctr" fontAlgn="ctr"/>
                      <a:r>
                        <a:rPr lang="en-US" sz="900" b="0" i="0" u="none" strike="noStrike">
                          <a:solidFill>
                            <a:srgbClr val="000000"/>
                          </a:solidFill>
                          <a:effectLst/>
                          <a:latin typeface="Klavika Rg" panose="02000000000000000000" pitchFamily="50" charset="0"/>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29"/>
                    </a:solidFill>
                  </a:tcPr>
                </a:tc>
                <a:tc>
                  <a:txBody>
                    <a:bodyPr/>
                    <a:lstStyle/>
                    <a:p>
                      <a:pPr algn="ctr" fontAlgn="ctr"/>
                      <a:r>
                        <a:rPr lang="en-US" sz="900" b="0" i="0" u="none" strike="noStrike" err="1">
                          <a:solidFill>
                            <a:srgbClr val="000000"/>
                          </a:solidFill>
                          <a:effectLst/>
                          <a:latin typeface="Klavika Rg" panose="02000000000000000000" pitchFamily="50" charset="0"/>
                        </a:rPr>
                        <a:t>Fases</a:t>
                      </a:r>
                      <a:r>
                        <a:rPr lang="en-US" sz="900" b="0" i="0" u="none" strike="noStrike">
                          <a:solidFill>
                            <a:srgbClr val="000000"/>
                          </a:solidFill>
                          <a:effectLst/>
                          <a:latin typeface="Klavika Rg" panose="02000000000000000000" pitchFamily="50" charset="0"/>
                        </a:rPr>
                        <a:t> (3)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Klavika Rg" panose="02000000000000000000" pitchFamily="50" charset="0"/>
                        </a:rPr>
                        <a:t>FASE</a:t>
                      </a:r>
                      <a:r>
                        <a:rPr lang="es-ES" sz="900" b="0" i="0" u="none" strike="noStrike" baseline="0">
                          <a:solidFill>
                            <a:srgbClr val="000000"/>
                          </a:solidFill>
                          <a:effectLst/>
                          <a:latin typeface="Klavika Rg" panose="02000000000000000000" pitchFamily="50" charset="0"/>
                        </a:rPr>
                        <a:t> 1: S</a:t>
                      </a:r>
                      <a:r>
                        <a:rPr lang="es-ES" sz="900" b="0" i="0" u="none" strike="noStrike">
                          <a:solidFill>
                            <a:srgbClr val="000000"/>
                          </a:solidFill>
                          <a:effectLst/>
                          <a:latin typeface="Klavika Rg" panose="02000000000000000000" pitchFamily="50" charset="0"/>
                        </a:rPr>
                        <a:t>e dará a conocer todas las reglas y condiciones del concurso, incluyendo las cuatro temáticas y los chicos deberán remitir la aplicación con un video de 3 minutos</a:t>
                      </a:r>
                    </a:p>
                    <a:p>
                      <a:pPr algn="ctr" fontAlgn="ctr"/>
                      <a:endParaRPr lang="es-ES" sz="900" b="0" i="0" u="none" strike="noStrike">
                        <a:solidFill>
                          <a:srgbClr val="000000"/>
                        </a:solidFill>
                        <a:effectLst/>
                        <a:latin typeface="Klavika Rg" panose="02000000000000000000" pitchFamily="50" charset="0"/>
                      </a:endParaRPr>
                    </a:p>
                    <a:p>
                      <a:pPr algn="ctr" fontAlgn="ctr"/>
                      <a:r>
                        <a:rPr lang="es-ES" sz="900" b="0" i="0" u="none" strike="noStrike">
                          <a:solidFill>
                            <a:srgbClr val="000000"/>
                          </a:solidFill>
                          <a:effectLst/>
                          <a:latin typeface="Klavika Rg" panose="02000000000000000000" pitchFamily="50" charset="0"/>
                        </a:rPr>
                        <a:t>FASE 2:</a:t>
                      </a:r>
                      <a:r>
                        <a:rPr lang="es-ES" sz="900" b="0" i="0" u="none" strike="noStrike" baseline="0">
                          <a:solidFill>
                            <a:srgbClr val="000000"/>
                          </a:solidFill>
                          <a:effectLst/>
                          <a:latin typeface="Klavika Rg" panose="02000000000000000000" pitchFamily="50" charset="0"/>
                        </a:rPr>
                        <a:t> Los concursantes desarrollan la idea, incluyendo la propuesta (</a:t>
                      </a:r>
                      <a:r>
                        <a:rPr lang="es-ES" sz="900" b="0" i="0" u="none" strike="noStrike" baseline="0" err="1">
                          <a:solidFill>
                            <a:srgbClr val="000000"/>
                          </a:solidFill>
                          <a:effectLst/>
                          <a:latin typeface="Klavika Rg" panose="02000000000000000000" pitchFamily="50" charset="0"/>
                        </a:rPr>
                        <a:t>mockups</a:t>
                      </a:r>
                      <a:r>
                        <a:rPr lang="es-ES" sz="900" b="0" i="0" u="none" strike="noStrike" baseline="0">
                          <a:solidFill>
                            <a:srgbClr val="000000"/>
                          </a:solidFill>
                          <a:effectLst/>
                          <a:latin typeface="Klavika Rg" panose="02000000000000000000" pitchFamily="50" charset="0"/>
                        </a:rPr>
                        <a:t> de la solución) y caso de negocios a alto nivel y viabilidad legal y tecnológica </a:t>
                      </a:r>
                    </a:p>
                    <a:p>
                      <a:pPr algn="ctr" fontAlgn="ctr"/>
                      <a:endParaRPr lang="es-ES" sz="900" b="0" i="0" u="none" strike="noStrike" baseline="0">
                        <a:solidFill>
                          <a:srgbClr val="000000"/>
                        </a:solidFill>
                        <a:effectLst/>
                        <a:latin typeface="Klavika Rg" panose="02000000000000000000" pitchFamily="50" charset="0"/>
                      </a:endParaRPr>
                    </a:p>
                    <a:p>
                      <a:pPr algn="ctr" fontAlgn="ctr"/>
                      <a:r>
                        <a:rPr lang="es-ES" sz="900" b="0" i="0" u="none" strike="noStrike" baseline="0">
                          <a:solidFill>
                            <a:srgbClr val="000000"/>
                          </a:solidFill>
                          <a:effectLst/>
                          <a:latin typeface="Klavika Rg" panose="02000000000000000000" pitchFamily="50" charset="0"/>
                        </a:rPr>
                        <a:t>FASE 3:  Los concursantes completarán la idea y su aplicación con un producto mínimo viable, demostrando su funcionalidad y rentabilidad que este dejaría</a:t>
                      </a:r>
                      <a:endParaRPr lang="es-ES" sz="900" b="0" i="0" u="none" strike="noStrike">
                        <a:solidFill>
                          <a:srgbClr val="000000"/>
                        </a:solidFill>
                        <a:effectLst/>
                        <a:latin typeface="Klavika Rg" panose="02000000000000000000" pitchFamily="50"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518614"/>
                  </a:ext>
                </a:extLst>
              </a:tr>
              <a:tr h="540327">
                <a:tc>
                  <a:txBody>
                    <a:bodyPr/>
                    <a:lstStyle/>
                    <a:p>
                      <a:pPr algn="ctr" fontAlgn="ctr"/>
                      <a:r>
                        <a:rPr lang="en-US" sz="900" b="0" i="0" u="none" strike="noStrike">
                          <a:solidFill>
                            <a:srgbClr val="000000"/>
                          </a:solidFill>
                          <a:effectLst/>
                          <a:latin typeface="Klavika Rg" panose="02000000000000000000" pitchFamily="50" charset="0"/>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29"/>
                    </a:solidFill>
                  </a:tcPr>
                </a:tc>
                <a:tc>
                  <a:txBody>
                    <a:bodyPr/>
                    <a:lstStyle/>
                    <a:p>
                      <a:pPr algn="ctr" fontAlgn="ctr"/>
                      <a:r>
                        <a:rPr lang="en-US" sz="900" b="0" i="0" u="none" strike="noStrike" err="1">
                          <a:solidFill>
                            <a:srgbClr val="000000"/>
                          </a:solidFill>
                          <a:effectLst/>
                          <a:latin typeface="Klavika Rg" panose="02000000000000000000" pitchFamily="50" charset="0"/>
                        </a:rPr>
                        <a:t>Evaluación</a:t>
                      </a:r>
                      <a:r>
                        <a:rPr lang="en-US" sz="900" b="0" i="0" u="none" strike="noStrike">
                          <a:solidFill>
                            <a:srgbClr val="000000"/>
                          </a:solidFill>
                          <a:effectLst/>
                          <a:latin typeface="Klavika Rg" panose="02000000000000000000" pitchFamily="50" charset="0"/>
                        </a:rPr>
                        <a:t> de </a:t>
                      </a:r>
                      <a:r>
                        <a:rPr lang="en-US" sz="900" b="0" i="0" u="none" strike="noStrike" err="1">
                          <a:solidFill>
                            <a:srgbClr val="000000"/>
                          </a:solidFill>
                          <a:effectLst/>
                          <a:latin typeface="Klavika Rg" panose="02000000000000000000" pitchFamily="50" charset="0"/>
                        </a:rPr>
                        <a:t>resultados</a:t>
                      </a:r>
                      <a:endParaRPr lang="en-US" sz="900" b="0" i="0" u="none" strike="noStrike">
                        <a:solidFill>
                          <a:srgbClr val="000000"/>
                        </a:solidFill>
                        <a:effectLst/>
                        <a:latin typeface="Klavika Rg" panose="02000000000000000000" pitchFamily="50"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Klavika Rg" panose="02000000000000000000" pitchFamily="50" charset="0"/>
                        </a:rPr>
                        <a:t>Después de</a:t>
                      </a:r>
                      <a:r>
                        <a:rPr lang="es-ES" sz="900" b="0" i="0" u="none" strike="noStrike" baseline="0">
                          <a:solidFill>
                            <a:srgbClr val="000000"/>
                          </a:solidFill>
                          <a:effectLst/>
                          <a:latin typeface="Klavika Rg" panose="02000000000000000000" pitchFamily="50" charset="0"/>
                        </a:rPr>
                        <a:t> cada fase, se realiza la evaluación por cada mentor según las rúbricas previamente definidas y se define que equipos pasan a la siguiente etapa y a la final.</a:t>
                      </a:r>
                      <a:endParaRPr lang="es-ES" sz="900" b="0" i="0" u="none" strike="noStrike">
                        <a:solidFill>
                          <a:srgbClr val="000000"/>
                        </a:solidFill>
                        <a:effectLst/>
                        <a:latin typeface="Klavika Rg" panose="02000000000000000000" pitchFamily="50"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902405"/>
                  </a:ext>
                </a:extLst>
              </a:tr>
              <a:tr h="505691">
                <a:tc>
                  <a:txBody>
                    <a:bodyPr/>
                    <a:lstStyle/>
                    <a:p>
                      <a:pPr algn="ctr" fontAlgn="ctr"/>
                      <a:r>
                        <a:rPr lang="en-US" sz="900" b="0" i="0" u="none" strike="noStrike">
                          <a:solidFill>
                            <a:srgbClr val="000000"/>
                          </a:solidFill>
                          <a:effectLst/>
                          <a:latin typeface="Klavika Rg" panose="02000000000000000000" pitchFamily="50" charset="0"/>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29"/>
                    </a:solidFill>
                  </a:tcPr>
                </a:tc>
                <a:tc>
                  <a:txBody>
                    <a:bodyPr/>
                    <a:lstStyle/>
                    <a:p>
                      <a:pPr algn="ctr" fontAlgn="ctr"/>
                      <a:r>
                        <a:rPr lang="en-US" sz="900" b="0" i="0" u="none" strike="noStrike" err="1">
                          <a:solidFill>
                            <a:srgbClr val="000000"/>
                          </a:solidFill>
                          <a:effectLst/>
                          <a:latin typeface="Klavika Rg" panose="02000000000000000000" pitchFamily="50" charset="0"/>
                        </a:rPr>
                        <a:t>Mentorías</a:t>
                      </a:r>
                      <a:endParaRPr lang="en-US" sz="900" b="0" i="0" u="none" strike="noStrike">
                        <a:solidFill>
                          <a:srgbClr val="000000"/>
                        </a:solidFill>
                        <a:effectLst/>
                        <a:latin typeface="Klavika Rg" panose="02000000000000000000" pitchFamily="50"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Klavika Rg" panose="02000000000000000000" pitchFamily="50" charset="0"/>
                        </a:rPr>
                        <a:t>A partir de la 2da fase, todos los equipos tendrán acceso a mentores en DCE</a:t>
                      </a:r>
                      <a:r>
                        <a:rPr lang="es-ES" sz="900" b="0" i="0" u="none" strike="noStrike" baseline="0">
                          <a:solidFill>
                            <a:srgbClr val="000000"/>
                          </a:solidFill>
                          <a:effectLst/>
                          <a:latin typeface="Klavika Rg" panose="02000000000000000000" pitchFamily="50" charset="0"/>
                        </a:rPr>
                        <a:t> y la UDLA así como talleres que apoyen su desempeño. La asistencia a estos también tendrán un peso dentro de las rúbricas previo a la final. Tendrá un peso del 80% de calificación para cada equipo</a:t>
                      </a:r>
                      <a:endParaRPr lang="es-ES" sz="900" b="0" i="0" u="none" strike="noStrike">
                        <a:solidFill>
                          <a:srgbClr val="000000"/>
                        </a:solidFill>
                        <a:effectLst/>
                        <a:latin typeface="Klavika Rg" panose="02000000000000000000" pitchFamily="50"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424521"/>
                  </a:ext>
                </a:extLst>
              </a:tr>
              <a:tr h="512618">
                <a:tc>
                  <a:txBody>
                    <a:bodyPr/>
                    <a:lstStyle/>
                    <a:p>
                      <a:pPr algn="ctr" fontAlgn="ctr"/>
                      <a:r>
                        <a:rPr lang="en-US" sz="900" b="0" i="0" u="none" strike="noStrike">
                          <a:solidFill>
                            <a:srgbClr val="000000"/>
                          </a:solidFill>
                          <a:effectLst/>
                          <a:latin typeface="Klavika Rg" panose="02000000000000000000" pitchFamily="50" charset="0"/>
                        </a:rPr>
                        <a:t>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29"/>
                    </a:solidFill>
                  </a:tcPr>
                </a:tc>
                <a:tc>
                  <a:txBody>
                    <a:bodyPr/>
                    <a:lstStyle/>
                    <a:p>
                      <a:pPr algn="ctr" fontAlgn="ctr"/>
                      <a:r>
                        <a:rPr lang="en-US" sz="900" b="0" i="0" u="none" strike="noStrike" err="1">
                          <a:solidFill>
                            <a:srgbClr val="000000"/>
                          </a:solidFill>
                          <a:effectLst/>
                          <a:latin typeface="Klavika Rg" panose="02000000000000000000" pitchFamily="50" charset="0"/>
                        </a:rPr>
                        <a:t>Evaluación</a:t>
                      </a:r>
                      <a:r>
                        <a:rPr lang="en-US" sz="900" b="0" i="0" u="none" strike="noStrike">
                          <a:solidFill>
                            <a:srgbClr val="000000"/>
                          </a:solidFill>
                          <a:effectLst/>
                          <a:latin typeface="Klavika Rg" panose="02000000000000000000" pitchFamily="50" charset="0"/>
                        </a:rPr>
                        <a:t> final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Klavika Rg" panose="02000000000000000000" pitchFamily="50" charset="0"/>
                        </a:rPr>
                        <a:t>Se definirán jueces de DCE y de la UDLA para evaluar las propuestas finales con una presentación efectiva por cada equipo finalista. Esto</a:t>
                      </a:r>
                      <a:r>
                        <a:rPr lang="es-ES" sz="900" b="0" i="0" u="none" strike="noStrike" baseline="0">
                          <a:solidFill>
                            <a:srgbClr val="000000"/>
                          </a:solidFill>
                          <a:effectLst/>
                          <a:latin typeface="Klavika Rg" panose="02000000000000000000" pitchFamily="50" charset="0"/>
                        </a:rPr>
                        <a:t> corresponderá al 20% de la calificación final para elegir al ganador</a:t>
                      </a:r>
                      <a:endParaRPr lang="es-ES" sz="900" b="0" i="0" u="none" strike="noStrike">
                        <a:solidFill>
                          <a:srgbClr val="000000"/>
                        </a:solidFill>
                        <a:effectLst/>
                        <a:latin typeface="Klavika Rg" panose="02000000000000000000" pitchFamily="50"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896674"/>
                  </a:ext>
                </a:extLst>
              </a:tr>
              <a:tr h="486387">
                <a:tc>
                  <a:txBody>
                    <a:bodyPr/>
                    <a:lstStyle/>
                    <a:p>
                      <a:pPr algn="ctr" fontAlgn="ctr"/>
                      <a:r>
                        <a:rPr lang="en-US" sz="900" b="0" i="0" u="none" strike="noStrike">
                          <a:solidFill>
                            <a:srgbClr val="000000"/>
                          </a:solidFill>
                          <a:effectLst/>
                          <a:latin typeface="Klavika Rg" panose="02000000000000000000" pitchFamily="50" charset="0"/>
                        </a:rPr>
                        <a:t>7</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29"/>
                    </a:solidFill>
                  </a:tcPr>
                </a:tc>
                <a:tc>
                  <a:txBody>
                    <a:bodyPr/>
                    <a:lstStyle/>
                    <a:p>
                      <a:pPr algn="ctr" fontAlgn="ctr"/>
                      <a:r>
                        <a:rPr lang="en-US" sz="900" b="0" i="0" u="none" strike="noStrike" err="1">
                          <a:solidFill>
                            <a:srgbClr val="000000"/>
                          </a:solidFill>
                          <a:effectLst/>
                          <a:latin typeface="Klavika Rg" panose="02000000000000000000" pitchFamily="50" charset="0"/>
                        </a:rPr>
                        <a:t>Premiación</a:t>
                      </a:r>
                      <a:endParaRPr lang="en-US" sz="900" b="0" i="0" u="none" strike="noStrike">
                        <a:solidFill>
                          <a:srgbClr val="000000"/>
                        </a:solidFill>
                        <a:effectLst/>
                        <a:latin typeface="Klavika Rg" panose="02000000000000000000" pitchFamily="50" charset="0"/>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Klavika Rg" panose="02000000000000000000" pitchFamily="50" charset="0"/>
                        </a:rPr>
                        <a:t>Se premia solamente a un equipo de máximo 3 finalistas.</a:t>
                      </a:r>
                      <a:r>
                        <a:rPr lang="es-ES" sz="900" b="0" i="0" u="none" strike="noStrike" baseline="0" dirty="0">
                          <a:solidFill>
                            <a:srgbClr val="000000"/>
                          </a:solidFill>
                          <a:effectLst/>
                          <a:latin typeface="Klavika Rg" panose="02000000000000000000" pitchFamily="50" charset="0"/>
                        </a:rPr>
                        <a:t> </a:t>
                      </a:r>
                      <a:r>
                        <a:rPr lang="es-ES" sz="900" b="0" i="0" u="none" strike="noStrike" dirty="0">
                          <a:solidFill>
                            <a:srgbClr val="000000"/>
                          </a:solidFill>
                          <a:effectLst/>
                          <a:latin typeface="Klavika Rg" panose="02000000000000000000" pitchFamily="50" charset="0"/>
                        </a:rPr>
                        <a:t> El ganador recibirá hasta 10mil dólares en premios por parte de Diners Club y también becas académicas por parte de la UDLA.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551875"/>
                  </a:ext>
                </a:extLst>
              </a:tr>
            </a:tbl>
          </a:graphicData>
        </a:graphic>
      </p:graphicFrame>
      <p:sp>
        <p:nvSpPr>
          <p:cNvPr id="3" name="Title 1">
            <a:extLst>
              <a:ext uri="{FF2B5EF4-FFF2-40B4-BE49-F238E27FC236}">
                <a16:creationId xmlns:a16="http://schemas.microsoft.com/office/drawing/2014/main" id="{BD854DE0-44B8-83AB-A305-52A6300ABABC}"/>
              </a:ext>
            </a:extLst>
          </p:cNvPr>
          <p:cNvSpPr txBox="1">
            <a:spLocks/>
          </p:cNvSpPr>
          <p:nvPr/>
        </p:nvSpPr>
        <p:spPr>
          <a:xfrm>
            <a:off x="782954" y="420833"/>
            <a:ext cx="4925295" cy="535131"/>
          </a:xfrm>
          <a:prstGeom prst="rect">
            <a:avLst/>
          </a:prstGeom>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s-EC" sz="4500">
                <a:solidFill>
                  <a:srgbClr val="3AA874"/>
                </a:solidFill>
                <a:latin typeface="Klavika Bd" panose="02000803050000020004" pitchFamily="50" charset="0"/>
              </a:rPr>
              <a:t>MOMENTOS DEL CONCURSO</a:t>
            </a:r>
            <a:endParaRPr lang="en-US" sz="4500">
              <a:solidFill>
                <a:srgbClr val="3AA874"/>
              </a:solidFill>
              <a:latin typeface="Klavika Bd" panose="02000803050000020004" pitchFamily="50" charset="0"/>
            </a:endParaRPr>
          </a:p>
        </p:txBody>
      </p:sp>
      <p:cxnSp>
        <p:nvCxnSpPr>
          <p:cNvPr id="4" name="Conector recto 3">
            <a:extLst>
              <a:ext uri="{FF2B5EF4-FFF2-40B4-BE49-F238E27FC236}">
                <a16:creationId xmlns:a16="http://schemas.microsoft.com/office/drawing/2014/main" id="{6181B333-78AC-D646-CBB0-AF941CFF40FA}"/>
              </a:ext>
            </a:extLst>
          </p:cNvPr>
          <p:cNvCxnSpPr>
            <a:cxnSpLocks/>
          </p:cNvCxnSpPr>
          <p:nvPr/>
        </p:nvCxnSpPr>
        <p:spPr>
          <a:xfrm>
            <a:off x="526822" y="288982"/>
            <a:ext cx="0" cy="656591"/>
          </a:xfrm>
          <a:prstGeom prst="line">
            <a:avLst/>
          </a:prstGeom>
          <a:ln w="38100">
            <a:solidFill>
              <a:srgbClr val="3AA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302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27813EE-ED3B-D644-CD52-469B4C04703E}"/>
              </a:ext>
            </a:extLst>
          </p:cNvPr>
          <p:cNvSpPr>
            <a:spLocks/>
          </p:cNvSpPr>
          <p:nvPr/>
        </p:nvSpPr>
        <p:spPr>
          <a:xfrm>
            <a:off x="-1" y="0"/>
            <a:ext cx="9144000" cy="5143500"/>
          </a:xfrm>
          <a:prstGeom prst="rect">
            <a:avLst/>
          </a:prstGeom>
          <a:solidFill>
            <a:srgbClr val="1F1E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s-EC" sz="1350" kern="1200">
              <a:solidFill>
                <a:srgbClr val="237CB7"/>
              </a:solidFill>
              <a:latin typeface="Calibri" panose="020F0502020204030204"/>
            </a:endParaRPr>
          </a:p>
        </p:txBody>
      </p:sp>
      <p:sp>
        <p:nvSpPr>
          <p:cNvPr id="2" name="Title 1">
            <a:extLst>
              <a:ext uri="{FF2B5EF4-FFF2-40B4-BE49-F238E27FC236}">
                <a16:creationId xmlns:a16="http://schemas.microsoft.com/office/drawing/2014/main" id="{8678D5EB-DD4E-9369-0D86-89D4CF694965}"/>
              </a:ext>
            </a:extLst>
          </p:cNvPr>
          <p:cNvSpPr>
            <a:spLocks noGrp="1"/>
          </p:cNvSpPr>
          <p:nvPr>
            <p:ph type="title"/>
          </p:nvPr>
        </p:nvSpPr>
        <p:spPr>
          <a:xfrm>
            <a:off x="628649" y="2074664"/>
            <a:ext cx="7886700" cy="994172"/>
          </a:xfrm>
        </p:spPr>
        <p:txBody>
          <a:bodyPr>
            <a:normAutofit/>
          </a:bodyPr>
          <a:lstStyle/>
          <a:p>
            <a:pPr algn="ctr"/>
            <a:r>
              <a:rPr lang="es-EC" sz="3600">
                <a:solidFill>
                  <a:schemeClr val="bg1"/>
                </a:solidFill>
                <a:latin typeface="Klavika Bd" panose="02000803050000020004" pitchFamily="50" charset="0"/>
              </a:rPr>
              <a:t>TEMÁTICAS</a:t>
            </a:r>
            <a:endParaRPr lang="en-US" sz="3600">
              <a:solidFill>
                <a:schemeClr val="bg1"/>
              </a:solidFill>
              <a:latin typeface="Klavika Bd" panose="02000803050000020004" pitchFamily="50" charset="0"/>
            </a:endParaRPr>
          </a:p>
        </p:txBody>
      </p:sp>
      <p:pic>
        <p:nvPicPr>
          <p:cNvPr id="5" name="Gráfico 4">
            <a:extLst>
              <a:ext uri="{FF2B5EF4-FFF2-40B4-BE49-F238E27FC236}">
                <a16:creationId xmlns:a16="http://schemas.microsoft.com/office/drawing/2014/main" id="{1FEC6E93-B14D-4F82-1379-52EAF6E5D8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7220" y="4437893"/>
            <a:ext cx="1938878" cy="390254"/>
          </a:xfrm>
          <a:prstGeom prst="rect">
            <a:avLst/>
          </a:prstGeom>
        </p:spPr>
      </p:pic>
    </p:spTree>
    <p:extLst>
      <p:ext uri="{BB962C8B-B14F-4D97-AF65-F5344CB8AC3E}">
        <p14:creationId xmlns:p14="http://schemas.microsoft.com/office/powerpoint/2010/main" val="106049445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414EE3-72E9-388F-BA57-FBEB2442C50B}"/>
              </a:ext>
            </a:extLst>
          </p:cNvPr>
          <p:cNvSpPr txBox="1">
            <a:spLocks/>
          </p:cNvSpPr>
          <p:nvPr/>
        </p:nvSpPr>
        <p:spPr>
          <a:xfrm>
            <a:off x="659820" y="1153392"/>
            <a:ext cx="2379519" cy="116034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s-MX" sz="2000" dirty="0">
                <a:solidFill>
                  <a:srgbClr val="3AA874"/>
                </a:solidFill>
                <a:latin typeface="Klavika Bd" panose="02000803050000020004" pitchFamily="50" charset="0"/>
              </a:rPr>
              <a:t>Desafío Laboral</a:t>
            </a:r>
            <a:endParaRPr lang="en-US" sz="2000" dirty="0">
              <a:solidFill>
                <a:srgbClr val="3AA874"/>
              </a:solidFill>
              <a:latin typeface="Klavika Bd" panose="02000803050000020004" pitchFamily="50" charset="0"/>
            </a:endParaRPr>
          </a:p>
        </p:txBody>
      </p:sp>
      <p:sp>
        <p:nvSpPr>
          <p:cNvPr id="5" name="Content Placeholder 2">
            <a:extLst>
              <a:ext uri="{FF2B5EF4-FFF2-40B4-BE49-F238E27FC236}">
                <a16:creationId xmlns:a16="http://schemas.microsoft.com/office/drawing/2014/main" id="{520279EB-347D-1FB8-F40E-3FE9ABF37C8B}"/>
              </a:ext>
            </a:extLst>
          </p:cNvPr>
          <p:cNvSpPr txBox="1">
            <a:spLocks/>
          </p:cNvSpPr>
          <p:nvPr/>
        </p:nvSpPr>
        <p:spPr>
          <a:xfrm>
            <a:off x="3583133" y="1297134"/>
            <a:ext cx="4878531" cy="1016606"/>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lnSpc>
                <a:spcPct val="110000"/>
              </a:lnSpc>
              <a:spcBef>
                <a:spcPts val="750"/>
              </a:spcBef>
              <a:buClrTx/>
              <a:buNone/>
            </a:pPr>
            <a:endParaRPr lang="es-ES" sz="1350" dirty="0">
              <a:solidFill>
                <a:srgbClr val="E7E6E6"/>
              </a:solidFill>
              <a:latin typeface="Klavika Rg" panose="02000000000000000000" pitchFamily="50" charset="0"/>
            </a:endParaRPr>
          </a:p>
        </p:txBody>
      </p:sp>
      <p:cxnSp>
        <p:nvCxnSpPr>
          <p:cNvPr id="6" name="Conector recto 5">
            <a:extLst>
              <a:ext uri="{FF2B5EF4-FFF2-40B4-BE49-F238E27FC236}">
                <a16:creationId xmlns:a16="http://schemas.microsoft.com/office/drawing/2014/main" id="{EC8DB7CD-0D69-00BC-DCD3-AD62735E5B66}"/>
              </a:ext>
            </a:extLst>
          </p:cNvPr>
          <p:cNvCxnSpPr/>
          <p:nvPr/>
        </p:nvCxnSpPr>
        <p:spPr>
          <a:xfrm>
            <a:off x="3366655" y="1153392"/>
            <a:ext cx="0" cy="3144602"/>
          </a:xfrm>
          <a:prstGeom prst="line">
            <a:avLst/>
          </a:prstGeom>
          <a:ln w="38100">
            <a:solidFill>
              <a:srgbClr val="3AA87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3414EE3-72E9-388F-BA57-FBEB2442C50B}"/>
              </a:ext>
            </a:extLst>
          </p:cNvPr>
          <p:cNvSpPr txBox="1">
            <a:spLocks/>
          </p:cNvSpPr>
          <p:nvPr/>
        </p:nvSpPr>
        <p:spPr>
          <a:xfrm>
            <a:off x="659820" y="2866129"/>
            <a:ext cx="2379519" cy="1160348"/>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s-EC" sz="2000" dirty="0">
                <a:solidFill>
                  <a:srgbClr val="3AA874"/>
                </a:solidFill>
                <a:latin typeface="Klavika Bd" panose="02000803050000020004" pitchFamily="50" charset="0"/>
              </a:rPr>
              <a:t>Educación financiera</a:t>
            </a:r>
            <a:endParaRPr lang="en-US" sz="2000" dirty="0">
              <a:solidFill>
                <a:srgbClr val="3AA874"/>
              </a:solidFill>
              <a:latin typeface="Klavika Bd" panose="02000803050000020004" pitchFamily="50" charset="0"/>
            </a:endParaRPr>
          </a:p>
        </p:txBody>
      </p:sp>
      <p:sp>
        <p:nvSpPr>
          <p:cNvPr id="2" name="Rectángulo 1"/>
          <p:cNvSpPr/>
          <p:nvPr/>
        </p:nvSpPr>
        <p:spPr>
          <a:xfrm>
            <a:off x="3605649" y="2829761"/>
            <a:ext cx="4878531" cy="1838965"/>
          </a:xfrm>
          <a:prstGeom prst="rect">
            <a:avLst/>
          </a:prstGeom>
        </p:spPr>
        <p:txBody>
          <a:bodyPr wrap="square">
            <a:spAutoFit/>
          </a:bodyPr>
          <a:lstStyle/>
          <a:p>
            <a:pPr algn="just" rtl="0" fontAlgn="base">
              <a:lnSpc>
                <a:spcPts val="1457"/>
              </a:lnSpc>
              <a:buNone/>
            </a:pPr>
            <a:r>
              <a:rPr lang="es-MX" sz="1200" kern="1200" dirty="0">
                <a:solidFill>
                  <a:srgbClr val="E7E6E6">
                    <a:lumMod val="25000"/>
                  </a:srgbClr>
                </a:solidFill>
                <a:latin typeface="Klavika Rg" panose="02000000000000000000" pitchFamily="50" charset="0"/>
                <a:ea typeface="+mn-ea"/>
                <a:cs typeface="+mn-cs"/>
              </a:rPr>
              <a:t>La educación financiera ayuda a las personas a tomar decisiones informadas sobre ahorro, presupuesto, inversión y gestión de deudas. En Ecuador, donde el 41% de la población carece de estos conocimientos, muchos recurren a métodos informales, lo que afecta su estabilidad financiera. Mejorar la educación financiera permitiría acceder a servicios bancarios adecuados, evitar el endeudamiento innecesario y mejorar el bienestar económico a largo plazo. </a:t>
            </a:r>
          </a:p>
          <a:p>
            <a:pPr algn="just" rtl="0" fontAlgn="base">
              <a:lnSpc>
                <a:spcPts val="1457"/>
              </a:lnSpc>
            </a:pPr>
            <a:r>
              <a:rPr lang="es-MX" sz="1200" kern="1200" dirty="0">
                <a:solidFill>
                  <a:srgbClr val="E7E6E6">
                    <a:lumMod val="25000"/>
                  </a:srgbClr>
                </a:solidFill>
                <a:latin typeface="Klavika Rg" panose="02000000000000000000" pitchFamily="50" charset="0"/>
                <a:ea typeface="+mn-ea"/>
                <a:cs typeface="+mn-cs"/>
              </a:rPr>
              <a:t> </a:t>
            </a:r>
          </a:p>
          <a:p>
            <a:endParaRPr lang="es-EC" sz="1350" kern="1200" dirty="0">
              <a:solidFill>
                <a:srgbClr val="E7E6E6">
                  <a:lumMod val="25000"/>
                </a:srgbClr>
              </a:solidFill>
              <a:latin typeface="Klavika Rg" panose="02000000000000000000" pitchFamily="50" charset="0"/>
              <a:ea typeface="+mn-ea"/>
              <a:cs typeface="+mn-cs"/>
            </a:endParaRPr>
          </a:p>
        </p:txBody>
      </p:sp>
      <p:sp>
        <p:nvSpPr>
          <p:cNvPr id="3" name="Rectángulo 2">
            <a:extLst>
              <a:ext uri="{FF2B5EF4-FFF2-40B4-BE49-F238E27FC236}">
                <a16:creationId xmlns:a16="http://schemas.microsoft.com/office/drawing/2014/main" id="{313F89CE-3FEC-8823-833C-5BA8D4F6B510}"/>
              </a:ext>
            </a:extLst>
          </p:cNvPr>
          <p:cNvSpPr/>
          <p:nvPr/>
        </p:nvSpPr>
        <p:spPr>
          <a:xfrm>
            <a:off x="3605649" y="1208362"/>
            <a:ext cx="4878531" cy="2223686"/>
          </a:xfrm>
          <a:prstGeom prst="rect">
            <a:avLst/>
          </a:prstGeom>
        </p:spPr>
        <p:txBody>
          <a:bodyPr wrap="square">
            <a:spAutoFit/>
          </a:bodyPr>
          <a:lstStyle/>
          <a:p>
            <a:pPr algn="just" rtl="0" fontAlgn="base">
              <a:lnSpc>
                <a:spcPts val="1457"/>
              </a:lnSpc>
              <a:buNone/>
            </a:pPr>
            <a:r>
              <a:rPr lang="es-MX" sz="1200" kern="1200" dirty="0">
                <a:solidFill>
                  <a:srgbClr val="E7E6E6">
                    <a:lumMod val="25000"/>
                  </a:srgbClr>
                </a:solidFill>
                <a:latin typeface="Klavika Rg" panose="02000000000000000000" pitchFamily="50" charset="0"/>
                <a:ea typeface="+mn-ea"/>
                <a:cs typeface="+mn-cs"/>
              </a:rPr>
              <a:t>La educación financiera ayuda a las personas a tomar decisiones informadas sobre ahorro, presupuesto, inversión y gestión de deudas. En Ecuador, donde el 41% de la población carece de estos conocimientos, muchos recurren a métodos informales, lo que afecta su estabilidad financiera. Mejorar la educación financiera permitiría acceder a servicios bancarios adecuados, evitar el endeudamiento innecesario y mejorar el bienestar económico a largo plazo. </a:t>
            </a:r>
          </a:p>
          <a:p>
            <a:pPr algn="just" rtl="0" fontAlgn="base">
              <a:lnSpc>
                <a:spcPts val="1457"/>
              </a:lnSpc>
            </a:pPr>
            <a:r>
              <a:rPr lang="es-MX" sz="1200" kern="1200" dirty="0">
                <a:solidFill>
                  <a:srgbClr val="E7E6E6">
                    <a:lumMod val="25000"/>
                  </a:srgbClr>
                </a:solidFill>
                <a:latin typeface="Klavika Rg" panose="02000000000000000000" pitchFamily="50" charset="0"/>
                <a:ea typeface="+mn-ea"/>
                <a:cs typeface="+mn-cs"/>
              </a:rPr>
              <a:t> </a:t>
            </a:r>
          </a:p>
          <a:p>
            <a:pPr algn="just" rtl="0" fontAlgn="base">
              <a:lnSpc>
                <a:spcPts val="1457"/>
              </a:lnSpc>
              <a:buNone/>
            </a:pPr>
            <a:endParaRPr lang="es-MX" sz="1200" kern="1200" dirty="0">
              <a:solidFill>
                <a:srgbClr val="E7E6E6">
                  <a:lumMod val="25000"/>
                </a:srgbClr>
              </a:solidFill>
              <a:latin typeface="Klavika Rg" panose="02000000000000000000" pitchFamily="50" charset="0"/>
              <a:ea typeface="+mn-ea"/>
              <a:cs typeface="+mn-cs"/>
            </a:endParaRPr>
          </a:p>
          <a:p>
            <a:pPr algn="just" rtl="0" fontAlgn="base">
              <a:lnSpc>
                <a:spcPts val="1457"/>
              </a:lnSpc>
            </a:pPr>
            <a:r>
              <a:rPr lang="es-MX" sz="1200" kern="1200" dirty="0">
                <a:solidFill>
                  <a:srgbClr val="E7E6E6">
                    <a:lumMod val="25000"/>
                  </a:srgbClr>
                </a:solidFill>
                <a:latin typeface="Klavika Rg" panose="02000000000000000000" pitchFamily="50" charset="0"/>
                <a:ea typeface="+mn-ea"/>
                <a:cs typeface="+mn-cs"/>
              </a:rPr>
              <a:t> </a:t>
            </a:r>
          </a:p>
          <a:p>
            <a:endParaRPr lang="es-EC" sz="1350" kern="1200" dirty="0">
              <a:solidFill>
                <a:srgbClr val="E7E6E6">
                  <a:lumMod val="25000"/>
                </a:srgbClr>
              </a:solidFill>
              <a:latin typeface="Klavika Rg" panose="02000000000000000000" pitchFamily="50" charset="0"/>
              <a:ea typeface="+mn-ea"/>
              <a:cs typeface="+mn-cs"/>
            </a:endParaRPr>
          </a:p>
        </p:txBody>
      </p:sp>
    </p:spTree>
    <p:extLst>
      <p:ext uri="{BB962C8B-B14F-4D97-AF65-F5344CB8AC3E}">
        <p14:creationId xmlns:p14="http://schemas.microsoft.com/office/powerpoint/2010/main" val="1380155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BBA4D-BEC4-0F5F-C717-73D6C5DBAD9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ABE9439-5EDA-8521-B788-020E040A8DC0}"/>
              </a:ext>
            </a:extLst>
          </p:cNvPr>
          <p:cNvSpPr txBox="1">
            <a:spLocks/>
          </p:cNvSpPr>
          <p:nvPr/>
        </p:nvSpPr>
        <p:spPr>
          <a:xfrm>
            <a:off x="659820" y="1153392"/>
            <a:ext cx="2379519" cy="116034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es-MX" sz="2000" dirty="0">
                <a:solidFill>
                  <a:srgbClr val="3AA874"/>
                </a:solidFill>
                <a:latin typeface="Klavika Bd" panose="02000803050000020004" pitchFamily="50" charset="0"/>
              </a:rPr>
              <a:t>Conectando con la Juventud Ecuatoriana </a:t>
            </a:r>
            <a:endParaRPr lang="en-US" sz="2000" dirty="0">
              <a:solidFill>
                <a:srgbClr val="3AA874"/>
              </a:solidFill>
              <a:latin typeface="Klavika Bd" panose="02000803050000020004" pitchFamily="50" charset="0"/>
            </a:endParaRPr>
          </a:p>
        </p:txBody>
      </p:sp>
      <p:sp>
        <p:nvSpPr>
          <p:cNvPr id="5" name="Content Placeholder 2">
            <a:extLst>
              <a:ext uri="{FF2B5EF4-FFF2-40B4-BE49-F238E27FC236}">
                <a16:creationId xmlns:a16="http://schemas.microsoft.com/office/drawing/2014/main" id="{98F81DC8-4194-D87C-8C8A-91897744EDA0}"/>
              </a:ext>
            </a:extLst>
          </p:cNvPr>
          <p:cNvSpPr txBox="1">
            <a:spLocks/>
          </p:cNvSpPr>
          <p:nvPr/>
        </p:nvSpPr>
        <p:spPr>
          <a:xfrm>
            <a:off x="3583133" y="1297134"/>
            <a:ext cx="4878531" cy="1016606"/>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lnSpc>
                <a:spcPct val="110000"/>
              </a:lnSpc>
              <a:spcBef>
                <a:spcPts val="750"/>
              </a:spcBef>
              <a:buClrTx/>
              <a:buNone/>
            </a:pPr>
            <a:endParaRPr lang="es-ES" sz="1350" dirty="0">
              <a:solidFill>
                <a:srgbClr val="E7E6E6"/>
              </a:solidFill>
              <a:latin typeface="Klavika Rg" panose="02000000000000000000" pitchFamily="50" charset="0"/>
            </a:endParaRPr>
          </a:p>
        </p:txBody>
      </p:sp>
      <p:cxnSp>
        <p:nvCxnSpPr>
          <p:cNvPr id="6" name="Conector recto 5">
            <a:extLst>
              <a:ext uri="{FF2B5EF4-FFF2-40B4-BE49-F238E27FC236}">
                <a16:creationId xmlns:a16="http://schemas.microsoft.com/office/drawing/2014/main" id="{F829228B-0F5A-3E9D-3A44-CB7AB51E0887}"/>
              </a:ext>
            </a:extLst>
          </p:cNvPr>
          <p:cNvCxnSpPr/>
          <p:nvPr/>
        </p:nvCxnSpPr>
        <p:spPr>
          <a:xfrm>
            <a:off x="3366655" y="1153392"/>
            <a:ext cx="0" cy="3144602"/>
          </a:xfrm>
          <a:prstGeom prst="line">
            <a:avLst/>
          </a:prstGeom>
          <a:ln w="38100">
            <a:solidFill>
              <a:srgbClr val="3AA87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27E2DEE-ADBB-CAB4-DC71-960D7F963BC6}"/>
              </a:ext>
            </a:extLst>
          </p:cNvPr>
          <p:cNvSpPr txBox="1">
            <a:spLocks/>
          </p:cNvSpPr>
          <p:nvPr/>
        </p:nvSpPr>
        <p:spPr>
          <a:xfrm>
            <a:off x="659820" y="2866129"/>
            <a:ext cx="2379519" cy="1160348"/>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7000"/>
              </a:lnSpc>
              <a:spcAft>
                <a:spcPts val="800"/>
              </a:spcAft>
            </a:pPr>
            <a:r>
              <a:rPr lang="es-EC" sz="2000" dirty="0">
                <a:solidFill>
                  <a:srgbClr val="3AA874"/>
                </a:solidFill>
                <a:latin typeface="Klavika Bd" panose="02000803050000020004" pitchFamily="50" charset="0"/>
              </a:rPr>
              <a:t>Mantener el Balance en un mundo acelerado</a:t>
            </a:r>
          </a:p>
        </p:txBody>
      </p:sp>
      <p:sp>
        <p:nvSpPr>
          <p:cNvPr id="2" name="Rectángulo 1">
            <a:extLst>
              <a:ext uri="{FF2B5EF4-FFF2-40B4-BE49-F238E27FC236}">
                <a16:creationId xmlns:a16="http://schemas.microsoft.com/office/drawing/2014/main" id="{7B5FFAB2-E589-087D-DBC9-9E84709E5B83}"/>
              </a:ext>
            </a:extLst>
          </p:cNvPr>
          <p:cNvSpPr/>
          <p:nvPr/>
        </p:nvSpPr>
        <p:spPr>
          <a:xfrm>
            <a:off x="3605649" y="2829761"/>
            <a:ext cx="4878531" cy="1838965"/>
          </a:xfrm>
          <a:prstGeom prst="rect">
            <a:avLst/>
          </a:prstGeom>
        </p:spPr>
        <p:txBody>
          <a:bodyPr wrap="square">
            <a:spAutoFit/>
          </a:bodyPr>
          <a:lstStyle/>
          <a:p>
            <a:pPr algn="just" fontAlgn="base">
              <a:lnSpc>
                <a:spcPts val="1457"/>
              </a:lnSpc>
            </a:pPr>
            <a:r>
              <a:rPr lang="es-EC" sz="1200" kern="1200" dirty="0">
                <a:solidFill>
                  <a:srgbClr val="E7E6E6">
                    <a:lumMod val="25000"/>
                  </a:srgbClr>
                </a:solidFill>
                <a:latin typeface="Klavika Rg" panose="02000000000000000000" pitchFamily="50" charset="0"/>
                <a:ea typeface="+mn-ea"/>
                <a:cs typeface="+mn-cs"/>
              </a:rPr>
              <a:t>En Ecuador, el 56% de los trabajadores se sienten presionados por su carga laboral, lo que dificulta equilibrar trabajo, estudios y vida personal. Esto contribuye a que el 60% de la población no realice actividad física regularmente y al 64,68% de los adultos les afecte el sobrepeso u obesidad. La falta de tiempo y motivación para mantener hábitos saludables impacta negativamente en la salud física y mental, reduciendo la calidad de vida y el rendimiento en el trabajo y los estudios.</a:t>
            </a:r>
          </a:p>
          <a:p>
            <a:pPr algn="just" rtl="0" fontAlgn="base">
              <a:lnSpc>
                <a:spcPts val="1457"/>
              </a:lnSpc>
            </a:pPr>
            <a:r>
              <a:rPr lang="es-MX" sz="1200" kern="1200" dirty="0">
                <a:solidFill>
                  <a:srgbClr val="E7E6E6">
                    <a:lumMod val="25000"/>
                  </a:srgbClr>
                </a:solidFill>
                <a:latin typeface="Klavika Rg" panose="02000000000000000000" pitchFamily="50" charset="0"/>
                <a:ea typeface="+mn-ea"/>
                <a:cs typeface="+mn-cs"/>
              </a:rPr>
              <a:t> </a:t>
            </a:r>
          </a:p>
          <a:p>
            <a:endParaRPr lang="es-EC" sz="1350" kern="1200" dirty="0">
              <a:solidFill>
                <a:srgbClr val="E7E6E6">
                  <a:lumMod val="25000"/>
                </a:srgbClr>
              </a:solidFill>
              <a:latin typeface="Klavika Rg" panose="02000000000000000000" pitchFamily="50" charset="0"/>
              <a:ea typeface="+mn-ea"/>
              <a:cs typeface="+mn-cs"/>
            </a:endParaRPr>
          </a:p>
        </p:txBody>
      </p:sp>
      <p:sp>
        <p:nvSpPr>
          <p:cNvPr id="8" name="Rectángulo 7">
            <a:extLst>
              <a:ext uri="{FF2B5EF4-FFF2-40B4-BE49-F238E27FC236}">
                <a16:creationId xmlns:a16="http://schemas.microsoft.com/office/drawing/2014/main" id="{C122DACF-A05D-FCE7-6416-39F5B182B74C}"/>
              </a:ext>
            </a:extLst>
          </p:cNvPr>
          <p:cNvSpPr/>
          <p:nvPr/>
        </p:nvSpPr>
        <p:spPr>
          <a:xfrm>
            <a:off x="3605649" y="1153392"/>
            <a:ext cx="4572000" cy="1477328"/>
          </a:xfrm>
          <a:prstGeom prst="rect">
            <a:avLst/>
          </a:prstGeom>
        </p:spPr>
        <p:txBody>
          <a:bodyPr>
            <a:spAutoFit/>
          </a:bodyPr>
          <a:lstStyle/>
          <a:p>
            <a:r>
              <a:rPr lang="es-EC" sz="1800" b="0" i="0" dirty="0">
                <a:solidFill>
                  <a:srgbClr val="000000"/>
                </a:solidFill>
                <a:effectLst/>
                <a:latin typeface="Klavika Rg" panose="02000000000000000000"/>
              </a:rPr>
              <a:t>​</a:t>
            </a:r>
            <a:r>
              <a:rPr lang="es-EC" sz="1200" kern="1200" dirty="0">
                <a:solidFill>
                  <a:srgbClr val="E7E6E6">
                    <a:lumMod val="25000"/>
                  </a:srgbClr>
                </a:solidFill>
                <a:latin typeface="Klavika Rg" panose="02000000000000000000" pitchFamily="50" charset="0"/>
                <a:ea typeface="+mn-ea"/>
                <a:cs typeface="+mn-cs"/>
              </a:rPr>
              <a:t>En Ecuador, el 78,7% de la población utiliza redes sociales, destacando Facebook, Instagram, TikTok y Twitter. Los jóvenes de 18 a 34 años son los más activos, con un 94,1% de usuarios entre 15 y 29 años accediendo a ellas desde sus dispositivos móviles. Para sobresalir en este entorno saturado de publicidad, es esencial conocer a la audiencia, crear contenido atractivo, segmentar eficazmente, colaborar con </a:t>
            </a:r>
            <a:r>
              <a:rPr lang="es-EC" sz="1200" kern="1200" dirty="0" err="1">
                <a:solidFill>
                  <a:srgbClr val="E7E6E6">
                    <a:lumMod val="25000"/>
                  </a:srgbClr>
                </a:solidFill>
                <a:latin typeface="Klavika Rg" panose="02000000000000000000" pitchFamily="50" charset="0"/>
                <a:ea typeface="+mn-ea"/>
                <a:cs typeface="+mn-cs"/>
              </a:rPr>
              <a:t>influencers</a:t>
            </a:r>
            <a:r>
              <a:rPr lang="es-EC" sz="1200" kern="1200" dirty="0">
                <a:solidFill>
                  <a:srgbClr val="E7E6E6">
                    <a:lumMod val="25000"/>
                  </a:srgbClr>
                </a:solidFill>
                <a:latin typeface="Klavika Rg" panose="02000000000000000000" pitchFamily="50" charset="0"/>
                <a:ea typeface="+mn-ea"/>
                <a:cs typeface="+mn-cs"/>
              </a:rPr>
              <a:t> y fomentar la interacción con los usuarios.  </a:t>
            </a:r>
          </a:p>
        </p:txBody>
      </p:sp>
    </p:spTree>
    <p:extLst>
      <p:ext uri="{BB962C8B-B14F-4D97-AF65-F5344CB8AC3E}">
        <p14:creationId xmlns:p14="http://schemas.microsoft.com/office/powerpoint/2010/main" val="32170046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Ticker Tape Design - Business Basic Template by Slidesgo">
  <a:themeElements>
    <a:clrScheme name="Simple Light">
      <a:dk1>
        <a:srgbClr val="191919"/>
      </a:dk1>
      <a:lt1>
        <a:srgbClr val="FFFFFF"/>
      </a:lt1>
      <a:dk2>
        <a:srgbClr val="E7E7E7"/>
      </a:dk2>
      <a:lt2>
        <a:srgbClr val="838383"/>
      </a:lt2>
      <a:accent1>
        <a:srgbClr val="5D0AC5"/>
      </a:accent1>
      <a:accent2>
        <a:srgbClr val="FFFFFF"/>
      </a:accent2>
      <a:accent3>
        <a:srgbClr val="FFFFFF"/>
      </a:accent3>
      <a:accent4>
        <a:srgbClr val="FFFFFF"/>
      </a:accent4>
      <a:accent5>
        <a:srgbClr val="FFFFFF"/>
      </a:accent5>
      <a:accent6>
        <a:srgbClr val="FFFFFF"/>
      </a:accent6>
      <a:hlink>
        <a:srgbClr val="2224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1274</Words>
  <Application>Microsoft Office PowerPoint</Application>
  <PresentationFormat>Presentación en pantalla (16:9)</PresentationFormat>
  <Paragraphs>121</Paragraphs>
  <Slides>15</Slides>
  <Notes>2</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15</vt:i4>
      </vt:variant>
    </vt:vector>
  </HeadingPairs>
  <TitlesOfParts>
    <vt:vector size="26" baseType="lpstr">
      <vt:lpstr>Dela Gothic One</vt:lpstr>
      <vt:lpstr>Klavika Bd</vt:lpstr>
      <vt:lpstr>Klavika Rg</vt:lpstr>
      <vt:lpstr>Aptos Narrow</vt:lpstr>
      <vt:lpstr>Calibri Light</vt:lpstr>
      <vt:lpstr>Arial</vt:lpstr>
      <vt:lpstr>Comfortaa SemiBold</vt:lpstr>
      <vt:lpstr>Calibri</vt:lpstr>
      <vt:lpstr>Bahnschrift SemiBold</vt:lpstr>
      <vt:lpstr>Ticker Tape Design - Business Basic Template by Slidesgo</vt:lpstr>
      <vt:lpstr>Office Theme</vt:lpstr>
      <vt:lpstr>Presentación de PowerPoint</vt:lpstr>
      <vt:lpstr>DESCRIPCIÓN Y OBJETIVOS</vt:lpstr>
      <vt:lpstr>DESCRIPCIÓN</vt:lpstr>
      <vt:lpstr>Presentación de PowerPoint</vt:lpstr>
      <vt:lpstr>MECÁNICA DEL CONCURSO</vt:lpstr>
      <vt:lpstr>Presentación de PowerPoint</vt:lpstr>
      <vt:lpstr>TEMÁTICAS</vt:lpstr>
      <vt:lpstr>Presentación de PowerPoint</vt:lpstr>
      <vt:lpstr>Presentación de PowerPoint</vt:lpstr>
      <vt:lpstr>PREMIOS Y BENEFICIOS</vt:lpstr>
      <vt:lpstr>Presentación de PowerPoint</vt:lpstr>
      <vt:lpstr>Presentación de PowerPoint</vt:lpstr>
      <vt:lpstr>CRONOGRAMA</vt:lpstr>
      <vt:lpstr>Presentación de PowerPoint</vt:lpstr>
      <vt:lpstr>ENFÓCATE: Reinventa el Futuro Empresarial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Propuesta de concurso</dc:title>
  <dc:creator>Mikaella</dc:creator>
  <cp:lastModifiedBy>Camila Estefanía Aguilar</cp:lastModifiedBy>
  <cp:revision>24</cp:revision>
  <dcterms:modified xsi:type="dcterms:W3CDTF">2025-04-09T14:53:52Z</dcterms:modified>
</cp:coreProperties>
</file>