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230"/>
    <a:srgbClr val="C21F33"/>
    <a:srgbClr val="606060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1"/>
    <p:restoredTop sz="94673"/>
  </p:normalViewPr>
  <p:slideViewPr>
    <p:cSldViewPr snapToGrid="0">
      <p:cViewPr>
        <p:scale>
          <a:sx n="59" d="100"/>
          <a:sy n="59" d="100"/>
        </p:scale>
        <p:origin x="230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44726"/>
            <a:ext cx="116586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37148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418232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730250"/>
            <a:ext cx="2957513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0"/>
            <a:ext cx="8701088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226876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380462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3419479"/>
            <a:ext cx="1183005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9178929"/>
            <a:ext cx="1183005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203750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3651250"/>
            <a:ext cx="58293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3651250"/>
            <a:ext cx="58293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166740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730253"/>
            <a:ext cx="1183005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3362326"/>
            <a:ext cx="580251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5010150"/>
            <a:ext cx="5802510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3362326"/>
            <a:ext cx="5831087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5010150"/>
            <a:ext cx="583108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331068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158941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272183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1974853"/>
            <a:ext cx="6943725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40810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1974853"/>
            <a:ext cx="6943725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43847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118740-0096-5E4F-890A-72FABD0D0B0E}" type="datetimeFigureOut">
              <a:rPr lang="en-EC" smtClean="0"/>
              <a:t>14/1/25</a:t>
            </a:fld>
            <a:endParaRPr lang="en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FC1D26-B7AF-1B4A-ABBF-B578514F1570}" type="slidenum">
              <a:rPr lang="en-EC" smtClean="0"/>
              <a:t>‹#›</a:t>
            </a:fld>
            <a:endParaRPr lang="en-EC"/>
          </a:p>
        </p:txBody>
      </p:sp>
    </p:spTree>
    <p:extLst>
      <p:ext uri="{BB962C8B-B14F-4D97-AF65-F5344CB8AC3E}">
        <p14:creationId xmlns:p14="http://schemas.microsoft.com/office/powerpoint/2010/main" val="426682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png"/><Relationship Id="rId21" Type="http://schemas.openxmlformats.org/officeDocument/2006/relationships/image" Target="../media/image43.svg"/><Relationship Id="rId42" Type="http://schemas.openxmlformats.org/officeDocument/2006/relationships/image" Target="../media/image8.png"/><Relationship Id="rId47" Type="http://schemas.openxmlformats.org/officeDocument/2006/relationships/image" Target="../media/image13.svg"/><Relationship Id="rId63" Type="http://schemas.openxmlformats.org/officeDocument/2006/relationships/image" Target="../media/image79.svg"/><Relationship Id="rId68" Type="http://schemas.openxmlformats.org/officeDocument/2006/relationships/image" Target="../media/image84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9" Type="http://schemas.openxmlformats.org/officeDocument/2006/relationships/image" Target="../media/image51.sv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10.png"/><Relationship Id="rId45" Type="http://schemas.openxmlformats.org/officeDocument/2006/relationships/image" Target="../media/image63.svg"/><Relationship Id="rId53" Type="http://schemas.openxmlformats.org/officeDocument/2006/relationships/image" Target="../media/image69.svg"/><Relationship Id="rId58" Type="http://schemas.openxmlformats.org/officeDocument/2006/relationships/image" Target="../media/image74.png"/><Relationship Id="rId66" Type="http://schemas.openxmlformats.org/officeDocument/2006/relationships/image" Target="../media/image82.png"/><Relationship Id="rId5" Type="http://schemas.openxmlformats.org/officeDocument/2006/relationships/image" Target="../media/image27.svg"/><Relationship Id="rId61" Type="http://schemas.openxmlformats.org/officeDocument/2006/relationships/image" Target="../media/image77.svg"/><Relationship Id="rId19" Type="http://schemas.openxmlformats.org/officeDocument/2006/relationships/image" Target="../media/image4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7.svg"/><Relationship Id="rId43" Type="http://schemas.openxmlformats.org/officeDocument/2006/relationships/image" Target="../media/image9.svg"/><Relationship Id="rId48" Type="http://schemas.openxmlformats.org/officeDocument/2006/relationships/image" Target="../media/image64.png"/><Relationship Id="rId56" Type="http://schemas.openxmlformats.org/officeDocument/2006/relationships/image" Target="../media/image72.png"/><Relationship Id="rId64" Type="http://schemas.openxmlformats.org/officeDocument/2006/relationships/image" Target="../media/image80.png"/><Relationship Id="rId69" Type="http://schemas.openxmlformats.org/officeDocument/2006/relationships/image" Target="../media/image85.svg"/><Relationship Id="rId8" Type="http://schemas.openxmlformats.org/officeDocument/2006/relationships/image" Target="../media/image30.png"/><Relationship Id="rId51" Type="http://schemas.openxmlformats.org/officeDocument/2006/relationships/image" Target="../media/image67.svg"/><Relationship Id="rId3" Type="http://schemas.openxmlformats.org/officeDocument/2006/relationships/image" Target="../media/image25.pn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55.svg"/><Relationship Id="rId38" Type="http://schemas.openxmlformats.org/officeDocument/2006/relationships/image" Target="../media/image60.png"/><Relationship Id="rId46" Type="http://schemas.openxmlformats.org/officeDocument/2006/relationships/image" Target="../media/image12.png"/><Relationship Id="rId59" Type="http://schemas.openxmlformats.org/officeDocument/2006/relationships/image" Target="../media/image75.svg"/><Relationship Id="rId67" Type="http://schemas.openxmlformats.org/officeDocument/2006/relationships/image" Target="../media/image83.svg"/><Relationship Id="rId20" Type="http://schemas.openxmlformats.org/officeDocument/2006/relationships/image" Target="../media/image42.png"/><Relationship Id="rId41" Type="http://schemas.openxmlformats.org/officeDocument/2006/relationships/image" Target="../media/image11.svg"/><Relationship Id="rId54" Type="http://schemas.openxmlformats.org/officeDocument/2006/relationships/image" Target="../media/image70.png"/><Relationship Id="rId6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49" Type="http://schemas.openxmlformats.org/officeDocument/2006/relationships/image" Target="../media/image65.svg"/><Relationship Id="rId57" Type="http://schemas.openxmlformats.org/officeDocument/2006/relationships/image" Target="../media/image73.svg"/><Relationship Id="rId10" Type="http://schemas.openxmlformats.org/officeDocument/2006/relationships/image" Target="../media/image32.png"/><Relationship Id="rId31" Type="http://schemas.openxmlformats.org/officeDocument/2006/relationships/image" Target="../media/image53.svg"/><Relationship Id="rId44" Type="http://schemas.openxmlformats.org/officeDocument/2006/relationships/image" Target="../media/image62.png"/><Relationship Id="rId52" Type="http://schemas.openxmlformats.org/officeDocument/2006/relationships/image" Target="../media/image68.png"/><Relationship Id="rId60" Type="http://schemas.openxmlformats.org/officeDocument/2006/relationships/image" Target="../media/image76.png"/><Relationship Id="rId65" Type="http://schemas.openxmlformats.org/officeDocument/2006/relationships/image" Target="../media/image8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9" Type="http://schemas.openxmlformats.org/officeDocument/2006/relationships/image" Target="../media/image61.svg"/><Relationship Id="rId34" Type="http://schemas.openxmlformats.org/officeDocument/2006/relationships/image" Target="../media/image56.png"/><Relationship Id="rId50" Type="http://schemas.openxmlformats.org/officeDocument/2006/relationships/image" Target="../media/image66.png"/><Relationship Id="rId55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79E2F3-66FB-7442-F20E-EE699C8FA742}"/>
              </a:ext>
            </a:extLst>
          </p:cNvPr>
          <p:cNvSpPr/>
          <p:nvPr/>
        </p:nvSpPr>
        <p:spPr>
          <a:xfrm>
            <a:off x="0" y="0"/>
            <a:ext cx="13716000" cy="13716000"/>
          </a:xfrm>
          <a:prstGeom prst="rect">
            <a:avLst/>
          </a:prstGeom>
          <a:solidFill>
            <a:srgbClr val="C1023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>
              <a:solidFill>
                <a:srgbClr val="C1023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88946-9ED3-E56A-48AC-144D03977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716" y="2705822"/>
            <a:ext cx="7528585" cy="1991831"/>
          </a:xfrm>
        </p:spPr>
        <p:txBody>
          <a:bodyPr>
            <a:noAutofit/>
          </a:bodyPr>
          <a:lstStyle/>
          <a:p>
            <a:r>
              <a:rPr lang="en-EC" sz="12900" b="1" dirty="0">
                <a:solidFill>
                  <a:schemeClr val="bg1"/>
                </a:solidFill>
              </a:rPr>
              <a:t>Plantillas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93A9AF-0510-6492-1A7B-762FD8DC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24" t="30381" r="14762" b="30962"/>
          <a:stretch/>
        </p:blipFill>
        <p:spPr>
          <a:xfrm>
            <a:off x="1918716" y="6214545"/>
            <a:ext cx="2320796" cy="12869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302AC3-7746-382A-4B10-112CDF41D048}"/>
              </a:ext>
            </a:extLst>
          </p:cNvPr>
          <p:cNvSpPr txBox="1">
            <a:spLocks/>
          </p:cNvSpPr>
          <p:nvPr/>
        </p:nvSpPr>
        <p:spPr>
          <a:xfrm>
            <a:off x="1918716" y="4142737"/>
            <a:ext cx="7528585" cy="1991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EC" sz="14000" b="1" dirty="0">
                <a:solidFill>
                  <a:schemeClr val="bg1"/>
                </a:solidFill>
              </a:rPr>
              <a:t>Digitales</a:t>
            </a:r>
          </a:p>
        </p:txBody>
      </p:sp>
    </p:spTree>
    <p:extLst>
      <p:ext uri="{BB962C8B-B14F-4D97-AF65-F5344CB8AC3E}">
        <p14:creationId xmlns:p14="http://schemas.microsoft.com/office/powerpoint/2010/main" val="422285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8DBB8A-0356-0A66-991A-FAD29D7D53A7}"/>
              </a:ext>
            </a:extLst>
          </p:cNvPr>
          <p:cNvSpPr/>
          <p:nvPr/>
        </p:nvSpPr>
        <p:spPr>
          <a:xfrm>
            <a:off x="0" y="6487477"/>
            <a:ext cx="13716000" cy="7228524"/>
          </a:xfrm>
          <a:prstGeom prst="rect">
            <a:avLst/>
          </a:prstGeom>
          <a:solidFill>
            <a:srgbClr val="C102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>
              <a:solidFill>
                <a:srgbClr val="C10230"/>
              </a:solidFill>
            </a:endParaRPr>
          </a:p>
        </p:txBody>
      </p:sp>
      <p:pic>
        <p:nvPicPr>
          <p:cNvPr id="6" name="Picture 5" descr="A white and black logo&#10;&#10;Description automatically generated">
            <a:extLst>
              <a:ext uri="{FF2B5EF4-FFF2-40B4-BE49-F238E27FC236}">
                <a16:creationId xmlns:a16="http://schemas.microsoft.com/office/drawing/2014/main" id="{B72FC8F6-7B46-4F90-8C6F-2B7740BB2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75" y="11285613"/>
            <a:ext cx="1881631" cy="1881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21A043-C343-C313-353E-48401E72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8051" y="4701333"/>
            <a:ext cx="1452905" cy="1452905"/>
          </a:xfrm>
          <a:prstGeom prst="rect">
            <a:avLst/>
          </a:prstGeom>
        </p:spPr>
      </p:pic>
      <p:pic>
        <p:nvPicPr>
          <p:cNvPr id="9" name="Graphic 8" descr="Envelope with solid fill">
            <a:extLst>
              <a:ext uri="{FF2B5EF4-FFF2-40B4-BE49-F238E27FC236}">
                <a16:creationId xmlns:a16="http://schemas.microsoft.com/office/drawing/2014/main" id="{347BB18C-C541-CA48-76CF-CFB4BA808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7091" y="1034715"/>
            <a:ext cx="1106906" cy="1106906"/>
          </a:xfrm>
          <a:prstGeom prst="rect">
            <a:avLst/>
          </a:prstGeom>
        </p:spPr>
      </p:pic>
      <p:pic>
        <p:nvPicPr>
          <p:cNvPr id="11" name="Graphic 10" descr="Clock with solid fill">
            <a:extLst>
              <a:ext uri="{FF2B5EF4-FFF2-40B4-BE49-F238E27FC236}">
                <a16:creationId xmlns:a16="http://schemas.microsoft.com/office/drawing/2014/main" id="{9966D0B2-0EEE-8BA5-582D-175355DAC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5655" y="1119666"/>
            <a:ext cx="1001173" cy="1001173"/>
          </a:xfrm>
          <a:prstGeom prst="rect">
            <a:avLst/>
          </a:prstGeom>
        </p:spPr>
      </p:pic>
      <p:pic>
        <p:nvPicPr>
          <p:cNvPr id="13" name="Graphic 12" descr="Monthly calendar with solid fill">
            <a:extLst>
              <a:ext uri="{FF2B5EF4-FFF2-40B4-BE49-F238E27FC236}">
                <a16:creationId xmlns:a16="http://schemas.microsoft.com/office/drawing/2014/main" id="{ABEC4B4C-5496-6B39-AE54-B64C67D8D0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88870" y="1183834"/>
            <a:ext cx="914400" cy="914400"/>
          </a:xfrm>
          <a:prstGeom prst="rect">
            <a:avLst/>
          </a:prstGeom>
        </p:spPr>
      </p:pic>
      <p:pic>
        <p:nvPicPr>
          <p:cNvPr id="15" name="Graphic 14" descr="Receiver with solid fill">
            <a:extLst>
              <a:ext uri="{FF2B5EF4-FFF2-40B4-BE49-F238E27FC236}">
                <a16:creationId xmlns:a16="http://schemas.microsoft.com/office/drawing/2014/main" id="{BD584A78-E26B-82F8-6CCF-EAC952836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2350" y="1227221"/>
            <a:ext cx="871013" cy="871013"/>
          </a:xfrm>
          <a:prstGeom prst="rect">
            <a:avLst/>
          </a:prstGeom>
        </p:spPr>
      </p:pic>
      <p:pic>
        <p:nvPicPr>
          <p:cNvPr id="17" name="Graphic 16" descr="Marker with solid fill">
            <a:extLst>
              <a:ext uri="{FF2B5EF4-FFF2-40B4-BE49-F238E27FC236}">
                <a16:creationId xmlns:a16="http://schemas.microsoft.com/office/drawing/2014/main" id="{5EE0AB96-8F0C-652D-58F1-DFFDE37A5F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15202" y="1183834"/>
            <a:ext cx="914400" cy="914400"/>
          </a:xfrm>
          <a:prstGeom prst="rect">
            <a:avLst/>
          </a:prstGeom>
        </p:spPr>
      </p:pic>
      <p:pic>
        <p:nvPicPr>
          <p:cNvPr id="19" name="Graphic 18" descr="@ with solid fill">
            <a:extLst>
              <a:ext uri="{FF2B5EF4-FFF2-40B4-BE49-F238E27FC236}">
                <a16:creationId xmlns:a16="http://schemas.microsoft.com/office/drawing/2014/main" id="{B60ACA31-1F09-E20B-F575-A7EA717E0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63025" y="1164876"/>
            <a:ext cx="914400" cy="914400"/>
          </a:xfrm>
          <a:prstGeom prst="rect">
            <a:avLst/>
          </a:prstGeom>
        </p:spPr>
      </p:pic>
      <p:pic>
        <p:nvPicPr>
          <p:cNvPr id="21" name="Graphic 20" descr="Route (Two Pins With A Path) with solid fill">
            <a:extLst>
              <a:ext uri="{FF2B5EF4-FFF2-40B4-BE49-F238E27FC236}">
                <a16:creationId xmlns:a16="http://schemas.microsoft.com/office/drawing/2014/main" id="{E55D1E7E-5792-BBB9-9529-6D96EC1AEE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58406" y="1227221"/>
            <a:ext cx="914400" cy="914400"/>
          </a:xfrm>
          <a:prstGeom prst="rect">
            <a:avLst/>
          </a:prstGeom>
        </p:spPr>
      </p:pic>
      <p:pic>
        <p:nvPicPr>
          <p:cNvPr id="23" name="Graphic 22" descr="Graduation cap with solid fill">
            <a:extLst>
              <a:ext uri="{FF2B5EF4-FFF2-40B4-BE49-F238E27FC236}">
                <a16:creationId xmlns:a16="http://schemas.microsoft.com/office/drawing/2014/main" id="{A88B826F-7252-0842-8713-8CF686311A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47091" y="2993310"/>
            <a:ext cx="1106906" cy="1106906"/>
          </a:xfrm>
          <a:prstGeom prst="rect">
            <a:avLst/>
          </a:prstGeom>
        </p:spPr>
      </p:pic>
      <p:pic>
        <p:nvPicPr>
          <p:cNvPr id="25" name="Graphic 24" descr="World with solid fill">
            <a:extLst>
              <a:ext uri="{FF2B5EF4-FFF2-40B4-BE49-F238E27FC236}">
                <a16:creationId xmlns:a16="http://schemas.microsoft.com/office/drawing/2014/main" id="{C6709200-6E7A-DBA5-9FAA-B13DF7FF2F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539560" y="1205527"/>
            <a:ext cx="914400" cy="914400"/>
          </a:xfrm>
          <a:prstGeom prst="rect">
            <a:avLst/>
          </a:prstGeom>
        </p:spPr>
      </p:pic>
      <p:pic>
        <p:nvPicPr>
          <p:cNvPr id="27" name="Graphic 26" descr="Male profile with solid fill">
            <a:extLst>
              <a:ext uri="{FF2B5EF4-FFF2-40B4-BE49-F238E27FC236}">
                <a16:creationId xmlns:a16="http://schemas.microsoft.com/office/drawing/2014/main" id="{56AFD3BF-E52C-DD0A-472B-B3D8010A5E8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72428" y="3123470"/>
            <a:ext cx="914400" cy="914400"/>
          </a:xfrm>
          <a:prstGeom prst="rect">
            <a:avLst/>
          </a:prstGeom>
        </p:spPr>
      </p:pic>
      <p:pic>
        <p:nvPicPr>
          <p:cNvPr id="29" name="Graphic 28" descr="Magnifying glass with solid fill">
            <a:extLst>
              <a:ext uri="{FF2B5EF4-FFF2-40B4-BE49-F238E27FC236}">
                <a16:creationId xmlns:a16="http://schemas.microsoft.com/office/drawing/2014/main" id="{741CFF12-5691-0B04-D25F-C8BE1A8E0F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44367" y="3172691"/>
            <a:ext cx="755073" cy="755073"/>
          </a:xfrm>
          <a:prstGeom prst="rect">
            <a:avLst/>
          </a:prstGeom>
        </p:spPr>
      </p:pic>
      <p:pic>
        <p:nvPicPr>
          <p:cNvPr id="31" name="Graphic 30" descr="Closed book with solid fill">
            <a:extLst>
              <a:ext uri="{FF2B5EF4-FFF2-40B4-BE49-F238E27FC236}">
                <a16:creationId xmlns:a16="http://schemas.microsoft.com/office/drawing/2014/main" id="{3E7A1F74-EEA2-4BD4-C316-F799197587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030004" y="3089563"/>
            <a:ext cx="914400" cy="914400"/>
          </a:xfrm>
          <a:prstGeom prst="rect">
            <a:avLst/>
          </a:prstGeom>
        </p:spPr>
      </p:pic>
      <p:pic>
        <p:nvPicPr>
          <p:cNvPr id="33" name="Graphic 32" descr="Books on shelf with solid fill">
            <a:extLst>
              <a:ext uri="{FF2B5EF4-FFF2-40B4-BE49-F238E27FC236}">
                <a16:creationId xmlns:a16="http://schemas.microsoft.com/office/drawing/2014/main" id="{FE029D0A-A8E8-B0EF-0330-74FD814D16C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56766" y="3089563"/>
            <a:ext cx="914400" cy="914400"/>
          </a:xfrm>
          <a:prstGeom prst="rect">
            <a:avLst/>
          </a:prstGeom>
        </p:spPr>
      </p:pic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8933C9F6-93F8-7550-A575-E1BC888CA8F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81939" y="3089563"/>
            <a:ext cx="914400" cy="914400"/>
          </a:xfrm>
          <a:prstGeom prst="rect">
            <a:avLst/>
          </a:prstGeom>
        </p:spPr>
      </p:pic>
      <p:pic>
        <p:nvPicPr>
          <p:cNvPr id="37" name="Graphic 36" descr="Programmer male with solid fill">
            <a:extLst>
              <a:ext uri="{FF2B5EF4-FFF2-40B4-BE49-F238E27FC236}">
                <a16:creationId xmlns:a16="http://schemas.microsoft.com/office/drawing/2014/main" id="{FE54F0BC-0A5B-6FD7-3A6D-200A2F35116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15606" y="3019926"/>
            <a:ext cx="914400" cy="914400"/>
          </a:xfrm>
          <a:prstGeom prst="rect">
            <a:avLst/>
          </a:prstGeom>
        </p:spPr>
      </p:pic>
      <p:pic>
        <p:nvPicPr>
          <p:cNvPr id="39" name="Graphic 38" descr="Cursor with solid fill">
            <a:extLst>
              <a:ext uri="{FF2B5EF4-FFF2-40B4-BE49-F238E27FC236}">
                <a16:creationId xmlns:a16="http://schemas.microsoft.com/office/drawing/2014/main" id="{F053ED8E-0395-4CE2-CF6E-1BF1DF5AA57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759779" y="3061125"/>
            <a:ext cx="866639" cy="866639"/>
          </a:xfrm>
          <a:prstGeom prst="rect">
            <a:avLst/>
          </a:prstGeom>
        </p:spPr>
      </p:pic>
      <p:pic>
        <p:nvPicPr>
          <p:cNvPr id="41" name="Picture 4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E7C1F7E-A4C7-709A-9FCF-F26B81E6EB5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49964" y="11867435"/>
            <a:ext cx="2127827" cy="801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C9B0571-B198-BD98-2FC1-C721AC8B7BF2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 t="31911" b="29230"/>
          <a:stretch/>
        </p:blipFill>
        <p:spPr>
          <a:xfrm>
            <a:off x="2985655" y="4990091"/>
            <a:ext cx="2353146" cy="914400"/>
          </a:xfrm>
          <a:prstGeom prst="rect">
            <a:avLst/>
          </a:prstGeom>
        </p:spPr>
      </p:pic>
      <p:pic>
        <p:nvPicPr>
          <p:cNvPr id="43" name="Graphic 42" descr="Envelope with solid fill">
            <a:extLst>
              <a:ext uri="{FF2B5EF4-FFF2-40B4-BE49-F238E27FC236}">
                <a16:creationId xmlns:a16="http://schemas.microsoft.com/office/drawing/2014/main" id="{324105F2-51EB-D8C8-2A7E-399C76452EF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247091" y="7801277"/>
            <a:ext cx="1106906" cy="1106906"/>
          </a:xfrm>
          <a:prstGeom prst="rect">
            <a:avLst/>
          </a:prstGeom>
        </p:spPr>
      </p:pic>
      <p:pic>
        <p:nvPicPr>
          <p:cNvPr id="44" name="Graphic 43" descr="Clock with solid fill">
            <a:extLst>
              <a:ext uri="{FF2B5EF4-FFF2-40B4-BE49-F238E27FC236}">
                <a16:creationId xmlns:a16="http://schemas.microsoft.com/office/drawing/2014/main" id="{F06A1102-6B1F-737E-FC0B-444E862B0BB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985655" y="7886228"/>
            <a:ext cx="1001173" cy="1001173"/>
          </a:xfrm>
          <a:prstGeom prst="rect">
            <a:avLst/>
          </a:prstGeom>
        </p:spPr>
      </p:pic>
      <p:pic>
        <p:nvPicPr>
          <p:cNvPr id="45" name="Graphic 44" descr="Monthly calendar with solid fill">
            <a:extLst>
              <a:ext uri="{FF2B5EF4-FFF2-40B4-BE49-F238E27FC236}">
                <a16:creationId xmlns:a16="http://schemas.microsoft.com/office/drawing/2014/main" id="{177E937F-4737-ED28-2B86-0C4DCE0EA25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488870" y="7950396"/>
            <a:ext cx="914400" cy="914400"/>
          </a:xfrm>
          <a:prstGeom prst="rect">
            <a:avLst/>
          </a:prstGeom>
        </p:spPr>
      </p:pic>
      <p:pic>
        <p:nvPicPr>
          <p:cNvPr id="46" name="Graphic 45" descr="Receiver with solid fill">
            <a:extLst>
              <a:ext uri="{FF2B5EF4-FFF2-40B4-BE49-F238E27FC236}">
                <a16:creationId xmlns:a16="http://schemas.microsoft.com/office/drawing/2014/main" id="{CB9811BB-E18F-58BE-9EBB-AE720594AC6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092350" y="7993783"/>
            <a:ext cx="871013" cy="871013"/>
          </a:xfrm>
          <a:prstGeom prst="rect">
            <a:avLst/>
          </a:prstGeom>
        </p:spPr>
      </p:pic>
      <p:pic>
        <p:nvPicPr>
          <p:cNvPr id="47" name="Graphic 46" descr="Marker with solid fill">
            <a:extLst>
              <a:ext uri="{FF2B5EF4-FFF2-40B4-BE49-F238E27FC236}">
                <a16:creationId xmlns:a16="http://schemas.microsoft.com/office/drawing/2014/main" id="{4EA3B54A-2961-5EA2-F215-F6B0E4ED5B6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315202" y="7950396"/>
            <a:ext cx="914400" cy="914400"/>
          </a:xfrm>
          <a:prstGeom prst="rect">
            <a:avLst/>
          </a:prstGeom>
        </p:spPr>
      </p:pic>
      <p:pic>
        <p:nvPicPr>
          <p:cNvPr id="48" name="Graphic 47" descr="@ with solid fill">
            <a:extLst>
              <a:ext uri="{FF2B5EF4-FFF2-40B4-BE49-F238E27FC236}">
                <a16:creationId xmlns:a16="http://schemas.microsoft.com/office/drawing/2014/main" id="{DF75D5A6-3598-38FA-5D97-8DDC1489937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563025" y="7931438"/>
            <a:ext cx="914400" cy="914400"/>
          </a:xfrm>
          <a:prstGeom prst="rect">
            <a:avLst/>
          </a:prstGeom>
        </p:spPr>
      </p:pic>
      <p:pic>
        <p:nvPicPr>
          <p:cNvPr id="49" name="Graphic 48" descr="Route (Two Pins With A Path) with solid fill">
            <a:extLst>
              <a:ext uri="{FF2B5EF4-FFF2-40B4-BE49-F238E27FC236}">
                <a16:creationId xmlns:a16="http://schemas.microsoft.com/office/drawing/2014/main" id="{0E3A36A4-4DCB-C8C8-1EF0-58C9B4B5B8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058406" y="7993783"/>
            <a:ext cx="914400" cy="914400"/>
          </a:xfrm>
          <a:prstGeom prst="rect">
            <a:avLst/>
          </a:prstGeom>
        </p:spPr>
      </p:pic>
      <p:pic>
        <p:nvPicPr>
          <p:cNvPr id="50" name="Graphic 49" descr="Graduation cap with solid fill">
            <a:extLst>
              <a:ext uri="{FF2B5EF4-FFF2-40B4-BE49-F238E27FC236}">
                <a16:creationId xmlns:a16="http://schemas.microsoft.com/office/drawing/2014/main" id="{6096672D-6628-BC98-5BA8-738F7969177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247091" y="9759872"/>
            <a:ext cx="1106906" cy="1106906"/>
          </a:xfrm>
          <a:prstGeom prst="rect">
            <a:avLst/>
          </a:prstGeom>
        </p:spPr>
      </p:pic>
      <p:pic>
        <p:nvPicPr>
          <p:cNvPr id="51" name="Graphic 50" descr="World with solid fill">
            <a:extLst>
              <a:ext uri="{FF2B5EF4-FFF2-40B4-BE49-F238E27FC236}">
                <a16:creationId xmlns:a16="http://schemas.microsoft.com/office/drawing/2014/main" id="{351E2D2E-ADC9-0C28-B433-9C6507C7854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539560" y="7972089"/>
            <a:ext cx="914400" cy="914400"/>
          </a:xfrm>
          <a:prstGeom prst="rect">
            <a:avLst/>
          </a:prstGeom>
        </p:spPr>
      </p:pic>
      <p:pic>
        <p:nvPicPr>
          <p:cNvPr id="52" name="Graphic 51" descr="Male profile with solid fill">
            <a:extLst>
              <a:ext uri="{FF2B5EF4-FFF2-40B4-BE49-F238E27FC236}">
                <a16:creationId xmlns:a16="http://schemas.microsoft.com/office/drawing/2014/main" id="{46F538DE-6363-8F5E-5C6A-27CE1EE0AEB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3072428" y="9890032"/>
            <a:ext cx="914400" cy="914400"/>
          </a:xfrm>
          <a:prstGeom prst="rect">
            <a:avLst/>
          </a:prstGeom>
        </p:spPr>
      </p:pic>
      <p:pic>
        <p:nvPicPr>
          <p:cNvPr id="53" name="Graphic 52" descr="Magnifying glass with solid fill">
            <a:extLst>
              <a:ext uri="{FF2B5EF4-FFF2-40B4-BE49-F238E27FC236}">
                <a16:creationId xmlns:a16="http://schemas.microsoft.com/office/drawing/2014/main" id="{6995D977-F9C0-57F3-6E68-C04AB7CE2CA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644367" y="9939253"/>
            <a:ext cx="755073" cy="755073"/>
          </a:xfrm>
          <a:prstGeom prst="rect">
            <a:avLst/>
          </a:prstGeom>
        </p:spPr>
      </p:pic>
      <p:pic>
        <p:nvPicPr>
          <p:cNvPr id="54" name="Graphic 53" descr="Closed book with solid fill">
            <a:extLst>
              <a:ext uri="{FF2B5EF4-FFF2-40B4-BE49-F238E27FC236}">
                <a16:creationId xmlns:a16="http://schemas.microsoft.com/office/drawing/2014/main" id="{F9602D75-7F53-1A42-76F1-C73F268B7F26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030004" y="9856125"/>
            <a:ext cx="914400" cy="914400"/>
          </a:xfrm>
          <a:prstGeom prst="rect">
            <a:avLst/>
          </a:prstGeom>
        </p:spPr>
      </p:pic>
      <p:pic>
        <p:nvPicPr>
          <p:cNvPr id="55" name="Graphic 54" descr="Books on shelf with solid fill">
            <a:extLst>
              <a:ext uri="{FF2B5EF4-FFF2-40B4-BE49-F238E27FC236}">
                <a16:creationId xmlns:a16="http://schemas.microsoft.com/office/drawing/2014/main" id="{269D62D0-B1AA-8136-DFCD-75FD3BE8AC33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356766" y="9856125"/>
            <a:ext cx="914400" cy="914400"/>
          </a:xfrm>
          <a:prstGeom prst="rect">
            <a:avLst/>
          </a:prstGeom>
        </p:spPr>
      </p:pic>
      <p:pic>
        <p:nvPicPr>
          <p:cNvPr id="56" name="Graphic 55" descr="Monitor with solid fill">
            <a:extLst>
              <a:ext uri="{FF2B5EF4-FFF2-40B4-BE49-F238E27FC236}">
                <a16:creationId xmlns:a16="http://schemas.microsoft.com/office/drawing/2014/main" id="{C5D1170B-3E96-1F30-13AA-BFA9141F831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981939" y="9856125"/>
            <a:ext cx="914400" cy="914400"/>
          </a:xfrm>
          <a:prstGeom prst="rect">
            <a:avLst/>
          </a:prstGeom>
        </p:spPr>
      </p:pic>
      <p:pic>
        <p:nvPicPr>
          <p:cNvPr id="57" name="Graphic 56" descr="Programmer male with solid fill">
            <a:extLst>
              <a:ext uri="{FF2B5EF4-FFF2-40B4-BE49-F238E27FC236}">
                <a16:creationId xmlns:a16="http://schemas.microsoft.com/office/drawing/2014/main" id="{9C858716-D263-2798-D865-E70FF54F1A6C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0515606" y="9786488"/>
            <a:ext cx="914400" cy="914400"/>
          </a:xfrm>
          <a:prstGeom prst="rect">
            <a:avLst/>
          </a:prstGeom>
        </p:spPr>
      </p:pic>
      <p:pic>
        <p:nvPicPr>
          <p:cNvPr id="58" name="Graphic 57" descr="Cursor with solid fill">
            <a:extLst>
              <a:ext uri="{FF2B5EF4-FFF2-40B4-BE49-F238E27FC236}">
                <a16:creationId xmlns:a16="http://schemas.microsoft.com/office/drawing/2014/main" id="{8FE8DB79-685E-CE0E-FFC4-E79D530183EE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1759779" y="9827687"/>
            <a:ext cx="866639" cy="86663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978C5D9-76DA-80F7-792B-335FBF7341CD}"/>
              </a:ext>
            </a:extLst>
          </p:cNvPr>
          <p:cNvSpPr txBox="1"/>
          <p:nvPr/>
        </p:nvSpPr>
        <p:spPr>
          <a:xfrm>
            <a:off x="7505909" y="5840401"/>
            <a:ext cx="5195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EC" sz="4400" b="1" dirty="0">
                <a:solidFill>
                  <a:srgbClr val="C10230"/>
                </a:solidFill>
              </a:rPr>
              <a:t>RECURSOS</a:t>
            </a:r>
          </a:p>
          <a:p>
            <a:pPr algn="r"/>
            <a:r>
              <a:rPr lang="en-EC" sz="4400" b="1" dirty="0">
                <a:solidFill>
                  <a:schemeClr val="bg1"/>
                </a:solidFill>
              </a:rPr>
              <a:t>ICONOGRÁFICOS</a:t>
            </a:r>
          </a:p>
        </p:txBody>
      </p:sp>
    </p:spTree>
    <p:extLst>
      <p:ext uri="{BB962C8B-B14F-4D97-AF65-F5344CB8AC3E}">
        <p14:creationId xmlns:p14="http://schemas.microsoft.com/office/powerpoint/2010/main" val="28142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6A0E4-C417-B973-1742-39705CEEB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D3E465-91C6-7DC2-0DD3-A16232F7BDB1}"/>
              </a:ext>
            </a:extLst>
          </p:cNvPr>
          <p:cNvSpPr/>
          <p:nvPr/>
        </p:nvSpPr>
        <p:spPr>
          <a:xfrm>
            <a:off x="0" y="6641431"/>
            <a:ext cx="13716000" cy="7074569"/>
          </a:xfrm>
          <a:prstGeom prst="rect">
            <a:avLst/>
          </a:prstGeom>
          <a:solidFill>
            <a:srgbClr val="C102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>
              <a:solidFill>
                <a:srgbClr val="C10230"/>
              </a:solidFill>
            </a:endParaRPr>
          </a:p>
        </p:txBody>
      </p:sp>
      <p:pic>
        <p:nvPicPr>
          <p:cNvPr id="3" name="Picture 2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AA864992-E955-EB23-A857-A6F6ADAC8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193" y="3997234"/>
            <a:ext cx="5884753" cy="9745676"/>
          </a:xfrm>
          <a:prstGeom prst="rect">
            <a:avLst/>
          </a:prstGeom>
        </p:spPr>
      </p:pic>
      <p:pic>
        <p:nvPicPr>
          <p:cNvPr id="12" name="Picture 11" descr="A person holding a computer&#10;&#10;Description automatically generated">
            <a:extLst>
              <a:ext uri="{FF2B5EF4-FFF2-40B4-BE49-F238E27FC236}">
                <a16:creationId xmlns:a16="http://schemas.microsoft.com/office/drawing/2014/main" id="{68F8138D-565B-6F26-585F-D7E80B53A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8558"/>
            <a:ext cx="8479009" cy="10549694"/>
          </a:xfrm>
          <a:prstGeom prst="rect">
            <a:avLst/>
          </a:prstGeom>
        </p:spPr>
      </p:pic>
      <p:pic>
        <p:nvPicPr>
          <p:cNvPr id="8" name="Picture 7" descr="A person holding a book&#10;&#10;Description automatically generated">
            <a:extLst>
              <a:ext uri="{FF2B5EF4-FFF2-40B4-BE49-F238E27FC236}">
                <a16:creationId xmlns:a16="http://schemas.microsoft.com/office/drawing/2014/main" id="{EFB3F129-3CE8-276A-654A-B433F2168F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46" r="26722"/>
          <a:stretch/>
        </p:blipFill>
        <p:spPr>
          <a:xfrm>
            <a:off x="4848061" y="5094600"/>
            <a:ext cx="6200023" cy="86736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2A7B97-91D4-BBDC-53C3-CA89C1C22CD6}"/>
              </a:ext>
            </a:extLst>
          </p:cNvPr>
          <p:cNvSpPr txBox="1"/>
          <p:nvPr/>
        </p:nvSpPr>
        <p:spPr>
          <a:xfrm>
            <a:off x="1126881" y="3132759"/>
            <a:ext cx="6536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C" sz="4800" b="1" dirty="0">
                <a:solidFill>
                  <a:srgbClr val="C10230"/>
                </a:solidFill>
              </a:rPr>
              <a:t>RECURSOS DE</a:t>
            </a:r>
          </a:p>
          <a:p>
            <a:r>
              <a:rPr lang="en-EC" sz="4800" b="1" dirty="0">
                <a:solidFill>
                  <a:srgbClr val="C10230"/>
                </a:solidFill>
              </a:rPr>
              <a:t>IMÁGENES</a:t>
            </a:r>
          </a:p>
        </p:txBody>
      </p:sp>
    </p:spTree>
    <p:extLst>
      <p:ext uri="{BB962C8B-B14F-4D97-AF65-F5344CB8AC3E}">
        <p14:creationId xmlns:p14="http://schemas.microsoft.com/office/powerpoint/2010/main" val="20236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quare with red lines&#10;&#10;Description automatically generated">
            <a:extLst>
              <a:ext uri="{FF2B5EF4-FFF2-40B4-BE49-F238E27FC236}">
                <a16:creationId xmlns:a16="http://schemas.microsoft.com/office/drawing/2014/main" id="{705086B2-B5F0-0253-8025-F21646479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5E4CF-688C-EE07-FB73-FFF56BEAD8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EC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67D66-DCAA-7E43-5F6E-9E0F4087C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500" y="4415883"/>
            <a:ext cx="10287000" cy="6099717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Canciller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Universidad de Las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Américas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44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</a:t>
            </a:r>
            <a:r>
              <a:rPr lang="en-US" sz="44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Larreátegui</a:t>
            </a:r>
            <a:r>
              <a:rPr lang="en-US" sz="44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Nardi</a:t>
            </a:r>
            <a:endParaRPr lang="en-US" sz="4400" dirty="0">
              <a:solidFill>
                <a:srgbClr val="60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honor de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invitar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</a:t>
            </a:r>
          </a:p>
          <a:p>
            <a:r>
              <a:rPr lang="en-US" sz="44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Enrique </a:t>
            </a:r>
            <a:r>
              <a:rPr lang="en-US" sz="44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Yturriaga</a:t>
            </a:r>
            <a:r>
              <a:rPr lang="en-US" sz="44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Saldanha</a:t>
            </a:r>
          </a:p>
          <a:p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Embajador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España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Ecuador</a:t>
            </a:r>
          </a:p>
          <a:p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oficial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institución</a:t>
            </a:r>
            <a:r>
              <a:rPr lang="en-US" sz="30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000" dirty="0">
              <a:solidFill>
                <a:srgbClr val="60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llevará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cabo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de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noviembre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2024, </a:t>
            </a:r>
          </a:p>
          <a:p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las 12:30,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Campus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UDLAPark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ubicado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Redondel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Ciclista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antigua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Vía a </a:t>
            </a:r>
            <a:r>
              <a:rPr lang="en-US" sz="280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Nayón</a:t>
            </a:r>
            <a:r>
              <a:rPr lang="en-US" sz="280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EC" sz="2800" dirty="0">
              <a:solidFill>
                <a:srgbClr val="60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black background with text&#10;&#10;Description automatically generated">
            <a:extLst>
              <a:ext uri="{FF2B5EF4-FFF2-40B4-BE49-F238E27FC236}">
                <a16:creationId xmlns:a16="http://schemas.microsoft.com/office/drawing/2014/main" id="{BBA65DA0-3203-AAB7-A1A6-40D1571D12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792" b="22614"/>
          <a:stretch/>
        </p:blipFill>
        <p:spPr>
          <a:xfrm>
            <a:off x="2921618" y="2225794"/>
            <a:ext cx="7889488" cy="12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6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8900-2136-CA25-8159-8C7E80771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08630-75F1-641B-C369-65210FEB44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EC" dirty="0"/>
              <a:t> </a:t>
            </a:r>
          </a:p>
        </p:txBody>
      </p:sp>
      <p:pic>
        <p:nvPicPr>
          <p:cNvPr id="6" name="Picture 5" descr="A building with a dragonfly in the background&#10;&#10;Description automatically generated">
            <a:extLst>
              <a:ext uri="{FF2B5EF4-FFF2-40B4-BE49-F238E27FC236}">
                <a16:creationId xmlns:a16="http://schemas.microsoft.com/office/drawing/2014/main" id="{AD6E61A7-B99E-4AC0-CB6E-8DCC9C16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604"/>
            <a:ext cx="13716000" cy="13716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9C6FF96-33C5-5759-3EB7-5760A2F77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500" y="5124217"/>
            <a:ext cx="10287000" cy="2686329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honor de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invitar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Enrique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Yturriaga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Saldanha</a:t>
            </a:r>
          </a:p>
          <a:p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Embajador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España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Ecuador</a:t>
            </a:r>
          </a:p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oficial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institución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EC" sz="2800" dirty="0">
              <a:solidFill>
                <a:srgbClr val="60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black background with text&#10;&#10;Description automatically generated">
            <a:extLst>
              <a:ext uri="{FF2B5EF4-FFF2-40B4-BE49-F238E27FC236}">
                <a16:creationId xmlns:a16="http://schemas.microsoft.com/office/drawing/2014/main" id="{70B2E84A-1A1D-DB23-867B-2C4A09C721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792" b="22614"/>
          <a:stretch/>
        </p:blipFill>
        <p:spPr>
          <a:xfrm>
            <a:off x="2913256" y="12222842"/>
            <a:ext cx="7889488" cy="127569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297C8E8-98A6-975F-F050-3AF87EF3B870}"/>
              </a:ext>
            </a:extLst>
          </p:cNvPr>
          <p:cNvSpPr txBox="1">
            <a:spLocks/>
          </p:cNvSpPr>
          <p:nvPr/>
        </p:nvSpPr>
        <p:spPr>
          <a:xfrm>
            <a:off x="1714500" y="1831030"/>
            <a:ext cx="10287000" cy="1422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Canciller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Universidad de Las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Larreátegui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Nardi</a:t>
            </a:r>
            <a:endParaRPr lang="en-EC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155F2-7275-2B20-3898-80F0A9848C75}"/>
              </a:ext>
            </a:extLst>
          </p:cNvPr>
          <p:cNvSpPr txBox="1"/>
          <p:nvPr/>
        </p:nvSpPr>
        <p:spPr>
          <a:xfrm>
            <a:off x="4505093" y="8539163"/>
            <a:ext cx="4750420" cy="18064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EC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9EC14B9-C420-9ACE-DD9C-F1BCA76FEF21}"/>
              </a:ext>
            </a:extLst>
          </p:cNvPr>
          <p:cNvSpPr txBox="1">
            <a:spLocks/>
          </p:cNvSpPr>
          <p:nvPr/>
        </p:nvSpPr>
        <p:spPr>
          <a:xfrm>
            <a:off x="3622751" y="8854802"/>
            <a:ext cx="6515099" cy="1275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de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noviembre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2024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UDLAPark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12h30</a:t>
            </a:r>
            <a:endParaRPr lang="en-EC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0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038971-2D61-B466-D7EA-9E1501E6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05" r="22705"/>
          <a:stretch/>
        </p:blipFill>
        <p:spPr>
          <a:xfrm>
            <a:off x="-12888" y="4939"/>
            <a:ext cx="13716001" cy="14138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DE0E20-843F-BE50-0582-9CA106DC8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28" y="850759"/>
            <a:ext cx="13013055" cy="2410115"/>
          </a:xfrm>
        </p:spPr>
        <p:txBody>
          <a:bodyPr/>
          <a:lstStyle/>
          <a:p>
            <a:r>
              <a:rPr lang="en-EC" dirty="0"/>
              <a:t>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12615F-7A99-E165-710B-B3BA081D9304}"/>
              </a:ext>
            </a:extLst>
          </p:cNvPr>
          <p:cNvSpPr/>
          <p:nvPr/>
        </p:nvSpPr>
        <p:spPr>
          <a:xfrm>
            <a:off x="5596760" y="1810282"/>
            <a:ext cx="7326997" cy="5533144"/>
          </a:xfrm>
          <a:prstGeom prst="rect">
            <a:avLst/>
          </a:prstGeom>
          <a:solidFill>
            <a:srgbClr val="C102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C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6314A-AA05-4F1C-FDAD-04284699FA22}"/>
              </a:ext>
            </a:extLst>
          </p:cNvPr>
          <p:cNvSpPr/>
          <p:nvPr/>
        </p:nvSpPr>
        <p:spPr>
          <a:xfrm>
            <a:off x="5596760" y="7342431"/>
            <a:ext cx="7326997" cy="13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F2025A-F996-9998-8626-EF45CB7D13BF}"/>
              </a:ext>
            </a:extLst>
          </p:cNvPr>
          <p:cNvSpPr txBox="1"/>
          <p:nvPr/>
        </p:nvSpPr>
        <p:spPr>
          <a:xfrm>
            <a:off x="6022339" y="2155269"/>
            <a:ext cx="6538671" cy="58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endParaRPr lang="en-EC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6BDA9-9EB3-4D3B-4ACF-3AEC45207085}"/>
              </a:ext>
            </a:extLst>
          </p:cNvPr>
          <p:cNvSpPr txBox="1"/>
          <p:nvPr/>
        </p:nvSpPr>
        <p:spPr>
          <a:xfrm>
            <a:off x="6913268" y="2717808"/>
            <a:ext cx="5605315" cy="53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  <a:endParaRPr lang="en-EC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7F6339-0E02-EE18-9089-A31B6902CDC6}"/>
              </a:ext>
            </a:extLst>
          </p:cNvPr>
          <p:cNvSpPr txBox="1"/>
          <p:nvPr/>
        </p:nvSpPr>
        <p:spPr>
          <a:xfrm>
            <a:off x="6913268" y="3403862"/>
            <a:ext cx="5605315" cy="50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Ponente</a:t>
            </a:r>
            <a:endParaRPr lang="en-EC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0A4D7F-DB45-BBB2-36AF-ACC54B0C32DA}"/>
              </a:ext>
            </a:extLst>
          </p:cNvPr>
          <p:cNvSpPr txBox="1"/>
          <p:nvPr/>
        </p:nvSpPr>
        <p:spPr>
          <a:xfrm>
            <a:off x="5833133" y="3968494"/>
            <a:ext cx="6736885" cy="811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endParaRPr lang="en-EC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B3AEFD-C985-617D-4AAB-42DB3873FCAB}"/>
              </a:ext>
            </a:extLst>
          </p:cNvPr>
          <p:cNvSpPr txBox="1"/>
          <p:nvPr/>
        </p:nvSpPr>
        <p:spPr>
          <a:xfrm>
            <a:off x="8633483" y="5120796"/>
            <a:ext cx="3803185" cy="53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de mayo 2024</a:t>
            </a:r>
            <a:endParaRPr lang="en-EC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F3A8ED-D186-21C7-917A-4EC84BA1AD96}"/>
              </a:ext>
            </a:extLst>
          </p:cNvPr>
          <p:cNvSpPr txBox="1"/>
          <p:nvPr/>
        </p:nvSpPr>
        <p:spPr>
          <a:xfrm>
            <a:off x="10962143" y="5787546"/>
            <a:ext cx="1473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15H40</a:t>
            </a:r>
            <a:endParaRPr lang="en-EC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FFB56-2263-2CE5-7B63-7F79512F200D}"/>
              </a:ext>
            </a:extLst>
          </p:cNvPr>
          <p:cNvSpPr txBox="1"/>
          <p:nvPr/>
        </p:nvSpPr>
        <p:spPr>
          <a:xfrm>
            <a:off x="8272462" y="6435246"/>
            <a:ext cx="4199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aula 606 |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UDLAPark</a:t>
            </a:r>
            <a:endParaRPr lang="en-EC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16BC11E-22E7-CC5C-F8DA-878A819694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40" t="24167" r="12586" b="28469"/>
          <a:stretch/>
        </p:blipFill>
        <p:spPr>
          <a:xfrm>
            <a:off x="6848355" y="7439305"/>
            <a:ext cx="5625304" cy="1105003"/>
          </a:xfrm>
          <a:prstGeom prst="rect">
            <a:avLst/>
          </a:prstGeom>
        </p:spPr>
      </p:pic>
      <p:pic>
        <p:nvPicPr>
          <p:cNvPr id="28" name="Picture 27" descr="A person in a suit with his arms crossed&#10;&#10;Description automatically generated">
            <a:extLst>
              <a:ext uri="{FF2B5EF4-FFF2-40B4-BE49-F238E27FC236}">
                <a16:creationId xmlns:a16="http://schemas.microsoft.com/office/drawing/2014/main" id="{C9E4CB58-422C-BFB5-7FD4-6345F2E6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88" y="3060087"/>
            <a:ext cx="7220346" cy="11064240"/>
          </a:xfrm>
          <a:prstGeom prst="rect">
            <a:avLst/>
          </a:prstGeom>
        </p:spPr>
      </p:pic>
      <p:pic>
        <p:nvPicPr>
          <p:cNvPr id="30" name="Graphic 29" descr="Monthly calendar with solid fill">
            <a:extLst>
              <a:ext uri="{FF2B5EF4-FFF2-40B4-BE49-F238E27FC236}">
                <a16:creationId xmlns:a16="http://schemas.microsoft.com/office/drawing/2014/main" id="{30BE35DC-A9DC-CA00-D308-7D9468872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46750" y="5171638"/>
            <a:ext cx="531614" cy="531614"/>
          </a:xfrm>
          <a:prstGeom prst="rect">
            <a:avLst/>
          </a:prstGeom>
        </p:spPr>
      </p:pic>
      <p:pic>
        <p:nvPicPr>
          <p:cNvPr id="32" name="Graphic 31" descr="Clock with solid fill">
            <a:extLst>
              <a:ext uri="{FF2B5EF4-FFF2-40B4-BE49-F238E27FC236}">
                <a16:creationId xmlns:a16="http://schemas.microsoft.com/office/drawing/2014/main" id="{955A8BB4-9759-67CF-CCE3-DB6D0AF94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2716" y="5818207"/>
            <a:ext cx="515147" cy="515147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FE487355-BB6A-5A58-960C-5BD80B5BD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3368" y="6400897"/>
            <a:ext cx="706013" cy="7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A26D9-8C9D-36D6-E831-1402BD3CB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F01329-4DDD-E337-1B29-FAFF3DC61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27" r="17627"/>
          <a:stretch/>
        </p:blipFill>
        <p:spPr>
          <a:xfrm>
            <a:off x="-25400" y="-80319"/>
            <a:ext cx="13874749" cy="13853800"/>
          </a:xfrm>
          <a:prstGeom prst="rect">
            <a:avLst/>
          </a:prstGeom>
        </p:spPr>
      </p:pic>
      <p:pic>
        <p:nvPicPr>
          <p:cNvPr id="4" name="Picture 3" descr="A black and white picture of a black and white picture of a black and white picture of a black and white picture of a black and white picture of a black and white picture of a black and&#10;&#10;Description automatically generated">
            <a:extLst>
              <a:ext uri="{FF2B5EF4-FFF2-40B4-BE49-F238E27FC236}">
                <a16:creationId xmlns:a16="http://schemas.microsoft.com/office/drawing/2014/main" id="{17B05364-12A5-43BD-5C60-2AC1FDCA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40" y="-19385"/>
            <a:ext cx="15865200" cy="137862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7BAD08-942B-92A5-3B20-1A32E2E741DC}"/>
              </a:ext>
            </a:extLst>
          </p:cNvPr>
          <p:cNvSpPr txBox="1"/>
          <p:nvPr/>
        </p:nvSpPr>
        <p:spPr>
          <a:xfrm>
            <a:off x="1646070" y="1571072"/>
            <a:ext cx="65386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</a:t>
            </a:r>
            <a:endParaRPr lang="en-EC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5847B1-EAEA-D5BA-476D-09CC81A0DD96}"/>
              </a:ext>
            </a:extLst>
          </p:cNvPr>
          <p:cNvSpPr txBox="1"/>
          <p:nvPr/>
        </p:nvSpPr>
        <p:spPr>
          <a:xfrm>
            <a:off x="1664341" y="2303192"/>
            <a:ext cx="5605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  <a:endParaRPr lang="en-EC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200CF5-9631-555E-65D1-7E1CD49294ED}"/>
              </a:ext>
            </a:extLst>
          </p:cNvPr>
          <p:cNvSpPr txBox="1"/>
          <p:nvPr/>
        </p:nvSpPr>
        <p:spPr>
          <a:xfrm>
            <a:off x="1681274" y="3187554"/>
            <a:ext cx="5605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Ponente</a:t>
            </a:r>
            <a:endParaRPr lang="en-EC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A72181-9FA8-2B3F-B602-0302EC0AF4D4}"/>
              </a:ext>
            </a:extLst>
          </p:cNvPr>
          <p:cNvSpPr txBox="1"/>
          <p:nvPr/>
        </p:nvSpPr>
        <p:spPr>
          <a:xfrm>
            <a:off x="1730702" y="3934726"/>
            <a:ext cx="84512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endParaRPr lang="en-EC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6CC15-82EC-103A-8E93-394E75EB58BF}"/>
              </a:ext>
            </a:extLst>
          </p:cNvPr>
          <p:cNvSpPr txBox="1"/>
          <p:nvPr/>
        </p:nvSpPr>
        <p:spPr>
          <a:xfrm>
            <a:off x="1732921" y="5206932"/>
            <a:ext cx="4959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de mayo 2024</a:t>
            </a:r>
            <a:endParaRPr lang="en-EC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BC54A-4117-C30F-4DB5-F79EED1B9E27}"/>
              </a:ext>
            </a:extLst>
          </p:cNvPr>
          <p:cNvSpPr txBox="1"/>
          <p:nvPr/>
        </p:nvSpPr>
        <p:spPr>
          <a:xfrm>
            <a:off x="1738069" y="5933642"/>
            <a:ext cx="1686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15H40</a:t>
            </a:r>
            <a:endParaRPr lang="en-EC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3BA92B-9829-2D65-B246-A5946E821B69}"/>
              </a:ext>
            </a:extLst>
          </p:cNvPr>
          <p:cNvSpPr txBox="1"/>
          <p:nvPr/>
        </p:nvSpPr>
        <p:spPr>
          <a:xfrm>
            <a:off x="1732920" y="6648422"/>
            <a:ext cx="5225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aula 606 |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UDLAPark</a:t>
            </a:r>
            <a:endParaRPr lang="en-EC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371EFEA-5617-6484-55EC-6E73717CD8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09" t="20190" r="13958" b="17004"/>
          <a:stretch/>
        </p:blipFill>
        <p:spPr>
          <a:xfrm>
            <a:off x="7162800" y="11887200"/>
            <a:ext cx="5892800" cy="1595261"/>
          </a:xfrm>
          <a:prstGeom prst="rect">
            <a:avLst/>
          </a:prstGeom>
        </p:spPr>
      </p:pic>
      <p:pic>
        <p:nvPicPr>
          <p:cNvPr id="16" name="Graphic 15" descr="Monthly calendar with solid fill">
            <a:extLst>
              <a:ext uri="{FF2B5EF4-FFF2-40B4-BE49-F238E27FC236}">
                <a16:creationId xmlns:a16="http://schemas.microsoft.com/office/drawing/2014/main" id="{BEE6A4CA-09DB-7382-E42B-49F744908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6335" y="5307947"/>
            <a:ext cx="531614" cy="531614"/>
          </a:xfrm>
          <a:prstGeom prst="rect">
            <a:avLst/>
          </a:prstGeom>
        </p:spPr>
      </p:pic>
      <p:pic>
        <p:nvPicPr>
          <p:cNvPr id="17" name="Graphic 16" descr="Clock with solid fill">
            <a:extLst>
              <a:ext uri="{FF2B5EF4-FFF2-40B4-BE49-F238E27FC236}">
                <a16:creationId xmlns:a16="http://schemas.microsoft.com/office/drawing/2014/main" id="{9BEB284B-6E14-2BE4-1267-B2F80C1859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9251" y="6031190"/>
            <a:ext cx="515147" cy="515147"/>
          </a:xfrm>
          <a:prstGeom prst="rect">
            <a:avLst/>
          </a:prstGeom>
        </p:spPr>
      </p:pic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0F788E79-9D01-0F24-50E4-D4BABFDF96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59787" y="6639209"/>
            <a:ext cx="706013" cy="7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20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3E844-00E8-7631-B8CF-1C637F949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670DE1-FACB-7CD8-8955-1606C98F55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27" r="17627"/>
          <a:stretch/>
        </p:blipFill>
        <p:spPr>
          <a:xfrm>
            <a:off x="-25400" y="-80319"/>
            <a:ext cx="13874749" cy="13853800"/>
          </a:xfrm>
          <a:prstGeom prst="rect">
            <a:avLst/>
          </a:prstGeom>
        </p:spPr>
      </p:pic>
      <p:pic>
        <p:nvPicPr>
          <p:cNvPr id="4" name="Picture 3" descr="A black and white picture of a black and white picture of a black and white picture of a black and white picture of a black and white picture of a black and white picture of a black and&#10;&#10;Description automatically generated">
            <a:extLst>
              <a:ext uri="{FF2B5EF4-FFF2-40B4-BE49-F238E27FC236}">
                <a16:creationId xmlns:a16="http://schemas.microsoft.com/office/drawing/2014/main" id="{6FA03165-5D7C-B7A3-62EA-14877E9D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40" y="-71144"/>
            <a:ext cx="15865200" cy="137862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7F396B-9280-1124-0FD7-2A2813F335BE}"/>
              </a:ext>
            </a:extLst>
          </p:cNvPr>
          <p:cNvSpPr txBox="1"/>
          <p:nvPr/>
        </p:nvSpPr>
        <p:spPr>
          <a:xfrm>
            <a:off x="1508046" y="1605578"/>
            <a:ext cx="114860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 (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carrusel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EC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7AC3AD-14E2-294A-2D14-915CD1770449}"/>
              </a:ext>
            </a:extLst>
          </p:cNvPr>
          <p:cNvSpPr txBox="1"/>
          <p:nvPr/>
        </p:nvSpPr>
        <p:spPr>
          <a:xfrm>
            <a:off x="1526317" y="2337698"/>
            <a:ext cx="5605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  <a:endParaRPr lang="en-EC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6A09DC8-BA9F-A037-F845-8041FE5FDB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09" t="20190" r="13958" b="17004"/>
          <a:stretch/>
        </p:blipFill>
        <p:spPr>
          <a:xfrm>
            <a:off x="1071353" y="11421984"/>
            <a:ext cx="5892800" cy="15952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3EA439-6041-3A4A-FE17-615D4AAFB488}"/>
              </a:ext>
            </a:extLst>
          </p:cNvPr>
          <p:cNvSpPr/>
          <p:nvPr/>
        </p:nvSpPr>
        <p:spPr>
          <a:xfrm>
            <a:off x="-50895" y="3502325"/>
            <a:ext cx="13900244" cy="3260785"/>
          </a:xfrm>
          <a:prstGeom prst="rect">
            <a:avLst/>
          </a:prstGeom>
          <a:solidFill>
            <a:srgbClr val="C102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AE709-0CA8-FA60-8AFB-AE40CF7ED620}"/>
              </a:ext>
            </a:extLst>
          </p:cNvPr>
          <p:cNvSpPr txBox="1"/>
          <p:nvPr/>
        </p:nvSpPr>
        <p:spPr>
          <a:xfrm>
            <a:off x="1371042" y="3751897"/>
            <a:ext cx="1122352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diam. Lorem ipsum dolor sit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EC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DC89C4D1-5C80-10A1-2779-99063D627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0800" y="6400800"/>
            <a:ext cx="914400" cy="914400"/>
          </a:xfrm>
          <a:prstGeom prst="rect">
            <a:avLst/>
          </a:prstGeom>
        </p:spPr>
      </p:pic>
      <p:pic>
        <p:nvPicPr>
          <p:cNvPr id="22" name="Graphic 21" descr="Chevron arrows with solid fill">
            <a:extLst>
              <a:ext uri="{FF2B5EF4-FFF2-40B4-BE49-F238E27FC236}">
                <a16:creationId xmlns:a16="http://schemas.microsoft.com/office/drawing/2014/main" id="{E544A670-5E23-9141-039C-F80B37A59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80165" y="117624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57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E3D8-03DE-7974-4538-18582CEEB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9224F3-29A6-3A40-1F5D-4C12D31F7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27" r="17627"/>
          <a:stretch/>
        </p:blipFill>
        <p:spPr>
          <a:xfrm>
            <a:off x="-25400" y="-80319"/>
            <a:ext cx="13874749" cy="13853800"/>
          </a:xfrm>
          <a:prstGeom prst="rect">
            <a:avLst/>
          </a:prstGeom>
        </p:spPr>
      </p:pic>
      <p:pic>
        <p:nvPicPr>
          <p:cNvPr id="4" name="Picture 3" descr="A black and white picture of a black and white picture of a black and white picture of a black and white picture of a black and white picture of a black and white picture of a black and&#10;&#10;Description automatically generated">
            <a:extLst>
              <a:ext uri="{FF2B5EF4-FFF2-40B4-BE49-F238E27FC236}">
                <a16:creationId xmlns:a16="http://schemas.microsoft.com/office/drawing/2014/main" id="{F340EB99-83C5-0C81-E256-8E65507E1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319"/>
            <a:ext cx="15865200" cy="13786227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A9698DC-0BC9-655B-9982-9DD2E63EAC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09" t="20190" r="13958" b="17004"/>
          <a:stretch/>
        </p:blipFill>
        <p:spPr>
          <a:xfrm>
            <a:off x="1071353" y="11421984"/>
            <a:ext cx="5892800" cy="15952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2A854-0A49-6323-305D-1DD6286089E5}"/>
              </a:ext>
            </a:extLst>
          </p:cNvPr>
          <p:cNvSpPr/>
          <p:nvPr/>
        </p:nvSpPr>
        <p:spPr>
          <a:xfrm>
            <a:off x="-50895" y="2708593"/>
            <a:ext cx="13900244" cy="5342588"/>
          </a:xfrm>
          <a:prstGeom prst="rect">
            <a:avLst/>
          </a:prstGeom>
          <a:solidFill>
            <a:srgbClr val="C102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DE2648-7218-1C03-D5FB-288F86D78581}"/>
              </a:ext>
            </a:extLst>
          </p:cNvPr>
          <p:cNvSpPr txBox="1"/>
          <p:nvPr/>
        </p:nvSpPr>
        <p:spPr>
          <a:xfrm>
            <a:off x="2040116" y="3767003"/>
            <a:ext cx="112235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diam. Lorem ipsum dolor sit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EC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7AE8CD8E-1646-DD9E-1D15-55F4714AB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612421" y="11762414"/>
            <a:ext cx="914400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90190B-6A3D-42A6-9E1C-4E176699529E}"/>
              </a:ext>
            </a:extLst>
          </p:cNvPr>
          <p:cNvSpPr/>
          <p:nvPr/>
        </p:nvSpPr>
        <p:spPr>
          <a:xfrm>
            <a:off x="-96025" y="1089419"/>
            <a:ext cx="13945374" cy="215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33C0B-591D-B267-719E-1197978B2949}"/>
              </a:ext>
            </a:extLst>
          </p:cNvPr>
          <p:cNvSpPr txBox="1"/>
          <p:nvPr/>
        </p:nvSpPr>
        <p:spPr>
          <a:xfrm>
            <a:off x="1418838" y="1423640"/>
            <a:ext cx="11334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102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PRINCIPAL (</a:t>
            </a:r>
            <a:r>
              <a:rPr lang="en-US" sz="5400" b="1" dirty="0" err="1">
                <a:solidFill>
                  <a:srgbClr val="C102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</a:t>
            </a:r>
            <a:r>
              <a:rPr lang="en-US" sz="5400" b="1" dirty="0">
                <a:solidFill>
                  <a:srgbClr val="C102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102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carrusel</a:t>
            </a:r>
            <a:r>
              <a:rPr lang="en-US" sz="5400" b="1" dirty="0">
                <a:solidFill>
                  <a:srgbClr val="C102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EC" sz="5400" b="1" dirty="0">
              <a:solidFill>
                <a:srgbClr val="C102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808F5F-D322-3132-9937-780CC63AB42F}"/>
              </a:ext>
            </a:extLst>
          </p:cNvPr>
          <p:cNvSpPr txBox="1"/>
          <p:nvPr/>
        </p:nvSpPr>
        <p:spPr>
          <a:xfrm>
            <a:off x="1437109" y="2203886"/>
            <a:ext cx="5605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C102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  <a:endParaRPr lang="en-EC" sz="4800" b="1" dirty="0">
              <a:solidFill>
                <a:srgbClr val="C102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5180C-AC95-0137-C79C-7DB097F66F2E}"/>
              </a:ext>
            </a:extLst>
          </p:cNvPr>
          <p:cNvSpPr txBox="1"/>
          <p:nvPr/>
        </p:nvSpPr>
        <p:spPr>
          <a:xfrm>
            <a:off x="2040116" y="5818828"/>
            <a:ext cx="112235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diam. Lorem ipsum dolor sit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EC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3FB4AC-F787-1AEB-6982-D19B2F8404AE}"/>
              </a:ext>
            </a:extLst>
          </p:cNvPr>
          <p:cNvSpPr/>
          <p:nvPr/>
        </p:nvSpPr>
        <p:spPr>
          <a:xfrm>
            <a:off x="1671638" y="3971927"/>
            <a:ext cx="128587" cy="1285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>
              <a:noFill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E28358-F8D8-3B63-1E2C-1EB4D6BD286E}"/>
              </a:ext>
            </a:extLst>
          </p:cNvPr>
          <p:cNvSpPr/>
          <p:nvPr/>
        </p:nvSpPr>
        <p:spPr>
          <a:xfrm>
            <a:off x="1671638" y="6023149"/>
            <a:ext cx="128587" cy="1285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406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D407-A539-7A06-9C8B-282738433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7DFE10-4FE3-A5C4-86BD-506EC1524A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6" r="16606"/>
          <a:stretch/>
        </p:blipFill>
        <p:spPr>
          <a:xfrm>
            <a:off x="-771357" y="-80319"/>
            <a:ext cx="14620706" cy="13796320"/>
          </a:xfrm>
          <a:prstGeom prst="rect">
            <a:avLst/>
          </a:prstGeom>
        </p:spPr>
      </p:pic>
      <p:pic>
        <p:nvPicPr>
          <p:cNvPr id="4" name="Picture 3" descr="A black and white picture of a black and white picture of a black and white picture of a black and white picture of a black and white picture of a black and white picture of a black and&#10;&#10;Description automatically generated">
            <a:extLst>
              <a:ext uri="{FF2B5EF4-FFF2-40B4-BE49-F238E27FC236}">
                <a16:creationId xmlns:a16="http://schemas.microsoft.com/office/drawing/2014/main" id="{1D65446A-A607-0794-0BA6-5B73216E3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357" y="-81859"/>
            <a:ext cx="14622247" cy="13797859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B02DA31-8FAC-4292-0171-F09A4DEB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09" t="20190" r="13958" b="17004"/>
          <a:stretch/>
        </p:blipFill>
        <p:spPr>
          <a:xfrm>
            <a:off x="261188" y="11811099"/>
            <a:ext cx="5892800" cy="15952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7F3798-3ABE-1557-4050-CAC7BFA6154D}"/>
              </a:ext>
            </a:extLst>
          </p:cNvPr>
          <p:cNvSpPr/>
          <p:nvPr/>
        </p:nvSpPr>
        <p:spPr>
          <a:xfrm>
            <a:off x="-795416" y="2433541"/>
            <a:ext cx="8127268" cy="860041"/>
          </a:xfrm>
          <a:prstGeom prst="rect">
            <a:avLst/>
          </a:prstGeom>
          <a:solidFill>
            <a:srgbClr val="C102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79F430-90E4-62E6-EF24-9049E5D200CD}"/>
              </a:ext>
            </a:extLst>
          </p:cNvPr>
          <p:cNvSpPr txBox="1"/>
          <p:nvPr/>
        </p:nvSpPr>
        <p:spPr>
          <a:xfrm>
            <a:off x="817260" y="1375514"/>
            <a:ext cx="65386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endParaRPr lang="en-EC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CFAC7-E8CB-EC72-9B37-EDDE5111B099}"/>
              </a:ext>
            </a:extLst>
          </p:cNvPr>
          <p:cNvSpPr txBox="1"/>
          <p:nvPr/>
        </p:nvSpPr>
        <p:spPr>
          <a:xfrm>
            <a:off x="811471" y="2420453"/>
            <a:ext cx="5605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</a:t>
            </a:r>
            <a:endParaRPr lang="en-EC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5F884-A934-78E0-8C8A-652CADF328BB}"/>
              </a:ext>
            </a:extLst>
          </p:cNvPr>
          <p:cNvSpPr txBox="1"/>
          <p:nvPr/>
        </p:nvSpPr>
        <p:spPr>
          <a:xfrm>
            <a:off x="811471" y="3477138"/>
            <a:ext cx="5798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EC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E6D29-F019-295A-2245-8E16171776E6}"/>
              </a:ext>
            </a:extLst>
          </p:cNvPr>
          <p:cNvSpPr txBox="1"/>
          <p:nvPr/>
        </p:nvSpPr>
        <p:spPr>
          <a:xfrm>
            <a:off x="793200" y="6340653"/>
            <a:ext cx="5080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F8E87F-F6BB-5CA2-4462-7B6CCD42E039}"/>
              </a:ext>
            </a:extLst>
          </p:cNvPr>
          <p:cNvSpPr/>
          <p:nvPr/>
        </p:nvSpPr>
        <p:spPr>
          <a:xfrm>
            <a:off x="641408" y="7017144"/>
            <a:ext cx="5493814" cy="662895"/>
          </a:xfrm>
          <a:prstGeom prst="rect">
            <a:avLst/>
          </a:prstGeom>
          <a:solidFill>
            <a:srgbClr val="C102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10E58-5BD8-22BF-23A9-3CCE95D831D0}"/>
              </a:ext>
            </a:extLst>
          </p:cNvPr>
          <p:cNvSpPr txBox="1"/>
          <p:nvPr/>
        </p:nvSpPr>
        <p:spPr>
          <a:xfrm>
            <a:off x="937578" y="7038484"/>
            <a:ext cx="5080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084E1C-B95D-DFA2-1314-3F35E2DB87FF}"/>
              </a:ext>
            </a:extLst>
          </p:cNvPr>
          <p:cNvSpPr/>
          <p:nvPr/>
        </p:nvSpPr>
        <p:spPr>
          <a:xfrm>
            <a:off x="665471" y="8071514"/>
            <a:ext cx="4315603" cy="89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C60404-080B-2F35-7252-30D1A44ECFFC}"/>
              </a:ext>
            </a:extLst>
          </p:cNvPr>
          <p:cNvSpPr txBox="1"/>
          <p:nvPr/>
        </p:nvSpPr>
        <p:spPr>
          <a:xfrm>
            <a:off x="807556" y="8194294"/>
            <a:ext cx="4618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Lorem ipsum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221E54-A821-AC14-3EEA-E67FB92B29F7}"/>
              </a:ext>
            </a:extLst>
          </p:cNvPr>
          <p:cNvSpPr/>
          <p:nvPr/>
        </p:nvSpPr>
        <p:spPr>
          <a:xfrm>
            <a:off x="665471" y="9274672"/>
            <a:ext cx="4315603" cy="89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01E4CB-33AB-90FF-70E5-62AF23EEDE32}"/>
              </a:ext>
            </a:extLst>
          </p:cNvPr>
          <p:cNvSpPr txBox="1"/>
          <p:nvPr/>
        </p:nvSpPr>
        <p:spPr>
          <a:xfrm>
            <a:off x="807556" y="9397452"/>
            <a:ext cx="4618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Lorem ipsum</a:t>
            </a:r>
          </a:p>
        </p:txBody>
      </p:sp>
    </p:spTree>
    <p:extLst>
      <p:ext uri="{BB962C8B-B14F-4D97-AF65-F5344CB8AC3E}">
        <p14:creationId xmlns:p14="http://schemas.microsoft.com/office/powerpoint/2010/main" val="1526464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4CEBA-5AE8-CBA2-FA0D-915E63FD2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F17E05-B404-D6A5-BD19-1DF712D76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14" r="10314"/>
          <a:stretch/>
        </p:blipFill>
        <p:spPr>
          <a:xfrm>
            <a:off x="-771357" y="-80319"/>
            <a:ext cx="14620706" cy="137963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1A97C6-FDE8-60B5-C808-154DCC334405}"/>
              </a:ext>
            </a:extLst>
          </p:cNvPr>
          <p:cNvSpPr/>
          <p:nvPr/>
        </p:nvSpPr>
        <p:spPr>
          <a:xfrm>
            <a:off x="-772899" y="8373412"/>
            <a:ext cx="14620705" cy="534258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/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DAC440F-8845-CDAA-33D0-E31AE96F82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09" t="20190" r="13958" b="17004"/>
          <a:stretch/>
        </p:blipFill>
        <p:spPr>
          <a:xfrm>
            <a:off x="261188" y="11450154"/>
            <a:ext cx="5892800" cy="15952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D9384E-6C9A-5815-D62E-8149F8CFDC08}"/>
              </a:ext>
            </a:extLst>
          </p:cNvPr>
          <p:cNvSpPr/>
          <p:nvPr/>
        </p:nvSpPr>
        <p:spPr>
          <a:xfrm rot="10800000">
            <a:off x="-772900" y="-80320"/>
            <a:ext cx="14620705" cy="607204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C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B4A957-6990-4B31-FFCE-C63CFB6A0C58}"/>
              </a:ext>
            </a:extLst>
          </p:cNvPr>
          <p:cNvSpPr txBox="1"/>
          <p:nvPr/>
        </p:nvSpPr>
        <p:spPr>
          <a:xfrm>
            <a:off x="817260" y="1375514"/>
            <a:ext cx="8567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US" sz="8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Felicitaciones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EC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966FC3-5D6B-0391-83A1-BBF6D4199BC1}"/>
              </a:ext>
            </a:extLst>
          </p:cNvPr>
          <p:cNvSpPr txBox="1"/>
          <p:nvPr/>
        </p:nvSpPr>
        <p:spPr>
          <a:xfrm>
            <a:off x="913512" y="2744671"/>
            <a:ext cx="8567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C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7B9201-0E6B-1D7A-7D52-493F40871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4444" y="4176230"/>
            <a:ext cx="10664402" cy="31989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E334D-F065-D840-F173-BFE95D9BCAC9}"/>
              </a:ext>
            </a:extLst>
          </p:cNvPr>
          <p:cNvSpPr txBox="1"/>
          <p:nvPr/>
        </p:nvSpPr>
        <p:spPr>
          <a:xfrm>
            <a:off x="913512" y="4390903"/>
            <a:ext cx="856737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Lorem ipsum dolor sit </a:t>
            </a:r>
            <a:r>
              <a:rPr lang="en-US" sz="3400" dirty="0" err="1">
                <a:solidFill>
                  <a:schemeClr val="bg1"/>
                </a:solidFill>
              </a:rPr>
              <a:t>amet</a:t>
            </a:r>
            <a:r>
              <a:rPr lang="en-US" sz="3400" dirty="0">
                <a:solidFill>
                  <a:schemeClr val="bg1"/>
                </a:solidFill>
              </a:rPr>
              <a:t>, </a:t>
            </a:r>
            <a:r>
              <a:rPr lang="en-US" sz="3400" dirty="0" err="1">
                <a:solidFill>
                  <a:schemeClr val="bg1"/>
                </a:solidFill>
              </a:rPr>
              <a:t>consectetuer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adipiscing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elit</a:t>
            </a:r>
            <a:r>
              <a:rPr lang="en-US" sz="3400" dirty="0">
                <a:solidFill>
                  <a:schemeClr val="bg1"/>
                </a:solidFill>
              </a:rPr>
              <a:t>, sed diam </a:t>
            </a:r>
            <a:r>
              <a:rPr lang="en-US" sz="3400" dirty="0" err="1">
                <a:solidFill>
                  <a:schemeClr val="bg1"/>
                </a:solidFill>
              </a:rPr>
              <a:t>nonummy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nibh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eu</a:t>
            </a:r>
            <a:r>
              <a:rPr lang="en-US" sz="3400" dirty="0">
                <a:solidFill>
                  <a:schemeClr val="bg1"/>
                </a:solidFill>
              </a:rPr>
              <a:t>. Lorem ipsum dolor sit </a:t>
            </a:r>
            <a:r>
              <a:rPr lang="en-US" sz="3400" dirty="0" err="1">
                <a:solidFill>
                  <a:schemeClr val="bg1"/>
                </a:solidFill>
              </a:rPr>
              <a:t>amet</a:t>
            </a:r>
            <a:r>
              <a:rPr lang="en-US" sz="3400" dirty="0">
                <a:solidFill>
                  <a:schemeClr val="bg1"/>
                </a:solidFill>
              </a:rPr>
              <a:t>, </a:t>
            </a:r>
            <a:r>
              <a:rPr lang="en-US" sz="3400" dirty="0" err="1">
                <a:solidFill>
                  <a:schemeClr val="bg1"/>
                </a:solidFill>
              </a:rPr>
              <a:t>consectetuer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adipiscing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elit</a:t>
            </a:r>
            <a:r>
              <a:rPr lang="en-US" sz="3400" dirty="0">
                <a:solidFill>
                  <a:schemeClr val="bg1"/>
                </a:solidFill>
              </a:rPr>
              <a:t>, sed diam </a:t>
            </a:r>
            <a:r>
              <a:rPr lang="en-US" sz="3400" dirty="0" err="1">
                <a:solidFill>
                  <a:schemeClr val="bg1"/>
                </a:solidFill>
              </a:rPr>
              <a:t>nonummy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nibh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eu</a:t>
            </a:r>
            <a:r>
              <a:rPr lang="en-US" sz="3400" dirty="0">
                <a:solidFill>
                  <a:schemeClr val="bg1"/>
                </a:solidFill>
              </a:rPr>
              <a:t>. Lorem ipsum dolor sit</a:t>
            </a:r>
            <a:endParaRPr lang="en-EC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2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1594</TotalTime>
  <Words>347</Words>
  <Application>Microsoft Macintosh PowerPoint</Application>
  <PresentationFormat>Custom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Plantillas</vt:lpstr>
      <vt:lpstr> </vt:lpstr>
      <vt:lpstr>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Gabriela Gómez</dc:creator>
  <cp:lastModifiedBy>Gabriela Gómez</cp:lastModifiedBy>
  <cp:revision>22</cp:revision>
  <dcterms:created xsi:type="dcterms:W3CDTF">2025-01-14T13:37:19Z</dcterms:created>
  <dcterms:modified xsi:type="dcterms:W3CDTF">2025-01-15T16:11:27Z</dcterms:modified>
</cp:coreProperties>
</file>