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0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6"/>
  </p:normalViewPr>
  <p:slideViewPr>
    <p:cSldViewPr snapToGrid="0">
      <p:cViewPr varScale="1">
        <p:scale>
          <a:sx n="110" d="100"/>
          <a:sy n="110" d="100"/>
        </p:scale>
        <p:origin x="16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403891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2213433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184645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10272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304322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1568878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272941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108834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307639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369822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356669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74A1D-FDBA-4545-A858-0B13204A2436}" type="datetimeFigureOut">
              <a:rPr lang="en-EC" smtClean="0"/>
              <a:t>15/1/25</a:t>
            </a:fld>
            <a:endParaRPr lang="en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65AE7-EB60-2649-9FAD-FE857D3391A6}" type="slidenum">
              <a:rPr lang="en-EC" smtClean="0"/>
              <a:t>‹#›</a:t>
            </a:fld>
            <a:endParaRPr lang="en-EC"/>
          </a:p>
        </p:txBody>
      </p:sp>
    </p:spTree>
    <p:extLst>
      <p:ext uri="{BB962C8B-B14F-4D97-AF65-F5344CB8AC3E}">
        <p14:creationId xmlns:p14="http://schemas.microsoft.com/office/powerpoint/2010/main" val="88198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F86A5-9DA2-E2AD-61C1-816018751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2240" y="1450848"/>
            <a:ext cx="7158919" cy="365760"/>
          </a:xfrm>
        </p:spPr>
        <p:txBody>
          <a:bodyPr>
            <a:normAutofit/>
          </a:bodyPr>
          <a:lstStyle/>
          <a:p>
            <a:pPr algn="l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Dirección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69874-A9D3-99E2-5533-1F25F0257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6624" y="3738933"/>
            <a:ext cx="7158919" cy="869644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5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participación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coordinador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Curso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Anatómico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para un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Enfoque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Mínimamente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Invasivo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Columna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Lumbar </a:t>
            </a:r>
          </a:p>
          <a:p>
            <a:pPr algn="l"/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EF0EE5-2BA7-86CD-0BE3-EE8CD3DF791E}"/>
              </a:ext>
            </a:extLst>
          </p:cNvPr>
          <p:cNvSpPr/>
          <p:nvPr/>
        </p:nvSpPr>
        <p:spPr>
          <a:xfrm>
            <a:off x="0" y="0"/>
            <a:ext cx="2377440" cy="7559675"/>
          </a:xfrm>
          <a:prstGeom prst="rect">
            <a:avLst/>
          </a:prstGeom>
          <a:solidFill>
            <a:srgbClr val="C10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C" dirty="0"/>
          </a:p>
        </p:txBody>
      </p:sp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87EFD944-5945-63FB-AFD2-DD4E3CF87B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1" t="15969" r="10726" b="19644"/>
          <a:stretch/>
        </p:blipFill>
        <p:spPr>
          <a:xfrm>
            <a:off x="2665059" y="462995"/>
            <a:ext cx="3645408" cy="9961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5FD8478-0F12-DC89-1BBB-84F5BD534156}"/>
              </a:ext>
            </a:extLst>
          </p:cNvPr>
          <p:cNvSpPr txBox="1">
            <a:spLocks/>
          </p:cNvSpPr>
          <p:nvPr/>
        </p:nvSpPr>
        <p:spPr>
          <a:xfrm>
            <a:off x="2682240" y="2003922"/>
            <a:ext cx="7158919" cy="3325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Otorgan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presente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reconocimiento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a: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061DD4C-A0CE-CC8C-178C-F2D27FC52282}"/>
              </a:ext>
            </a:extLst>
          </p:cNvPr>
          <p:cNvCxnSpPr>
            <a:cxnSpLocks/>
          </p:cNvCxnSpPr>
          <p:nvPr/>
        </p:nvCxnSpPr>
        <p:spPr>
          <a:xfrm>
            <a:off x="2731008" y="3426269"/>
            <a:ext cx="7158919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02765A85-FC83-FA2B-EFDA-9FC7548AB00D}"/>
              </a:ext>
            </a:extLst>
          </p:cNvPr>
          <p:cNvSpPr txBox="1">
            <a:spLocks/>
          </p:cNvSpPr>
          <p:nvPr/>
        </p:nvSpPr>
        <p:spPr>
          <a:xfrm>
            <a:off x="2694432" y="2817107"/>
            <a:ext cx="7158919" cy="6344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Nombre</a:t>
            </a:r>
            <a:r>
              <a:rPr lang="en-US" sz="5000" dirty="0">
                <a:latin typeface="Akrobat" pitchFamily="2" charset="77"/>
                <a:cs typeface="Arial Narrow" panose="020B0604020202020204" pitchFamily="34" charset="0"/>
              </a:rPr>
              <a:t> </a:t>
            </a:r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Apellido</a:t>
            </a:r>
            <a:endParaRPr lang="en-US" sz="5000" dirty="0">
              <a:latin typeface="Akrobat" pitchFamily="2" charset="77"/>
              <a:cs typeface="Arial Narrow" panose="020B0604020202020204" pitchFamily="34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50A7376-EA99-DE15-D43B-91223BF8F7E4}"/>
              </a:ext>
            </a:extLst>
          </p:cNvPr>
          <p:cNvSpPr txBox="1">
            <a:spLocks/>
          </p:cNvSpPr>
          <p:nvPr/>
        </p:nvSpPr>
        <p:spPr>
          <a:xfrm>
            <a:off x="2706625" y="6449569"/>
            <a:ext cx="3218688" cy="768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9B1234-E800-F402-9AF6-CC7C5DA09838}"/>
              </a:ext>
            </a:extLst>
          </p:cNvPr>
          <p:cNvCxnSpPr>
            <a:cxnSpLocks/>
          </p:cNvCxnSpPr>
          <p:nvPr/>
        </p:nvCxnSpPr>
        <p:spPr>
          <a:xfrm>
            <a:off x="2777308" y="6340157"/>
            <a:ext cx="261489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556C8B8-0833-FF7A-DC3D-9CCCE36F2016}"/>
              </a:ext>
            </a:extLst>
          </p:cNvPr>
          <p:cNvSpPr txBox="1"/>
          <p:nvPr/>
        </p:nvSpPr>
        <p:spPr>
          <a:xfrm>
            <a:off x="2706624" y="4590450"/>
            <a:ext cx="53461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Realizado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15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septiembre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2023 </a:t>
            </a:r>
          </a:p>
          <a:p>
            <a:pPr algn="l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duración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total de 9 horas</a:t>
            </a:r>
            <a:endParaRPr lang="en-EC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9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2139-607F-FA36-784F-1DCE5D482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1927B-F027-C080-CBAC-450FF232B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2240" y="1450848"/>
            <a:ext cx="7158919" cy="365760"/>
          </a:xfrm>
        </p:spPr>
        <p:txBody>
          <a:bodyPr>
            <a:normAutofit/>
          </a:bodyPr>
          <a:lstStyle/>
          <a:p>
            <a:pPr algn="l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Dirección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6955E-06D5-38F1-9FB5-972C45206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6624" y="3738933"/>
            <a:ext cx="7158919" cy="869644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5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participación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coordinador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Curso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Anatómico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para un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Enfoque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Mínimamente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Invasivo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Columna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Lumbar </a:t>
            </a:r>
          </a:p>
          <a:p>
            <a:pPr algn="l"/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2CC7CD-1D8A-3D73-E433-BBEA91E5E2D1}"/>
              </a:ext>
            </a:extLst>
          </p:cNvPr>
          <p:cNvSpPr/>
          <p:nvPr/>
        </p:nvSpPr>
        <p:spPr>
          <a:xfrm>
            <a:off x="0" y="0"/>
            <a:ext cx="2377440" cy="7559675"/>
          </a:xfrm>
          <a:prstGeom prst="rect">
            <a:avLst/>
          </a:prstGeom>
          <a:solidFill>
            <a:srgbClr val="C10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C" dirty="0"/>
          </a:p>
        </p:txBody>
      </p:sp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1A11300-C566-9694-AF6A-A4617DC853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1" t="15969" r="10726" b="19644"/>
          <a:stretch/>
        </p:blipFill>
        <p:spPr>
          <a:xfrm>
            <a:off x="2665059" y="462995"/>
            <a:ext cx="3645408" cy="9961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14CD608-F821-F6A9-8680-267B1711C722}"/>
              </a:ext>
            </a:extLst>
          </p:cNvPr>
          <p:cNvSpPr txBox="1">
            <a:spLocks/>
          </p:cNvSpPr>
          <p:nvPr/>
        </p:nvSpPr>
        <p:spPr>
          <a:xfrm>
            <a:off x="2682240" y="2003922"/>
            <a:ext cx="7158919" cy="3325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Otorgan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presente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reconocimiento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a: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8C2E067-35AA-24AB-E166-37951E4CD4FC}"/>
              </a:ext>
            </a:extLst>
          </p:cNvPr>
          <p:cNvCxnSpPr>
            <a:cxnSpLocks/>
          </p:cNvCxnSpPr>
          <p:nvPr/>
        </p:nvCxnSpPr>
        <p:spPr>
          <a:xfrm>
            <a:off x="2731008" y="3426269"/>
            <a:ext cx="7158919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1C4FF557-4DD8-DDBC-C5AF-CFA56769A629}"/>
              </a:ext>
            </a:extLst>
          </p:cNvPr>
          <p:cNvSpPr txBox="1">
            <a:spLocks/>
          </p:cNvSpPr>
          <p:nvPr/>
        </p:nvSpPr>
        <p:spPr>
          <a:xfrm>
            <a:off x="2694432" y="2817107"/>
            <a:ext cx="7158919" cy="6344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Nombre</a:t>
            </a:r>
            <a:r>
              <a:rPr lang="en-US" sz="5000" dirty="0">
                <a:latin typeface="Akrobat" pitchFamily="2" charset="77"/>
                <a:cs typeface="Arial Narrow" panose="020B0604020202020204" pitchFamily="34" charset="0"/>
              </a:rPr>
              <a:t> </a:t>
            </a:r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Apellido</a:t>
            </a:r>
            <a:endParaRPr lang="en-US" sz="5000" dirty="0">
              <a:latin typeface="Akrobat" pitchFamily="2" charset="77"/>
              <a:cs typeface="Arial Narrow" panose="020B0604020202020204" pitchFamily="34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42A2FB9-A1F1-E874-346D-ED3A8B7E0F3B}"/>
              </a:ext>
            </a:extLst>
          </p:cNvPr>
          <p:cNvSpPr txBox="1">
            <a:spLocks/>
          </p:cNvSpPr>
          <p:nvPr/>
        </p:nvSpPr>
        <p:spPr>
          <a:xfrm>
            <a:off x="2706625" y="6449569"/>
            <a:ext cx="3218688" cy="768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1E325408-6E90-57FA-2679-0C9DF48EEDC0}"/>
              </a:ext>
            </a:extLst>
          </p:cNvPr>
          <p:cNvSpPr txBox="1">
            <a:spLocks/>
          </p:cNvSpPr>
          <p:nvPr/>
        </p:nvSpPr>
        <p:spPr>
          <a:xfrm>
            <a:off x="6754369" y="6449569"/>
            <a:ext cx="3218688" cy="768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BB9366-A7EA-5517-9E32-C25253593939}"/>
              </a:ext>
            </a:extLst>
          </p:cNvPr>
          <p:cNvCxnSpPr>
            <a:cxnSpLocks/>
          </p:cNvCxnSpPr>
          <p:nvPr/>
        </p:nvCxnSpPr>
        <p:spPr>
          <a:xfrm>
            <a:off x="2788883" y="6340157"/>
            <a:ext cx="261489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03B0DF0-8467-C84C-769C-D858AAB92086}"/>
              </a:ext>
            </a:extLst>
          </p:cNvPr>
          <p:cNvCxnSpPr>
            <a:cxnSpLocks/>
          </p:cNvCxnSpPr>
          <p:nvPr/>
        </p:nvCxnSpPr>
        <p:spPr>
          <a:xfrm>
            <a:off x="6853138" y="6340157"/>
            <a:ext cx="261489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7282A97-085F-ACBA-D741-A88F109A5AA0}"/>
              </a:ext>
            </a:extLst>
          </p:cNvPr>
          <p:cNvSpPr txBox="1"/>
          <p:nvPr/>
        </p:nvSpPr>
        <p:spPr>
          <a:xfrm>
            <a:off x="2706624" y="4590450"/>
            <a:ext cx="53461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Realizado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15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septiembre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2023 </a:t>
            </a:r>
          </a:p>
          <a:p>
            <a:pPr algn="l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duración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total de 9 horas</a:t>
            </a:r>
            <a:endParaRPr lang="en-EC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587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6FE07-608A-6344-6A67-62667E706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5237-F786-BC31-EB04-A5B3BCB80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2240" y="1450848"/>
            <a:ext cx="7158919" cy="365760"/>
          </a:xfrm>
        </p:spPr>
        <p:txBody>
          <a:bodyPr>
            <a:normAutofit/>
          </a:bodyPr>
          <a:lstStyle/>
          <a:p>
            <a:pPr algn="l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Dirección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BF98B-6935-8E24-8865-ABDCA42B6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6624" y="3738933"/>
            <a:ext cx="7158919" cy="869644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5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participación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coordinador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Curso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Anatómico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para un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Enfoque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Mínimamente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Invasivo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Columna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Lumbar </a:t>
            </a:r>
          </a:p>
          <a:p>
            <a:pPr algn="l"/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28CB9A-79C9-76F4-9B71-FAD6DD2081C3}"/>
              </a:ext>
            </a:extLst>
          </p:cNvPr>
          <p:cNvSpPr/>
          <p:nvPr/>
        </p:nvSpPr>
        <p:spPr>
          <a:xfrm>
            <a:off x="0" y="0"/>
            <a:ext cx="2377440" cy="7559675"/>
          </a:xfrm>
          <a:prstGeom prst="rect">
            <a:avLst/>
          </a:prstGeom>
          <a:solidFill>
            <a:srgbClr val="C10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C" dirty="0"/>
          </a:p>
        </p:txBody>
      </p:sp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D39A2771-FBBD-9927-46A0-534C853C7A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1" t="15969" r="10726" b="19644"/>
          <a:stretch/>
        </p:blipFill>
        <p:spPr>
          <a:xfrm>
            <a:off x="2665059" y="462995"/>
            <a:ext cx="3645408" cy="9961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606B55A-B0D4-DF25-6F79-9E78048E3178}"/>
              </a:ext>
            </a:extLst>
          </p:cNvPr>
          <p:cNvSpPr txBox="1">
            <a:spLocks/>
          </p:cNvSpPr>
          <p:nvPr/>
        </p:nvSpPr>
        <p:spPr>
          <a:xfrm>
            <a:off x="2682240" y="2003922"/>
            <a:ext cx="7158919" cy="3325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Otorgan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presente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reconocimiento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a: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F28F8D-CAA1-60A2-8A97-257CB1FBAC38}"/>
              </a:ext>
            </a:extLst>
          </p:cNvPr>
          <p:cNvCxnSpPr>
            <a:cxnSpLocks/>
          </p:cNvCxnSpPr>
          <p:nvPr/>
        </p:nvCxnSpPr>
        <p:spPr>
          <a:xfrm>
            <a:off x="2731008" y="3426269"/>
            <a:ext cx="7158919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C6903373-894E-8192-82BC-67048F370D0E}"/>
              </a:ext>
            </a:extLst>
          </p:cNvPr>
          <p:cNvSpPr txBox="1">
            <a:spLocks/>
          </p:cNvSpPr>
          <p:nvPr/>
        </p:nvSpPr>
        <p:spPr>
          <a:xfrm>
            <a:off x="2694432" y="2817107"/>
            <a:ext cx="7158919" cy="6344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Nombre</a:t>
            </a:r>
            <a:r>
              <a:rPr lang="en-US" sz="5000" dirty="0">
                <a:latin typeface="Akrobat" pitchFamily="2" charset="77"/>
                <a:cs typeface="Arial Narrow" panose="020B0604020202020204" pitchFamily="34" charset="0"/>
              </a:rPr>
              <a:t> </a:t>
            </a:r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Apellido</a:t>
            </a:r>
            <a:endParaRPr lang="en-US" sz="5000" dirty="0">
              <a:latin typeface="Akrobat" pitchFamily="2" charset="77"/>
              <a:cs typeface="Arial Narrow" panose="020B0604020202020204" pitchFamily="34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C48F844-31EF-6CF8-2F7B-746F6EB6139D}"/>
              </a:ext>
            </a:extLst>
          </p:cNvPr>
          <p:cNvSpPr txBox="1">
            <a:spLocks/>
          </p:cNvSpPr>
          <p:nvPr/>
        </p:nvSpPr>
        <p:spPr>
          <a:xfrm>
            <a:off x="2706625" y="6449569"/>
            <a:ext cx="3218688" cy="768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C7B68BD1-A73D-2CD6-BE4B-1F2773FCECC6}"/>
              </a:ext>
            </a:extLst>
          </p:cNvPr>
          <p:cNvSpPr txBox="1">
            <a:spLocks/>
          </p:cNvSpPr>
          <p:nvPr/>
        </p:nvSpPr>
        <p:spPr>
          <a:xfrm>
            <a:off x="6754369" y="6449569"/>
            <a:ext cx="3218688" cy="768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13ED0F3-914B-2DDF-42F9-8F0587AFEDF8}"/>
              </a:ext>
            </a:extLst>
          </p:cNvPr>
          <p:cNvCxnSpPr>
            <a:cxnSpLocks/>
          </p:cNvCxnSpPr>
          <p:nvPr/>
        </p:nvCxnSpPr>
        <p:spPr>
          <a:xfrm>
            <a:off x="2824223" y="6340157"/>
            <a:ext cx="252168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781B6E2-FC31-45A8-BCB1-77BD69454980}"/>
              </a:ext>
            </a:extLst>
          </p:cNvPr>
          <p:cNvCxnSpPr>
            <a:cxnSpLocks/>
          </p:cNvCxnSpPr>
          <p:nvPr/>
        </p:nvCxnSpPr>
        <p:spPr>
          <a:xfrm>
            <a:off x="6840638" y="6340157"/>
            <a:ext cx="265054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5A2349D-EB46-AFE5-AAF8-6B9BEA9D93A8}"/>
              </a:ext>
            </a:extLst>
          </p:cNvPr>
          <p:cNvSpPr txBox="1"/>
          <p:nvPr/>
        </p:nvSpPr>
        <p:spPr>
          <a:xfrm>
            <a:off x="2706624" y="4590450"/>
            <a:ext cx="53461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Realizado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15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septiembre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2023 </a:t>
            </a:r>
          </a:p>
          <a:p>
            <a:pPr algn="l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duración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total de 9 horas</a:t>
            </a:r>
            <a:endParaRPr lang="en-EC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logo with a cross on it&#10;&#10;Description automatically generated">
            <a:extLst>
              <a:ext uri="{FF2B5EF4-FFF2-40B4-BE49-F238E27FC236}">
                <a16:creationId xmlns:a16="http://schemas.microsoft.com/office/drawing/2014/main" id="{4DA43B56-211C-BD1B-5689-F7BA39184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560" y="550110"/>
            <a:ext cx="1682497" cy="7953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B866E7C-95C6-9577-FD3E-5FC6E423BF62}"/>
              </a:ext>
            </a:extLst>
          </p:cNvPr>
          <p:cNvSpPr txBox="1"/>
          <p:nvPr/>
        </p:nvSpPr>
        <p:spPr>
          <a:xfrm>
            <a:off x="11239948" y="654673"/>
            <a:ext cx="16824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C" sz="1000" dirty="0"/>
              <a:t>LOGO RERENCIAL</a:t>
            </a:r>
          </a:p>
          <a:p>
            <a:r>
              <a:rPr lang="en-EC" sz="1000" dirty="0"/>
              <a:t>COLABORACIONES</a:t>
            </a:r>
          </a:p>
          <a:p>
            <a:r>
              <a:rPr lang="en-EC" sz="1000" dirty="0"/>
              <a:t>EXTERNAS</a:t>
            </a:r>
          </a:p>
        </p:txBody>
      </p:sp>
      <p:pic>
        <p:nvPicPr>
          <p:cNvPr id="11" name="Graphic 10" descr="Arrow: Straight with solid fill">
            <a:extLst>
              <a:ext uri="{FF2B5EF4-FFF2-40B4-BE49-F238E27FC236}">
                <a16:creationId xmlns:a16="http://schemas.microsoft.com/office/drawing/2014/main" id="{8C0EF705-D5AD-0BA8-BA48-17BD383941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84413" y="677823"/>
            <a:ext cx="485428" cy="48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88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1227A-4019-59D8-4E19-D0ACFEA51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F4ED6-3AC2-57A4-F4F9-DB3902E3B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2240" y="1450848"/>
            <a:ext cx="7158919" cy="365760"/>
          </a:xfrm>
        </p:spPr>
        <p:txBody>
          <a:bodyPr>
            <a:normAutofit/>
          </a:bodyPr>
          <a:lstStyle/>
          <a:p>
            <a:pPr algn="l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Dirección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916D6-A75D-EC7E-8ED8-76707FE43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6624" y="3738933"/>
            <a:ext cx="7158919" cy="869644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5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participación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coordinador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Curso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Anatómico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para un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Enfoque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Mínimamente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Invasivo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</a:p>
          <a:p>
            <a:pPr algn="l">
              <a:spcBef>
                <a:spcPts val="500"/>
              </a:spcBef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Columna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Lumbar </a:t>
            </a:r>
          </a:p>
          <a:p>
            <a:pPr algn="l"/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16118E-53D0-3E40-88B6-5EF254CBAA44}"/>
              </a:ext>
            </a:extLst>
          </p:cNvPr>
          <p:cNvSpPr/>
          <p:nvPr/>
        </p:nvSpPr>
        <p:spPr>
          <a:xfrm>
            <a:off x="0" y="0"/>
            <a:ext cx="2377440" cy="7559675"/>
          </a:xfrm>
          <a:prstGeom prst="rect">
            <a:avLst/>
          </a:prstGeom>
          <a:solidFill>
            <a:srgbClr val="C10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C" dirty="0"/>
          </a:p>
        </p:txBody>
      </p:sp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3836913-12CD-6C83-CCB6-A58C2CB237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1" t="15969" r="10726" b="19644"/>
          <a:stretch/>
        </p:blipFill>
        <p:spPr>
          <a:xfrm>
            <a:off x="2665059" y="462995"/>
            <a:ext cx="3645408" cy="9961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029B429-7A40-4382-DCA9-B91CA34F3CCD}"/>
              </a:ext>
            </a:extLst>
          </p:cNvPr>
          <p:cNvSpPr txBox="1">
            <a:spLocks/>
          </p:cNvSpPr>
          <p:nvPr/>
        </p:nvSpPr>
        <p:spPr>
          <a:xfrm>
            <a:off x="2682240" y="2003922"/>
            <a:ext cx="7158919" cy="3325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Otorgan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presente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reconocimiento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a: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5584E8-7AB2-11F4-6937-11E5545595AC}"/>
              </a:ext>
            </a:extLst>
          </p:cNvPr>
          <p:cNvCxnSpPr>
            <a:cxnSpLocks/>
          </p:cNvCxnSpPr>
          <p:nvPr/>
        </p:nvCxnSpPr>
        <p:spPr>
          <a:xfrm>
            <a:off x="2731008" y="3426269"/>
            <a:ext cx="7158919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16D853AF-53B2-4DF1-2463-F5EE89079F3B}"/>
              </a:ext>
            </a:extLst>
          </p:cNvPr>
          <p:cNvSpPr txBox="1">
            <a:spLocks/>
          </p:cNvSpPr>
          <p:nvPr/>
        </p:nvSpPr>
        <p:spPr>
          <a:xfrm>
            <a:off x="2694432" y="2817107"/>
            <a:ext cx="7158919" cy="6344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Nombre</a:t>
            </a:r>
            <a:r>
              <a:rPr lang="en-US" sz="5000" dirty="0">
                <a:latin typeface="Akrobat" pitchFamily="2" charset="77"/>
                <a:cs typeface="Arial Narrow" panose="020B0604020202020204" pitchFamily="34" charset="0"/>
              </a:rPr>
              <a:t> </a:t>
            </a:r>
            <a:r>
              <a:rPr lang="en-US" sz="5000" dirty="0" err="1">
                <a:latin typeface="Akrobat" pitchFamily="2" charset="77"/>
                <a:cs typeface="Arial Narrow" panose="020B0604020202020204" pitchFamily="34" charset="0"/>
              </a:rPr>
              <a:t>Apellido</a:t>
            </a:r>
            <a:endParaRPr lang="en-US" sz="5000" dirty="0">
              <a:latin typeface="Akrobat" pitchFamily="2" charset="77"/>
              <a:cs typeface="Arial Narrow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3C3643B-50D9-8BF8-4707-DA5CC8C9F5EB}"/>
              </a:ext>
            </a:extLst>
          </p:cNvPr>
          <p:cNvSpPr txBox="1"/>
          <p:nvPr/>
        </p:nvSpPr>
        <p:spPr>
          <a:xfrm>
            <a:off x="2706624" y="4590450"/>
            <a:ext cx="53461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Realizado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15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septiembre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2023 </a:t>
            </a:r>
          </a:p>
          <a:p>
            <a:pPr algn="l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duración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total de 9 horas</a:t>
            </a:r>
            <a:endParaRPr lang="en-EC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69C8D4C-F980-177E-6952-217E5E67860F}"/>
              </a:ext>
            </a:extLst>
          </p:cNvPr>
          <p:cNvSpPr txBox="1">
            <a:spLocks/>
          </p:cNvSpPr>
          <p:nvPr/>
        </p:nvSpPr>
        <p:spPr>
          <a:xfrm>
            <a:off x="2706625" y="6218239"/>
            <a:ext cx="2467259" cy="969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3AEA97-6380-2E00-E2D8-BC9EE519182B}"/>
              </a:ext>
            </a:extLst>
          </p:cNvPr>
          <p:cNvCxnSpPr>
            <a:cxnSpLocks/>
          </p:cNvCxnSpPr>
          <p:nvPr/>
        </p:nvCxnSpPr>
        <p:spPr>
          <a:xfrm>
            <a:off x="2789498" y="6108827"/>
            <a:ext cx="1990846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ubtitle 2">
            <a:extLst>
              <a:ext uri="{FF2B5EF4-FFF2-40B4-BE49-F238E27FC236}">
                <a16:creationId xmlns:a16="http://schemas.microsoft.com/office/drawing/2014/main" id="{BE6D16FB-7EB5-5EC8-F9B2-0197D8D5707D}"/>
              </a:ext>
            </a:extLst>
          </p:cNvPr>
          <p:cNvSpPr txBox="1">
            <a:spLocks/>
          </p:cNvSpPr>
          <p:nvPr/>
        </p:nvSpPr>
        <p:spPr>
          <a:xfrm>
            <a:off x="5380377" y="6218239"/>
            <a:ext cx="2467259" cy="969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F729E72-83FC-21CA-4B53-A2EE17F1720A}"/>
              </a:ext>
            </a:extLst>
          </p:cNvPr>
          <p:cNvCxnSpPr>
            <a:cxnSpLocks/>
          </p:cNvCxnSpPr>
          <p:nvPr/>
        </p:nvCxnSpPr>
        <p:spPr>
          <a:xfrm>
            <a:off x="5474825" y="6108827"/>
            <a:ext cx="197927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Subtitle 2">
            <a:extLst>
              <a:ext uri="{FF2B5EF4-FFF2-40B4-BE49-F238E27FC236}">
                <a16:creationId xmlns:a16="http://schemas.microsoft.com/office/drawing/2014/main" id="{5FF80270-FE0A-08BC-D8F6-8CAF34E02F0E}"/>
              </a:ext>
            </a:extLst>
          </p:cNvPr>
          <p:cNvSpPr txBox="1">
            <a:spLocks/>
          </p:cNvSpPr>
          <p:nvPr/>
        </p:nvSpPr>
        <p:spPr>
          <a:xfrm>
            <a:off x="8042553" y="6218239"/>
            <a:ext cx="2467259" cy="969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Apellido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Decano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Facultad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Odontología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Posgrados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40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UDLA </a:t>
            </a:r>
            <a:endParaRPr lang="en-EC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4086392-5F03-6E25-3D82-D7915AD8805D}"/>
              </a:ext>
            </a:extLst>
          </p:cNvPr>
          <p:cNvCxnSpPr>
            <a:cxnSpLocks/>
          </p:cNvCxnSpPr>
          <p:nvPr/>
        </p:nvCxnSpPr>
        <p:spPr>
          <a:xfrm>
            <a:off x="8113853" y="6108827"/>
            <a:ext cx="200241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539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340</Words>
  <Application>Microsoft Macintosh PowerPoint</Application>
  <PresentationFormat>Custom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Akrobat</vt:lpstr>
      <vt:lpstr>Aptos</vt:lpstr>
      <vt:lpstr>Aptos Display</vt:lpstr>
      <vt:lpstr>Arial</vt:lpstr>
      <vt:lpstr>Office Theme</vt:lpstr>
      <vt:lpstr>La Dirección de Posgrados de Ciencias de la Salud </vt:lpstr>
      <vt:lpstr>La Dirección de Posgrados de Ciencias de la Salud </vt:lpstr>
      <vt:lpstr>La Dirección de Posgrados de Ciencias de la Salud </vt:lpstr>
      <vt:lpstr>La Dirección de Posgrados de Ciencias de la Salud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Gabriela Gómez</dc:creator>
  <cp:lastModifiedBy>Gabriela Gómez</cp:lastModifiedBy>
  <cp:revision>5</cp:revision>
  <dcterms:created xsi:type="dcterms:W3CDTF">2025-01-15T17:49:46Z</dcterms:created>
  <dcterms:modified xsi:type="dcterms:W3CDTF">2025-01-15T21:18:40Z</dcterms:modified>
</cp:coreProperties>
</file>