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502" r:id="rId2"/>
    <p:sldId id="503" r:id="rId3"/>
    <p:sldId id="504" r:id="rId4"/>
    <p:sldId id="506" r:id="rId5"/>
    <p:sldId id="505" r:id="rId6"/>
    <p:sldId id="507" r:id="rId7"/>
    <p:sldId id="508" r:id="rId8"/>
    <p:sldId id="509" r:id="rId9"/>
    <p:sldId id="510" r:id="rId10"/>
    <p:sldId id="511" r:id="rId11"/>
    <p:sldId id="512" r:id="rId12"/>
    <p:sldId id="513" r:id="rId13"/>
    <p:sldId id="515" r:id="rId14"/>
    <p:sldId id="514" r:id="rId15"/>
    <p:sldId id="516" r:id="rId16"/>
    <p:sldId id="517" r:id="rId17"/>
    <p:sldId id="518" r:id="rId18"/>
    <p:sldId id="519" r:id="rId19"/>
    <p:sldId id="520" r:id="rId20"/>
    <p:sldId id="521" r:id="rId21"/>
    <p:sldId id="522" r:id="rId22"/>
    <p:sldId id="523" r:id="rId23"/>
    <p:sldId id="524" r:id="rId24"/>
    <p:sldId id="525" r:id="rId25"/>
    <p:sldId id="531" r:id="rId26"/>
    <p:sldId id="457" r:id="rId27"/>
    <p:sldId id="465" r:id="rId28"/>
    <p:sldId id="46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230"/>
    <a:srgbClr val="6F7271"/>
    <a:srgbClr val="393C8F"/>
    <a:srgbClr val="F1644F"/>
    <a:srgbClr val="FFD93D"/>
    <a:srgbClr val="FF8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E56B87-DB02-524C-8F0B-AE3AAD822108}" v="136" dt="2025-01-16T19:44:10.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2"/>
    <p:restoredTop sz="94499"/>
  </p:normalViewPr>
  <p:slideViewPr>
    <p:cSldViewPr snapToGrid="0" snapToObjects="1">
      <p:cViewPr>
        <p:scale>
          <a:sx n="96" d="100"/>
          <a:sy n="96" d="100"/>
        </p:scale>
        <p:origin x="1048" y="1360"/>
      </p:cViewPr>
      <p:guideLst/>
    </p:cSldViewPr>
  </p:slideViewPr>
  <p:notesTextViewPr>
    <p:cViewPr>
      <p:scale>
        <a:sx n="125" d="100"/>
        <a:sy n="125" d="100"/>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CA8EA-268C-9240-A93C-AAC79D8999C8}" type="datetimeFigureOut">
              <a:rPr lang="en-US" smtClean="0"/>
              <a:t>1/16/25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C05A5-7321-AF4F-BADD-6247ABA70E9B}" type="slidenum">
              <a:rPr lang="en-US" smtClean="0"/>
              <a:t>‹#›</a:t>
            </a:fld>
            <a:endParaRPr lang="en-US"/>
          </a:p>
        </p:txBody>
      </p:sp>
    </p:spTree>
    <p:extLst>
      <p:ext uri="{BB962C8B-B14F-4D97-AF65-F5344CB8AC3E}">
        <p14:creationId xmlns:p14="http://schemas.microsoft.com/office/powerpoint/2010/main" val="2579992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C05A5-7321-AF4F-BADD-6247ABA70E9B}" type="slidenum">
              <a:rPr lang="en-US" smtClean="0"/>
              <a:t>1</a:t>
            </a:fld>
            <a:endParaRPr lang="en-US"/>
          </a:p>
        </p:txBody>
      </p:sp>
    </p:spTree>
    <p:extLst>
      <p:ext uri="{BB962C8B-B14F-4D97-AF65-F5344CB8AC3E}">
        <p14:creationId xmlns:p14="http://schemas.microsoft.com/office/powerpoint/2010/main" val="475650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C05A5-7321-AF4F-BADD-6247ABA70E9B}" type="slidenum">
              <a:rPr lang="en-US" smtClean="0"/>
              <a:t>6</a:t>
            </a:fld>
            <a:endParaRPr lang="en-US"/>
          </a:p>
        </p:txBody>
      </p:sp>
    </p:spTree>
    <p:extLst>
      <p:ext uri="{BB962C8B-B14F-4D97-AF65-F5344CB8AC3E}">
        <p14:creationId xmlns:p14="http://schemas.microsoft.com/office/powerpoint/2010/main" val="3103342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C05A5-7321-AF4F-BADD-6247ABA70E9B}" type="slidenum">
              <a:rPr lang="en-US" smtClean="0"/>
              <a:t>20</a:t>
            </a:fld>
            <a:endParaRPr lang="en-US"/>
          </a:p>
        </p:txBody>
      </p:sp>
    </p:spTree>
    <p:extLst>
      <p:ext uri="{BB962C8B-B14F-4D97-AF65-F5344CB8AC3E}">
        <p14:creationId xmlns:p14="http://schemas.microsoft.com/office/powerpoint/2010/main" val="4102754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7D7A478-543C-9C6E-4CD2-B56EC1188663}"/>
              </a:ext>
            </a:extLst>
          </p:cNvPr>
          <p:cNvSpPr>
            <a:spLocks noGrp="1"/>
          </p:cNvSpPr>
          <p:nvPr>
            <p:ph type="pic" sz="quarter" idx="10"/>
          </p:nvPr>
        </p:nvSpPr>
        <p:spPr>
          <a:xfrm>
            <a:off x="-299244" y="-310356"/>
            <a:ext cx="12790488" cy="7478713"/>
          </a:xfrm>
          <a:pattFill prst="pct5">
            <a:fgClr>
              <a:schemeClr val="accent1"/>
            </a:fgClr>
            <a:bgClr>
              <a:schemeClr val="accent1">
                <a:lumMod val="20000"/>
                <a:lumOff val="80000"/>
              </a:schemeClr>
            </a:bgClr>
          </a:pattFill>
        </p:spPr>
        <p:txBody>
          <a:bodyPr lIns="91440" tIns="91440" rIns="91440" bIns="91440"/>
          <a:lstStyle>
            <a:lvl1pPr marL="0" indent="0">
              <a:buNone/>
              <a:defRPr sz="1800"/>
            </a:lvl1pPr>
          </a:lstStyle>
          <a:p>
            <a:endParaRPr lang="en-US"/>
          </a:p>
        </p:txBody>
      </p:sp>
    </p:spTree>
    <p:extLst>
      <p:ext uri="{BB962C8B-B14F-4D97-AF65-F5344CB8AC3E}">
        <p14:creationId xmlns:p14="http://schemas.microsoft.com/office/powerpoint/2010/main" val="210966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8DD6ECD-1098-8195-6FF9-264F2F01BC84}"/>
              </a:ext>
            </a:extLst>
          </p:cNvPr>
          <p:cNvSpPr>
            <a:spLocks noGrp="1"/>
          </p:cNvSpPr>
          <p:nvPr>
            <p:ph type="pic" sz="quarter" idx="10"/>
          </p:nvPr>
        </p:nvSpPr>
        <p:spPr>
          <a:xfrm>
            <a:off x="4824247" y="1"/>
            <a:ext cx="7367752" cy="5871079"/>
          </a:xfrm>
          <a:custGeom>
            <a:avLst/>
            <a:gdLst>
              <a:gd name="connsiteX0" fmla="*/ 0 w 7367752"/>
              <a:gd name="connsiteY0" fmla="*/ 0 h 5871079"/>
              <a:gd name="connsiteX1" fmla="*/ 7367752 w 7367752"/>
              <a:gd name="connsiteY1" fmla="*/ 0 h 5871079"/>
              <a:gd name="connsiteX2" fmla="*/ 7367752 w 7367752"/>
              <a:gd name="connsiteY2" fmla="*/ 5871079 h 5871079"/>
              <a:gd name="connsiteX3" fmla="*/ 1561179 w 7367752"/>
              <a:gd name="connsiteY3" fmla="*/ 5871079 h 5871079"/>
              <a:gd name="connsiteX4" fmla="*/ 0 w 7367752"/>
              <a:gd name="connsiteY4" fmla="*/ 4309900 h 5871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7752" h="5871079">
                <a:moveTo>
                  <a:pt x="0" y="0"/>
                </a:moveTo>
                <a:lnTo>
                  <a:pt x="7367752" y="0"/>
                </a:lnTo>
                <a:lnTo>
                  <a:pt x="7367752" y="5871079"/>
                </a:lnTo>
                <a:lnTo>
                  <a:pt x="1561179" y="5871079"/>
                </a:lnTo>
                <a:cubicBezTo>
                  <a:pt x="698965" y="5871079"/>
                  <a:pt x="0" y="5172115"/>
                  <a:pt x="0" y="4309900"/>
                </a:cubicBezTo>
                <a:close/>
              </a:path>
            </a:pathLst>
          </a:custGeom>
          <a:pattFill prst="pct5">
            <a:fgClr>
              <a:schemeClr val="accent1"/>
            </a:fgClr>
            <a:bgClr>
              <a:schemeClr val="accent1">
                <a:lumMod val="20000"/>
                <a:lumOff val="80000"/>
              </a:schemeClr>
            </a:bgClr>
          </a:pattFill>
        </p:spPr>
        <p:txBody>
          <a:bodyPr wrap="square" lIns="91440" tIns="91440" rIns="91440" bIns="91440">
            <a:noAutofit/>
          </a:bodyPr>
          <a:lstStyle>
            <a:lvl1pPr marL="0" indent="0">
              <a:buNone/>
              <a:defRPr sz="1800"/>
            </a:lvl1pPr>
          </a:lstStyle>
          <a:p>
            <a:endParaRPr lang="en-US"/>
          </a:p>
        </p:txBody>
      </p:sp>
    </p:spTree>
    <p:extLst>
      <p:ext uri="{BB962C8B-B14F-4D97-AF65-F5344CB8AC3E}">
        <p14:creationId xmlns:p14="http://schemas.microsoft.com/office/powerpoint/2010/main" val="1190317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F07B1B1-3A1B-D18A-7B38-BD48225A9973}"/>
              </a:ext>
            </a:extLst>
          </p:cNvPr>
          <p:cNvSpPr>
            <a:spLocks noGrp="1"/>
          </p:cNvSpPr>
          <p:nvPr>
            <p:ph type="pic" sz="quarter" idx="10"/>
          </p:nvPr>
        </p:nvSpPr>
        <p:spPr>
          <a:xfrm>
            <a:off x="3987936" y="2919359"/>
            <a:ext cx="8204065" cy="3560407"/>
          </a:xfrm>
          <a:custGeom>
            <a:avLst/>
            <a:gdLst>
              <a:gd name="connsiteX0" fmla="*/ 1006669 w 8204065"/>
              <a:gd name="connsiteY0" fmla="*/ 0 h 3560407"/>
              <a:gd name="connsiteX1" fmla="*/ 8204065 w 8204065"/>
              <a:gd name="connsiteY1" fmla="*/ 0 h 3560407"/>
              <a:gd name="connsiteX2" fmla="*/ 8204065 w 8204065"/>
              <a:gd name="connsiteY2" fmla="*/ 3560407 h 3560407"/>
              <a:gd name="connsiteX3" fmla="*/ 1006669 w 8204065"/>
              <a:gd name="connsiteY3" fmla="*/ 3560407 h 3560407"/>
              <a:gd name="connsiteX4" fmla="*/ 0 w 8204065"/>
              <a:gd name="connsiteY4" fmla="*/ 2553738 h 3560407"/>
              <a:gd name="connsiteX5" fmla="*/ 0 w 8204065"/>
              <a:gd name="connsiteY5" fmla="*/ 1006669 h 3560407"/>
              <a:gd name="connsiteX6" fmla="*/ 1006669 w 8204065"/>
              <a:gd name="connsiteY6" fmla="*/ 0 h 356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4065" h="3560407">
                <a:moveTo>
                  <a:pt x="1006669" y="0"/>
                </a:moveTo>
                <a:lnTo>
                  <a:pt x="8204065" y="0"/>
                </a:lnTo>
                <a:lnTo>
                  <a:pt x="8204065" y="3560407"/>
                </a:lnTo>
                <a:lnTo>
                  <a:pt x="1006669" y="3560407"/>
                </a:lnTo>
                <a:cubicBezTo>
                  <a:pt x="450701" y="3560407"/>
                  <a:pt x="0" y="3109706"/>
                  <a:pt x="0" y="2553738"/>
                </a:cubicBezTo>
                <a:lnTo>
                  <a:pt x="0" y="1006669"/>
                </a:lnTo>
                <a:cubicBezTo>
                  <a:pt x="0" y="450701"/>
                  <a:pt x="450701" y="0"/>
                  <a:pt x="1006669" y="0"/>
                </a:cubicBezTo>
                <a:close/>
              </a:path>
            </a:pathLst>
          </a:custGeom>
          <a:pattFill prst="pct5">
            <a:fgClr>
              <a:schemeClr val="accent1"/>
            </a:fgClr>
            <a:bgClr>
              <a:schemeClr val="accent1">
                <a:lumMod val="20000"/>
                <a:lumOff val="80000"/>
              </a:schemeClr>
            </a:bgClr>
          </a:pattFill>
        </p:spPr>
        <p:txBody>
          <a:bodyPr wrap="square" lIns="91440" tIns="91440" rIns="91440" bIns="91440">
            <a:noAutofit/>
          </a:bodyPr>
          <a:lstStyle>
            <a:lvl1pPr marL="0" indent="0">
              <a:buNone/>
              <a:defRPr sz="1800"/>
            </a:lvl1pPr>
          </a:lstStyle>
          <a:p>
            <a:endParaRPr lang="en-US"/>
          </a:p>
        </p:txBody>
      </p:sp>
    </p:spTree>
    <p:extLst>
      <p:ext uri="{BB962C8B-B14F-4D97-AF65-F5344CB8AC3E}">
        <p14:creationId xmlns:p14="http://schemas.microsoft.com/office/powerpoint/2010/main" val="2339196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2C9125B-CA33-5B6B-AC76-62323A045B2A}"/>
              </a:ext>
            </a:extLst>
          </p:cNvPr>
          <p:cNvSpPr>
            <a:spLocks noGrp="1"/>
          </p:cNvSpPr>
          <p:nvPr>
            <p:ph type="pic" sz="quarter" idx="11"/>
          </p:nvPr>
        </p:nvSpPr>
        <p:spPr>
          <a:xfrm>
            <a:off x="3796140" y="3429000"/>
            <a:ext cx="3024046" cy="2805077"/>
          </a:xfrm>
          <a:custGeom>
            <a:avLst/>
            <a:gdLst>
              <a:gd name="connsiteX0" fmla="*/ 467522 w 3024046"/>
              <a:gd name="connsiteY0" fmla="*/ 0 h 2805077"/>
              <a:gd name="connsiteX1" fmla="*/ 2556524 w 3024046"/>
              <a:gd name="connsiteY1" fmla="*/ 0 h 2805077"/>
              <a:gd name="connsiteX2" fmla="*/ 3024046 w 3024046"/>
              <a:gd name="connsiteY2" fmla="*/ 467522 h 2805077"/>
              <a:gd name="connsiteX3" fmla="*/ 3024046 w 3024046"/>
              <a:gd name="connsiteY3" fmla="*/ 2337555 h 2805077"/>
              <a:gd name="connsiteX4" fmla="*/ 2556524 w 3024046"/>
              <a:gd name="connsiteY4" fmla="*/ 2805077 h 2805077"/>
              <a:gd name="connsiteX5" fmla="*/ 467522 w 3024046"/>
              <a:gd name="connsiteY5" fmla="*/ 2805077 h 2805077"/>
              <a:gd name="connsiteX6" fmla="*/ 0 w 3024046"/>
              <a:gd name="connsiteY6" fmla="*/ 2337555 h 2805077"/>
              <a:gd name="connsiteX7" fmla="*/ 0 w 3024046"/>
              <a:gd name="connsiteY7" fmla="*/ 467522 h 2805077"/>
              <a:gd name="connsiteX8" fmla="*/ 467522 w 3024046"/>
              <a:gd name="connsiteY8" fmla="*/ 0 h 280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046" h="2805077">
                <a:moveTo>
                  <a:pt x="467522" y="0"/>
                </a:moveTo>
                <a:lnTo>
                  <a:pt x="2556524" y="0"/>
                </a:lnTo>
                <a:cubicBezTo>
                  <a:pt x="2814729" y="0"/>
                  <a:pt x="3024046" y="209317"/>
                  <a:pt x="3024046" y="467522"/>
                </a:cubicBezTo>
                <a:lnTo>
                  <a:pt x="3024046" y="2337555"/>
                </a:lnTo>
                <a:cubicBezTo>
                  <a:pt x="3024046" y="2595760"/>
                  <a:pt x="2814729" y="2805077"/>
                  <a:pt x="2556524" y="2805077"/>
                </a:cubicBezTo>
                <a:lnTo>
                  <a:pt x="467522" y="2805077"/>
                </a:lnTo>
                <a:cubicBezTo>
                  <a:pt x="209317" y="2805077"/>
                  <a:pt x="0" y="2595760"/>
                  <a:pt x="0" y="2337555"/>
                </a:cubicBezTo>
                <a:lnTo>
                  <a:pt x="0" y="467522"/>
                </a:lnTo>
                <a:cubicBezTo>
                  <a:pt x="0" y="209317"/>
                  <a:pt x="209317" y="0"/>
                  <a:pt x="467522" y="0"/>
                </a:cubicBezTo>
                <a:close/>
              </a:path>
            </a:pathLst>
          </a:custGeom>
          <a:pattFill prst="pct5">
            <a:fgClr>
              <a:schemeClr val="accent1"/>
            </a:fgClr>
            <a:bgClr>
              <a:schemeClr val="accent1">
                <a:lumMod val="20000"/>
                <a:lumOff val="80000"/>
              </a:schemeClr>
            </a:bgClr>
          </a:pattFill>
        </p:spPr>
        <p:txBody>
          <a:bodyPr wrap="square" lIns="91440" tIns="91440" rIns="91440" bIns="91440">
            <a:noAutofit/>
          </a:bodyPr>
          <a:lstStyle>
            <a:lvl1pPr marL="0" indent="0">
              <a:buNone/>
              <a:defRPr sz="1800"/>
            </a:lvl1pPr>
          </a:lstStyle>
          <a:p>
            <a:endParaRPr lang="en-US"/>
          </a:p>
        </p:txBody>
      </p:sp>
      <p:sp>
        <p:nvSpPr>
          <p:cNvPr id="5" name="Picture Placeholder 4">
            <a:extLst>
              <a:ext uri="{FF2B5EF4-FFF2-40B4-BE49-F238E27FC236}">
                <a16:creationId xmlns:a16="http://schemas.microsoft.com/office/drawing/2014/main" id="{182CF67A-56E6-83A1-BF48-6FD8A0175F13}"/>
              </a:ext>
            </a:extLst>
          </p:cNvPr>
          <p:cNvSpPr>
            <a:spLocks noGrp="1"/>
          </p:cNvSpPr>
          <p:nvPr>
            <p:ph type="pic" sz="quarter" idx="10"/>
          </p:nvPr>
        </p:nvSpPr>
        <p:spPr>
          <a:xfrm>
            <a:off x="772094" y="623923"/>
            <a:ext cx="3024046" cy="2805077"/>
          </a:xfrm>
          <a:custGeom>
            <a:avLst/>
            <a:gdLst>
              <a:gd name="connsiteX0" fmla="*/ 467522 w 3024046"/>
              <a:gd name="connsiteY0" fmla="*/ 0 h 2805077"/>
              <a:gd name="connsiteX1" fmla="*/ 2556524 w 3024046"/>
              <a:gd name="connsiteY1" fmla="*/ 0 h 2805077"/>
              <a:gd name="connsiteX2" fmla="*/ 3024046 w 3024046"/>
              <a:gd name="connsiteY2" fmla="*/ 467522 h 2805077"/>
              <a:gd name="connsiteX3" fmla="*/ 3024046 w 3024046"/>
              <a:gd name="connsiteY3" fmla="*/ 2337555 h 2805077"/>
              <a:gd name="connsiteX4" fmla="*/ 2556524 w 3024046"/>
              <a:gd name="connsiteY4" fmla="*/ 2805077 h 2805077"/>
              <a:gd name="connsiteX5" fmla="*/ 467522 w 3024046"/>
              <a:gd name="connsiteY5" fmla="*/ 2805077 h 2805077"/>
              <a:gd name="connsiteX6" fmla="*/ 0 w 3024046"/>
              <a:gd name="connsiteY6" fmla="*/ 2337555 h 2805077"/>
              <a:gd name="connsiteX7" fmla="*/ 0 w 3024046"/>
              <a:gd name="connsiteY7" fmla="*/ 467522 h 2805077"/>
              <a:gd name="connsiteX8" fmla="*/ 467522 w 3024046"/>
              <a:gd name="connsiteY8" fmla="*/ 0 h 280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046" h="2805077">
                <a:moveTo>
                  <a:pt x="467522" y="0"/>
                </a:moveTo>
                <a:lnTo>
                  <a:pt x="2556524" y="0"/>
                </a:lnTo>
                <a:cubicBezTo>
                  <a:pt x="2814729" y="0"/>
                  <a:pt x="3024046" y="209317"/>
                  <a:pt x="3024046" y="467522"/>
                </a:cubicBezTo>
                <a:lnTo>
                  <a:pt x="3024046" y="2337555"/>
                </a:lnTo>
                <a:cubicBezTo>
                  <a:pt x="3024046" y="2595760"/>
                  <a:pt x="2814729" y="2805077"/>
                  <a:pt x="2556524" y="2805077"/>
                </a:cubicBezTo>
                <a:lnTo>
                  <a:pt x="467522" y="2805077"/>
                </a:lnTo>
                <a:cubicBezTo>
                  <a:pt x="209317" y="2805077"/>
                  <a:pt x="0" y="2595760"/>
                  <a:pt x="0" y="2337555"/>
                </a:cubicBezTo>
                <a:lnTo>
                  <a:pt x="0" y="467522"/>
                </a:lnTo>
                <a:cubicBezTo>
                  <a:pt x="0" y="209317"/>
                  <a:pt x="209317" y="0"/>
                  <a:pt x="467522" y="0"/>
                </a:cubicBezTo>
                <a:close/>
              </a:path>
            </a:pathLst>
          </a:custGeom>
          <a:pattFill prst="pct5">
            <a:fgClr>
              <a:schemeClr val="accent1"/>
            </a:fgClr>
            <a:bgClr>
              <a:schemeClr val="accent1">
                <a:lumMod val="20000"/>
                <a:lumOff val="80000"/>
              </a:schemeClr>
            </a:bgClr>
          </a:pattFill>
        </p:spPr>
        <p:txBody>
          <a:bodyPr wrap="square" lIns="91440" tIns="91440" rIns="91440" bIns="91440">
            <a:noAutofit/>
          </a:bodyPr>
          <a:lstStyle>
            <a:lvl1pPr marL="0" indent="0">
              <a:buNone/>
              <a:defRPr sz="1800"/>
            </a:lvl1pPr>
          </a:lstStyle>
          <a:p>
            <a:endParaRPr lang="en-US"/>
          </a:p>
        </p:txBody>
      </p:sp>
    </p:spTree>
    <p:extLst>
      <p:ext uri="{BB962C8B-B14F-4D97-AF65-F5344CB8AC3E}">
        <p14:creationId xmlns:p14="http://schemas.microsoft.com/office/powerpoint/2010/main" val="3952497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16B5BDB-C00A-E224-88C0-AB033D3607F3}"/>
              </a:ext>
            </a:extLst>
          </p:cNvPr>
          <p:cNvSpPr>
            <a:spLocks noGrp="1"/>
          </p:cNvSpPr>
          <p:nvPr>
            <p:ph type="pic" sz="quarter" idx="10"/>
          </p:nvPr>
        </p:nvSpPr>
        <p:spPr>
          <a:xfrm>
            <a:off x="5154100" y="706426"/>
            <a:ext cx="3061750" cy="5445149"/>
          </a:xfrm>
          <a:custGeom>
            <a:avLst/>
            <a:gdLst>
              <a:gd name="connsiteX0" fmla="*/ 510303 w 3061750"/>
              <a:gd name="connsiteY0" fmla="*/ 0 h 5445149"/>
              <a:gd name="connsiteX1" fmla="*/ 2551448 w 3061750"/>
              <a:gd name="connsiteY1" fmla="*/ 0 h 5445149"/>
              <a:gd name="connsiteX2" fmla="*/ 3061750 w 3061750"/>
              <a:gd name="connsiteY2" fmla="*/ 510302 h 5445149"/>
              <a:gd name="connsiteX3" fmla="*/ 3061750 w 3061750"/>
              <a:gd name="connsiteY3" fmla="*/ 4934847 h 5445149"/>
              <a:gd name="connsiteX4" fmla="*/ 2551448 w 3061750"/>
              <a:gd name="connsiteY4" fmla="*/ 5445149 h 5445149"/>
              <a:gd name="connsiteX5" fmla="*/ 510303 w 3061750"/>
              <a:gd name="connsiteY5" fmla="*/ 5445149 h 5445149"/>
              <a:gd name="connsiteX6" fmla="*/ 0 w 3061750"/>
              <a:gd name="connsiteY6" fmla="*/ 4934847 h 5445149"/>
              <a:gd name="connsiteX7" fmla="*/ 0 w 3061750"/>
              <a:gd name="connsiteY7" fmla="*/ 510302 h 5445149"/>
              <a:gd name="connsiteX8" fmla="*/ 510303 w 3061750"/>
              <a:gd name="connsiteY8" fmla="*/ 0 h 544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1750" h="5445149">
                <a:moveTo>
                  <a:pt x="510303" y="0"/>
                </a:moveTo>
                <a:lnTo>
                  <a:pt x="2551448" y="0"/>
                </a:lnTo>
                <a:cubicBezTo>
                  <a:pt x="2833280" y="0"/>
                  <a:pt x="3061750" y="228470"/>
                  <a:pt x="3061750" y="510302"/>
                </a:cubicBezTo>
                <a:lnTo>
                  <a:pt x="3061750" y="4934847"/>
                </a:lnTo>
                <a:cubicBezTo>
                  <a:pt x="3061750" y="5216679"/>
                  <a:pt x="2833280" y="5445149"/>
                  <a:pt x="2551448" y="5445149"/>
                </a:cubicBezTo>
                <a:lnTo>
                  <a:pt x="510303" y="5445149"/>
                </a:lnTo>
                <a:cubicBezTo>
                  <a:pt x="228470" y="5445149"/>
                  <a:pt x="0" y="5216679"/>
                  <a:pt x="0" y="4934847"/>
                </a:cubicBezTo>
                <a:lnTo>
                  <a:pt x="0" y="510302"/>
                </a:lnTo>
                <a:cubicBezTo>
                  <a:pt x="0" y="228470"/>
                  <a:pt x="228470" y="0"/>
                  <a:pt x="510303" y="0"/>
                </a:cubicBezTo>
                <a:close/>
              </a:path>
            </a:pathLst>
          </a:custGeom>
          <a:pattFill prst="pct5">
            <a:fgClr>
              <a:schemeClr val="accent1"/>
            </a:fgClr>
            <a:bgClr>
              <a:schemeClr val="accent1">
                <a:lumMod val="20000"/>
                <a:lumOff val="80000"/>
              </a:schemeClr>
            </a:bgClr>
          </a:pattFill>
        </p:spPr>
        <p:txBody>
          <a:bodyPr wrap="square" lIns="91440" tIns="91440" rIns="91440" bIns="91440">
            <a:noAutofit/>
          </a:bodyPr>
          <a:lstStyle>
            <a:lvl1pPr marL="0" indent="0">
              <a:buNone/>
              <a:defRPr sz="1800"/>
            </a:lvl1pPr>
          </a:lstStyle>
          <a:p>
            <a:endParaRPr lang="en-US"/>
          </a:p>
        </p:txBody>
      </p:sp>
    </p:spTree>
    <p:extLst>
      <p:ext uri="{BB962C8B-B14F-4D97-AF65-F5344CB8AC3E}">
        <p14:creationId xmlns:p14="http://schemas.microsoft.com/office/powerpoint/2010/main" val="247493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CF7F81A-0009-E3F5-727E-D50D44299D59}"/>
              </a:ext>
            </a:extLst>
          </p:cNvPr>
          <p:cNvSpPr>
            <a:spLocks noGrp="1"/>
          </p:cNvSpPr>
          <p:nvPr>
            <p:ph type="pic" sz="quarter" idx="10"/>
          </p:nvPr>
        </p:nvSpPr>
        <p:spPr>
          <a:xfrm>
            <a:off x="7350994" y="1235935"/>
            <a:ext cx="4386130" cy="4386130"/>
          </a:xfrm>
          <a:custGeom>
            <a:avLst/>
            <a:gdLst>
              <a:gd name="connsiteX0" fmla="*/ 2193065 w 4386130"/>
              <a:gd name="connsiteY0" fmla="*/ 0 h 4386130"/>
              <a:gd name="connsiteX1" fmla="*/ 4386130 w 4386130"/>
              <a:gd name="connsiteY1" fmla="*/ 2193065 h 4386130"/>
              <a:gd name="connsiteX2" fmla="*/ 2193065 w 4386130"/>
              <a:gd name="connsiteY2" fmla="*/ 4386130 h 4386130"/>
              <a:gd name="connsiteX3" fmla="*/ 0 w 4386130"/>
              <a:gd name="connsiteY3" fmla="*/ 2193065 h 4386130"/>
              <a:gd name="connsiteX4" fmla="*/ 2193065 w 4386130"/>
              <a:gd name="connsiteY4" fmla="*/ 0 h 4386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6130" h="4386130">
                <a:moveTo>
                  <a:pt x="2193065" y="0"/>
                </a:moveTo>
                <a:cubicBezTo>
                  <a:pt x="3404261" y="0"/>
                  <a:pt x="4386130" y="981869"/>
                  <a:pt x="4386130" y="2193065"/>
                </a:cubicBezTo>
                <a:cubicBezTo>
                  <a:pt x="4386130" y="3404261"/>
                  <a:pt x="3404261" y="4386130"/>
                  <a:pt x="2193065" y="4386130"/>
                </a:cubicBezTo>
                <a:cubicBezTo>
                  <a:pt x="981869" y="4386130"/>
                  <a:pt x="0" y="3404261"/>
                  <a:pt x="0" y="2193065"/>
                </a:cubicBezTo>
                <a:cubicBezTo>
                  <a:pt x="0" y="981869"/>
                  <a:pt x="981869" y="0"/>
                  <a:pt x="2193065" y="0"/>
                </a:cubicBezTo>
                <a:close/>
              </a:path>
            </a:pathLst>
          </a:custGeom>
          <a:pattFill prst="pct5">
            <a:fgClr>
              <a:schemeClr val="accent1"/>
            </a:fgClr>
            <a:bgClr>
              <a:schemeClr val="accent1">
                <a:lumMod val="20000"/>
                <a:lumOff val="80000"/>
              </a:schemeClr>
            </a:bgClr>
          </a:pattFill>
        </p:spPr>
        <p:txBody>
          <a:bodyPr wrap="square" lIns="91440" tIns="91440" rIns="91440" bIns="91440">
            <a:noAutofit/>
          </a:bodyPr>
          <a:lstStyle>
            <a:lvl1pPr marL="0" indent="0">
              <a:buNone/>
              <a:defRPr sz="1800"/>
            </a:lvl1pPr>
          </a:lstStyle>
          <a:p>
            <a:endParaRPr lang="en-US"/>
          </a:p>
        </p:txBody>
      </p:sp>
    </p:spTree>
    <p:extLst>
      <p:ext uri="{BB962C8B-B14F-4D97-AF65-F5344CB8AC3E}">
        <p14:creationId xmlns:p14="http://schemas.microsoft.com/office/powerpoint/2010/main" val="1391969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47EC0B1-BDF2-F1C6-AA3D-1DF5510C10D2}"/>
              </a:ext>
            </a:extLst>
          </p:cNvPr>
          <p:cNvSpPr>
            <a:spLocks noGrp="1"/>
          </p:cNvSpPr>
          <p:nvPr>
            <p:ph type="pic" sz="quarter" idx="10"/>
          </p:nvPr>
        </p:nvSpPr>
        <p:spPr>
          <a:xfrm>
            <a:off x="866275" y="796233"/>
            <a:ext cx="4798881" cy="5265535"/>
          </a:xfrm>
          <a:custGeom>
            <a:avLst/>
            <a:gdLst>
              <a:gd name="connsiteX0" fmla="*/ 799829 w 4798881"/>
              <a:gd name="connsiteY0" fmla="*/ 0 h 5265535"/>
              <a:gd name="connsiteX1" fmla="*/ 3999052 w 4798881"/>
              <a:gd name="connsiteY1" fmla="*/ 0 h 5265535"/>
              <a:gd name="connsiteX2" fmla="*/ 4798881 w 4798881"/>
              <a:gd name="connsiteY2" fmla="*/ 799829 h 5265535"/>
              <a:gd name="connsiteX3" fmla="*/ 4798881 w 4798881"/>
              <a:gd name="connsiteY3" fmla="*/ 4465706 h 5265535"/>
              <a:gd name="connsiteX4" fmla="*/ 3999052 w 4798881"/>
              <a:gd name="connsiteY4" fmla="*/ 5265535 h 5265535"/>
              <a:gd name="connsiteX5" fmla="*/ 799829 w 4798881"/>
              <a:gd name="connsiteY5" fmla="*/ 5265535 h 5265535"/>
              <a:gd name="connsiteX6" fmla="*/ 0 w 4798881"/>
              <a:gd name="connsiteY6" fmla="*/ 4465706 h 5265535"/>
              <a:gd name="connsiteX7" fmla="*/ 0 w 4798881"/>
              <a:gd name="connsiteY7" fmla="*/ 799829 h 5265535"/>
              <a:gd name="connsiteX8" fmla="*/ 799829 w 4798881"/>
              <a:gd name="connsiteY8" fmla="*/ 0 h 526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8881" h="5265535">
                <a:moveTo>
                  <a:pt x="799829" y="0"/>
                </a:moveTo>
                <a:lnTo>
                  <a:pt x="3999052" y="0"/>
                </a:lnTo>
                <a:cubicBezTo>
                  <a:pt x="4440785" y="0"/>
                  <a:pt x="4798881" y="358096"/>
                  <a:pt x="4798881" y="799829"/>
                </a:cubicBezTo>
                <a:lnTo>
                  <a:pt x="4798881" y="4465706"/>
                </a:lnTo>
                <a:cubicBezTo>
                  <a:pt x="4798881" y="4907439"/>
                  <a:pt x="4440785" y="5265535"/>
                  <a:pt x="3999052" y="5265535"/>
                </a:cubicBezTo>
                <a:lnTo>
                  <a:pt x="799829" y="5265535"/>
                </a:lnTo>
                <a:cubicBezTo>
                  <a:pt x="358096" y="5265535"/>
                  <a:pt x="0" y="4907439"/>
                  <a:pt x="0" y="4465706"/>
                </a:cubicBezTo>
                <a:lnTo>
                  <a:pt x="0" y="799829"/>
                </a:lnTo>
                <a:cubicBezTo>
                  <a:pt x="0" y="358096"/>
                  <a:pt x="358096" y="0"/>
                  <a:pt x="799829" y="0"/>
                </a:cubicBezTo>
                <a:close/>
              </a:path>
            </a:pathLst>
          </a:custGeom>
          <a:pattFill prst="pct5">
            <a:fgClr>
              <a:schemeClr val="accent1"/>
            </a:fgClr>
            <a:bgClr>
              <a:schemeClr val="accent1">
                <a:lumMod val="20000"/>
                <a:lumOff val="80000"/>
              </a:schemeClr>
            </a:bgClr>
          </a:pattFill>
        </p:spPr>
        <p:txBody>
          <a:bodyPr wrap="square" lIns="91440" tIns="91440" rIns="91440" bIns="91440">
            <a:noAutofit/>
          </a:bodyPr>
          <a:lstStyle>
            <a:lvl1pPr marL="0" indent="0">
              <a:buNone/>
              <a:defRPr sz="1800"/>
            </a:lvl1pPr>
          </a:lstStyle>
          <a:p>
            <a:endParaRPr lang="en-US"/>
          </a:p>
        </p:txBody>
      </p:sp>
    </p:spTree>
    <p:extLst>
      <p:ext uri="{BB962C8B-B14F-4D97-AF65-F5344CB8AC3E}">
        <p14:creationId xmlns:p14="http://schemas.microsoft.com/office/powerpoint/2010/main" val="3294860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CE7B5CF-3A74-7654-AC84-F8125B9943EE}"/>
              </a:ext>
            </a:extLst>
          </p:cNvPr>
          <p:cNvSpPr>
            <a:spLocks noGrp="1"/>
          </p:cNvSpPr>
          <p:nvPr>
            <p:ph type="pic" sz="quarter" idx="10"/>
          </p:nvPr>
        </p:nvSpPr>
        <p:spPr>
          <a:xfrm>
            <a:off x="1049534" y="2650603"/>
            <a:ext cx="10092932" cy="3411165"/>
          </a:xfrm>
          <a:custGeom>
            <a:avLst/>
            <a:gdLst>
              <a:gd name="connsiteX0" fmla="*/ 1384251 w 10092932"/>
              <a:gd name="connsiteY0" fmla="*/ 0 h 3411165"/>
              <a:gd name="connsiteX1" fmla="*/ 8708681 w 10092932"/>
              <a:gd name="connsiteY1" fmla="*/ 0 h 3411165"/>
              <a:gd name="connsiteX2" fmla="*/ 10092932 w 10092932"/>
              <a:gd name="connsiteY2" fmla="*/ 1384251 h 3411165"/>
              <a:gd name="connsiteX3" fmla="*/ 10092932 w 10092932"/>
              <a:gd name="connsiteY3" fmla="*/ 3411165 h 3411165"/>
              <a:gd name="connsiteX4" fmla="*/ 0 w 10092932"/>
              <a:gd name="connsiteY4" fmla="*/ 3411165 h 3411165"/>
              <a:gd name="connsiteX5" fmla="*/ 0 w 10092932"/>
              <a:gd name="connsiteY5" fmla="*/ 1384251 h 3411165"/>
              <a:gd name="connsiteX6" fmla="*/ 1384251 w 10092932"/>
              <a:gd name="connsiteY6" fmla="*/ 0 h 34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2932" h="3411165">
                <a:moveTo>
                  <a:pt x="1384251" y="0"/>
                </a:moveTo>
                <a:lnTo>
                  <a:pt x="8708681" y="0"/>
                </a:lnTo>
                <a:cubicBezTo>
                  <a:pt x="9473182" y="0"/>
                  <a:pt x="10092932" y="619750"/>
                  <a:pt x="10092932" y="1384251"/>
                </a:cubicBezTo>
                <a:lnTo>
                  <a:pt x="10092932" y="3411165"/>
                </a:lnTo>
                <a:lnTo>
                  <a:pt x="0" y="3411165"/>
                </a:lnTo>
                <a:lnTo>
                  <a:pt x="0" y="1384251"/>
                </a:lnTo>
                <a:cubicBezTo>
                  <a:pt x="0" y="619750"/>
                  <a:pt x="619750" y="0"/>
                  <a:pt x="1384251" y="0"/>
                </a:cubicBezTo>
                <a:close/>
              </a:path>
            </a:pathLst>
          </a:custGeom>
          <a:pattFill prst="pct5">
            <a:fgClr>
              <a:schemeClr val="accent1"/>
            </a:fgClr>
            <a:bgClr>
              <a:schemeClr val="accent1">
                <a:lumMod val="20000"/>
                <a:lumOff val="80000"/>
              </a:schemeClr>
            </a:bgClr>
          </a:pattFill>
        </p:spPr>
        <p:txBody>
          <a:bodyPr wrap="square" lIns="91440" tIns="91440" rIns="91440" bIns="91440">
            <a:noAutofit/>
          </a:bodyPr>
          <a:lstStyle>
            <a:lvl1pPr marL="0" indent="0">
              <a:buNone/>
              <a:defRPr sz="1800"/>
            </a:lvl1pPr>
          </a:lstStyle>
          <a:p>
            <a:endParaRPr lang="en-US"/>
          </a:p>
        </p:txBody>
      </p:sp>
    </p:spTree>
    <p:extLst>
      <p:ext uri="{BB962C8B-B14F-4D97-AF65-F5344CB8AC3E}">
        <p14:creationId xmlns:p14="http://schemas.microsoft.com/office/powerpoint/2010/main" val="3625553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5252C77-32F0-2E26-BD16-0E8FF7D066D5}"/>
              </a:ext>
            </a:extLst>
          </p:cNvPr>
          <p:cNvSpPr>
            <a:spLocks noGrp="1"/>
          </p:cNvSpPr>
          <p:nvPr>
            <p:ph type="pic" sz="quarter" idx="12"/>
          </p:nvPr>
        </p:nvSpPr>
        <p:spPr>
          <a:xfrm>
            <a:off x="8058633" y="3056965"/>
            <a:ext cx="1607162" cy="1607162"/>
          </a:xfrm>
          <a:custGeom>
            <a:avLst/>
            <a:gdLst>
              <a:gd name="connsiteX0" fmla="*/ 803581 w 1607162"/>
              <a:gd name="connsiteY0" fmla="*/ 0 h 1607162"/>
              <a:gd name="connsiteX1" fmla="*/ 1607162 w 1607162"/>
              <a:gd name="connsiteY1" fmla="*/ 803581 h 1607162"/>
              <a:gd name="connsiteX2" fmla="*/ 803581 w 1607162"/>
              <a:gd name="connsiteY2" fmla="*/ 1607162 h 1607162"/>
              <a:gd name="connsiteX3" fmla="*/ 0 w 1607162"/>
              <a:gd name="connsiteY3" fmla="*/ 803581 h 1607162"/>
              <a:gd name="connsiteX4" fmla="*/ 803581 w 1607162"/>
              <a:gd name="connsiteY4" fmla="*/ 0 h 1607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162" h="1607162">
                <a:moveTo>
                  <a:pt x="803581" y="0"/>
                </a:moveTo>
                <a:cubicBezTo>
                  <a:pt x="1247387" y="0"/>
                  <a:pt x="1607162" y="359775"/>
                  <a:pt x="1607162" y="803581"/>
                </a:cubicBezTo>
                <a:cubicBezTo>
                  <a:pt x="1607162" y="1247387"/>
                  <a:pt x="1247387" y="1607162"/>
                  <a:pt x="803581" y="1607162"/>
                </a:cubicBezTo>
                <a:cubicBezTo>
                  <a:pt x="359775" y="1607162"/>
                  <a:pt x="0" y="1247387"/>
                  <a:pt x="0" y="803581"/>
                </a:cubicBezTo>
                <a:cubicBezTo>
                  <a:pt x="0" y="359775"/>
                  <a:pt x="359775" y="0"/>
                  <a:pt x="803581" y="0"/>
                </a:cubicBezTo>
                <a:close/>
              </a:path>
            </a:pathLst>
          </a:custGeom>
          <a:pattFill prst="pct5">
            <a:fgClr>
              <a:schemeClr val="accent1"/>
            </a:fgClr>
            <a:bgClr>
              <a:schemeClr val="accent1">
                <a:lumMod val="20000"/>
                <a:lumOff val="80000"/>
              </a:schemeClr>
            </a:bgClr>
          </a:pattFill>
        </p:spPr>
        <p:txBody>
          <a:bodyPr wrap="square" lIns="91440" tIns="91440" rIns="91440" bIns="91440">
            <a:noAutofit/>
          </a:bodyPr>
          <a:lstStyle>
            <a:lvl1pPr marL="0" indent="0">
              <a:buNone/>
              <a:defRPr sz="1800"/>
            </a:lvl1pPr>
          </a:lstStyle>
          <a:p>
            <a:endParaRPr lang="en-US"/>
          </a:p>
        </p:txBody>
      </p:sp>
      <p:sp>
        <p:nvSpPr>
          <p:cNvPr id="8" name="Picture Placeholder 7">
            <a:extLst>
              <a:ext uri="{FF2B5EF4-FFF2-40B4-BE49-F238E27FC236}">
                <a16:creationId xmlns:a16="http://schemas.microsoft.com/office/drawing/2014/main" id="{35F5A4C5-108D-4A3A-BA2C-18432BF9656B}"/>
              </a:ext>
            </a:extLst>
          </p:cNvPr>
          <p:cNvSpPr>
            <a:spLocks noGrp="1"/>
          </p:cNvSpPr>
          <p:nvPr>
            <p:ph type="pic" sz="quarter" idx="11"/>
          </p:nvPr>
        </p:nvSpPr>
        <p:spPr>
          <a:xfrm>
            <a:off x="5449411" y="3056965"/>
            <a:ext cx="1607162" cy="1607162"/>
          </a:xfrm>
          <a:custGeom>
            <a:avLst/>
            <a:gdLst>
              <a:gd name="connsiteX0" fmla="*/ 803581 w 1607162"/>
              <a:gd name="connsiteY0" fmla="*/ 0 h 1607162"/>
              <a:gd name="connsiteX1" fmla="*/ 1607162 w 1607162"/>
              <a:gd name="connsiteY1" fmla="*/ 803581 h 1607162"/>
              <a:gd name="connsiteX2" fmla="*/ 803581 w 1607162"/>
              <a:gd name="connsiteY2" fmla="*/ 1607162 h 1607162"/>
              <a:gd name="connsiteX3" fmla="*/ 0 w 1607162"/>
              <a:gd name="connsiteY3" fmla="*/ 803581 h 1607162"/>
              <a:gd name="connsiteX4" fmla="*/ 803581 w 1607162"/>
              <a:gd name="connsiteY4" fmla="*/ 0 h 1607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162" h="1607162">
                <a:moveTo>
                  <a:pt x="803581" y="0"/>
                </a:moveTo>
                <a:cubicBezTo>
                  <a:pt x="1247387" y="0"/>
                  <a:pt x="1607162" y="359775"/>
                  <a:pt x="1607162" y="803581"/>
                </a:cubicBezTo>
                <a:cubicBezTo>
                  <a:pt x="1607162" y="1247387"/>
                  <a:pt x="1247387" y="1607162"/>
                  <a:pt x="803581" y="1607162"/>
                </a:cubicBezTo>
                <a:cubicBezTo>
                  <a:pt x="359775" y="1607162"/>
                  <a:pt x="0" y="1247387"/>
                  <a:pt x="0" y="803581"/>
                </a:cubicBezTo>
                <a:cubicBezTo>
                  <a:pt x="0" y="359775"/>
                  <a:pt x="359775" y="0"/>
                  <a:pt x="803581" y="0"/>
                </a:cubicBezTo>
                <a:close/>
              </a:path>
            </a:pathLst>
          </a:custGeom>
          <a:pattFill prst="pct5">
            <a:fgClr>
              <a:schemeClr val="accent1"/>
            </a:fgClr>
            <a:bgClr>
              <a:schemeClr val="accent1">
                <a:lumMod val="20000"/>
                <a:lumOff val="80000"/>
              </a:schemeClr>
            </a:bgClr>
          </a:pattFill>
        </p:spPr>
        <p:txBody>
          <a:bodyPr wrap="square" lIns="91440" tIns="91440" rIns="91440" bIns="91440">
            <a:noAutofit/>
          </a:bodyPr>
          <a:lstStyle>
            <a:lvl1pPr marL="0" indent="0">
              <a:buNone/>
              <a:defRPr sz="1800"/>
            </a:lvl1pPr>
          </a:lstStyle>
          <a:p>
            <a:endParaRPr lang="en-US"/>
          </a:p>
        </p:txBody>
      </p:sp>
      <p:sp>
        <p:nvSpPr>
          <p:cNvPr id="6" name="Picture Placeholder 5">
            <a:extLst>
              <a:ext uri="{FF2B5EF4-FFF2-40B4-BE49-F238E27FC236}">
                <a16:creationId xmlns:a16="http://schemas.microsoft.com/office/drawing/2014/main" id="{3434FFB6-BBC2-18C5-F796-69E28C78CFBF}"/>
              </a:ext>
            </a:extLst>
          </p:cNvPr>
          <p:cNvSpPr>
            <a:spLocks noGrp="1"/>
          </p:cNvSpPr>
          <p:nvPr>
            <p:ph type="pic" sz="quarter" idx="10"/>
          </p:nvPr>
        </p:nvSpPr>
        <p:spPr>
          <a:xfrm>
            <a:off x="2840189" y="3056965"/>
            <a:ext cx="1607162" cy="1607162"/>
          </a:xfrm>
          <a:custGeom>
            <a:avLst/>
            <a:gdLst>
              <a:gd name="connsiteX0" fmla="*/ 803581 w 1607162"/>
              <a:gd name="connsiteY0" fmla="*/ 0 h 1607162"/>
              <a:gd name="connsiteX1" fmla="*/ 1607162 w 1607162"/>
              <a:gd name="connsiteY1" fmla="*/ 803581 h 1607162"/>
              <a:gd name="connsiteX2" fmla="*/ 803581 w 1607162"/>
              <a:gd name="connsiteY2" fmla="*/ 1607162 h 1607162"/>
              <a:gd name="connsiteX3" fmla="*/ 0 w 1607162"/>
              <a:gd name="connsiteY3" fmla="*/ 803581 h 1607162"/>
              <a:gd name="connsiteX4" fmla="*/ 803581 w 1607162"/>
              <a:gd name="connsiteY4" fmla="*/ 0 h 1607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162" h="1607162">
                <a:moveTo>
                  <a:pt x="803581" y="0"/>
                </a:moveTo>
                <a:cubicBezTo>
                  <a:pt x="1247387" y="0"/>
                  <a:pt x="1607162" y="359775"/>
                  <a:pt x="1607162" y="803581"/>
                </a:cubicBezTo>
                <a:cubicBezTo>
                  <a:pt x="1607162" y="1247387"/>
                  <a:pt x="1247387" y="1607162"/>
                  <a:pt x="803581" y="1607162"/>
                </a:cubicBezTo>
                <a:cubicBezTo>
                  <a:pt x="359775" y="1607162"/>
                  <a:pt x="0" y="1247387"/>
                  <a:pt x="0" y="803581"/>
                </a:cubicBezTo>
                <a:cubicBezTo>
                  <a:pt x="0" y="359775"/>
                  <a:pt x="359775" y="0"/>
                  <a:pt x="803581" y="0"/>
                </a:cubicBezTo>
                <a:close/>
              </a:path>
            </a:pathLst>
          </a:custGeom>
          <a:pattFill prst="pct5">
            <a:fgClr>
              <a:schemeClr val="accent1"/>
            </a:fgClr>
            <a:bgClr>
              <a:schemeClr val="accent1">
                <a:lumMod val="20000"/>
                <a:lumOff val="80000"/>
              </a:schemeClr>
            </a:bgClr>
          </a:pattFill>
        </p:spPr>
        <p:txBody>
          <a:bodyPr wrap="square" lIns="91440" tIns="91440" rIns="91440" bIns="91440">
            <a:noAutofit/>
          </a:bodyPr>
          <a:lstStyle>
            <a:lvl1pPr marL="0" indent="0">
              <a:buNone/>
              <a:defRPr sz="1800"/>
            </a:lvl1pPr>
          </a:lstStyle>
          <a:p>
            <a:endParaRPr lang="en-US"/>
          </a:p>
        </p:txBody>
      </p:sp>
    </p:spTree>
    <p:extLst>
      <p:ext uri="{BB962C8B-B14F-4D97-AF65-F5344CB8AC3E}">
        <p14:creationId xmlns:p14="http://schemas.microsoft.com/office/powerpoint/2010/main" val="3829820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81ECA1C-4C8C-4F61-3D33-D312F3CA6265}"/>
              </a:ext>
            </a:extLst>
          </p:cNvPr>
          <p:cNvSpPr>
            <a:spLocks noGrp="1"/>
          </p:cNvSpPr>
          <p:nvPr>
            <p:ph type="pic" sz="quarter" idx="11"/>
          </p:nvPr>
        </p:nvSpPr>
        <p:spPr>
          <a:xfrm>
            <a:off x="3207399" y="3589036"/>
            <a:ext cx="2202412" cy="2202412"/>
          </a:xfrm>
          <a:custGeom>
            <a:avLst/>
            <a:gdLst>
              <a:gd name="connsiteX0" fmla="*/ 1101206 w 2202412"/>
              <a:gd name="connsiteY0" fmla="*/ 0 h 2202412"/>
              <a:gd name="connsiteX1" fmla="*/ 2202412 w 2202412"/>
              <a:gd name="connsiteY1" fmla="*/ 1101206 h 2202412"/>
              <a:gd name="connsiteX2" fmla="*/ 1101206 w 2202412"/>
              <a:gd name="connsiteY2" fmla="*/ 2202412 h 2202412"/>
              <a:gd name="connsiteX3" fmla="*/ 0 w 2202412"/>
              <a:gd name="connsiteY3" fmla="*/ 1101206 h 2202412"/>
              <a:gd name="connsiteX4" fmla="*/ 1101206 w 2202412"/>
              <a:gd name="connsiteY4" fmla="*/ 0 h 220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412" h="2202412">
                <a:moveTo>
                  <a:pt x="1101206" y="0"/>
                </a:moveTo>
                <a:cubicBezTo>
                  <a:pt x="1709385" y="0"/>
                  <a:pt x="2202412" y="493027"/>
                  <a:pt x="2202412" y="1101206"/>
                </a:cubicBezTo>
                <a:cubicBezTo>
                  <a:pt x="2202412" y="1709385"/>
                  <a:pt x="1709385" y="2202412"/>
                  <a:pt x="1101206" y="2202412"/>
                </a:cubicBezTo>
                <a:cubicBezTo>
                  <a:pt x="493027" y="2202412"/>
                  <a:pt x="0" y="1709385"/>
                  <a:pt x="0" y="1101206"/>
                </a:cubicBezTo>
                <a:cubicBezTo>
                  <a:pt x="0" y="493027"/>
                  <a:pt x="493027" y="0"/>
                  <a:pt x="1101206" y="0"/>
                </a:cubicBezTo>
                <a:close/>
              </a:path>
            </a:pathLst>
          </a:custGeom>
          <a:pattFill prst="pct5">
            <a:fgClr>
              <a:schemeClr val="accent1"/>
            </a:fgClr>
            <a:bgClr>
              <a:schemeClr val="accent1">
                <a:lumMod val="20000"/>
                <a:lumOff val="80000"/>
              </a:schemeClr>
            </a:bgClr>
          </a:pattFill>
        </p:spPr>
        <p:txBody>
          <a:bodyPr wrap="square" lIns="91440" tIns="91440" rIns="91440" bIns="91440">
            <a:noAutofit/>
          </a:bodyPr>
          <a:lstStyle>
            <a:lvl1pPr marL="0" indent="0">
              <a:buNone/>
              <a:defRPr sz="1800"/>
            </a:lvl1pPr>
          </a:lstStyle>
          <a:p>
            <a:endParaRPr lang="en-US"/>
          </a:p>
        </p:txBody>
      </p:sp>
      <p:sp>
        <p:nvSpPr>
          <p:cNvPr id="5" name="Picture Placeholder 4">
            <a:extLst>
              <a:ext uri="{FF2B5EF4-FFF2-40B4-BE49-F238E27FC236}">
                <a16:creationId xmlns:a16="http://schemas.microsoft.com/office/drawing/2014/main" id="{12804BEE-6D02-D0D7-2643-03185832D0E9}"/>
              </a:ext>
            </a:extLst>
          </p:cNvPr>
          <p:cNvSpPr>
            <a:spLocks noGrp="1"/>
          </p:cNvSpPr>
          <p:nvPr>
            <p:ph type="pic" sz="quarter" idx="10"/>
          </p:nvPr>
        </p:nvSpPr>
        <p:spPr>
          <a:xfrm>
            <a:off x="3207399" y="1066553"/>
            <a:ext cx="2202412" cy="2202412"/>
          </a:xfrm>
          <a:custGeom>
            <a:avLst/>
            <a:gdLst>
              <a:gd name="connsiteX0" fmla="*/ 1101206 w 2202412"/>
              <a:gd name="connsiteY0" fmla="*/ 0 h 2202412"/>
              <a:gd name="connsiteX1" fmla="*/ 2202412 w 2202412"/>
              <a:gd name="connsiteY1" fmla="*/ 1101206 h 2202412"/>
              <a:gd name="connsiteX2" fmla="*/ 1101206 w 2202412"/>
              <a:gd name="connsiteY2" fmla="*/ 2202412 h 2202412"/>
              <a:gd name="connsiteX3" fmla="*/ 0 w 2202412"/>
              <a:gd name="connsiteY3" fmla="*/ 1101206 h 2202412"/>
              <a:gd name="connsiteX4" fmla="*/ 1101206 w 2202412"/>
              <a:gd name="connsiteY4" fmla="*/ 0 h 220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412" h="2202412">
                <a:moveTo>
                  <a:pt x="1101206" y="0"/>
                </a:moveTo>
                <a:cubicBezTo>
                  <a:pt x="1709385" y="0"/>
                  <a:pt x="2202412" y="493027"/>
                  <a:pt x="2202412" y="1101206"/>
                </a:cubicBezTo>
                <a:cubicBezTo>
                  <a:pt x="2202412" y="1709385"/>
                  <a:pt x="1709385" y="2202412"/>
                  <a:pt x="1101206" y="2202412"/>
                </a:cubicBezTo>
                <a:cubicBezTo>
                  <a:pt x="493027" y="2202412"/>
                  <a:pt x="0" y="1709385"/>
                  <a:pt x="0" y="1101206"/>
                </a:cubicBezTo>
                <a:cubicBezTo>
                  <a:pt x="0" y="493027"/>
                  <a:pt x="493027" y="0"/>
                  <a:pt x="1101206" y="0"/>
                </a:cubicBezTo>
                <a:close/>
              </a:path>
            </a:pathLst>
          </a:custGeom>
          <a:pattFill prst="pct5">
            <a:fgClr>
              <a:schemeClr val="accent1"/>
            </a:fgClr>
            <a:bgClr>
              <a:schemeClr val="accent1">
                <a:lumMod val="20000"/>
                <a:lumOff val="80000"/>
              </a:schemeClr>
            </a:bgClr>
          </a:pattFill>
        </p:spPr>
        <p:txBody>
          <a:bodyPr wrap="square" lIns="91440" tIns="91440" rIns="91440" bIns="91440">
            <a:noAutofit/>
          </a:bodyPr>
          <a:lstStyle>
            <a:lvl1pPr marL="0" indent="0">
              <a:buNone/>
              <a:defRPr sz="1800"/>
            </a:lvl1pPr>
          </a:lstStyle>
          <a:p>
            <a:endParaRPr lang="en-US"/>
          </a:p>
        </p:txBody>
      </p:sp>
    </p:spTree>
    <p:extLst>
      <p:ext uri="{BB962C8B-B14F-4D97-AF65-F5344CB8AC3E}">
        <p14:creationId xmlns:p14="http://schemas.microsoft.com/office/powerpoint/2010/main" val="1725066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AF2AB84-47D2-4884-E8CC-315D528E7201}"/>
              </a:ext>
            </a:extLst>
          </p:cNvPr>
          <p:cNvSpPr>
            <a:spLocks noGrp="1"/>
          </p:cNvSpPr>
          <p:nvPr>
            <p:ph type="pic" sz="quarter" idx="10"/>
          </p:nvPr>
        </p:nvSpPr>
        <p:spPr>
          <a:xfrm>
            <a:off x="1445716" y="1020599"/>
            <a:ext cx="3999589" cy="5837402"/>
          </a:xfrm>
          <a:custGeom>
            <a:avLst/>
            <a:gdLst>
              <a:gd name="connsiteX0" fmla="*/ 0 w 3999589"/>
              <a:gd name="connsiteY0" fmla="*/ 0 h 5837402"/>
              <a:gd name="connsiteX1" fmla="*/ 3999589 w 3999589"/>
              <a:gd name="connsiteY1" fmla="*/ 0 h 5837402"/>
              <a:gd name="connsiteX2" fmla="*/ 3999589 w 3999589"/>
              <a:gd name="connsiteY2" fmla="*/ 5837402 h 5837402"/>
              <a:gd name="connsiteX3" fmla="*/ 0 w 3999589"/>
              <a:gd name="connsiteY3" fmla="*/ 5837402 h 5837402"/>
            </a:gdLst>
            <a:ahLst/>
            <a:cxnLst>
              <a:cxn ang="0">
                <a:pos x="connsiteX0" y="connsiteY0"/>
              </a:cxn>
              <a:cxn ang="0">
                <a:pos x="connsiteX1" y="connsiteY1"/>
              </a:cxn>
              <a:cxn ang="0">
                <a:pos x="connsiteX2" y="connsiteY2"/>
              </a:cxn>
              <a:cxn ang="0">
                <a:pos x="connsiteX3" y="connsiteY3"/>
              </a:cxn>
            </a:cxnLst>
            <a:rect l="l" t="t" r="r" b="b"/>
            <a:pathLst>
              <a:path w="3999589" h="5837402">
                <a:moveTo>
                  <a:pt x="0" y="0"/>
                </a:moveTo>
                <a:lnTo>
                  <a:pt x="3999589" y="0"/>
                </a:lnTo>
                <a:lnTo>
                  <a:pt x="3999589" y="5837402"/>
                </a:lnTo>
                <a:lnTo>
                  <a:pt x="0" y="5837402"/>
                </a:lnTo>
                <a:close/>
              </a:path>
            </a:pathLst>
          </a:custGeom>
          <a:noFill/>
        </p:spPr>
        <p:txBody>
          <a:bodyPr wrap="square" lIns="91440" tIns="91440" rIns="91440" bIns="91440">
            <a:noAutofit/>
          </a:bodyPr>
          <a:lstStyle>
            <a:lvl1pPr marL="0" indent="0">
              <a:buNone/>
              <a:defRPr sz="1800"/>
            </a:lvl1pPr>
          </a:lstStyle>
          <a:p>
            <a:endParaRPr lang="en-US"/>
          </a:p>
        </p:txBody>
      </p:sp>
    </p:spTree>
    <p:extLst>
      <p:ext uri="{BB962C8B-B14F-4D97-AF65-F5344CB8AC3E}">
        <p14:creationId xmlns:p14="http://schemas.microsoft.com/office/powerpoint/2010/main" val="83315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4F8C1A1-40F1-9AD1-98FB-3D92A0DAAD99}"/>
              </a:ext>
            </a:extLst>
          </p:cNvPr>
          <p:cNvSpPr>
            <a:spLocks noGrp="1"/>
          </p:cNvSpPr>
          <p:nvPr>
            <p:ph type="pic" sz="quarter" idx="10"/>
          </p:nvPr>
        </p:nvSpPr>
        <p:spPr>
          <a:xfrm>
            <a:off x="584536" y="547141"/>
            <a:ext cx="4646951" cy="5763718"/>
          </a:xfrm>
          <a:custGeom>
            <a:avLst/>
            <a:gdLst>
              <a:gd name="connsiteX0" fmla="*/ 0 w 4646951"/>
              <a:gd name="connsiteY0" fmla="*/ 0 h 5763718"/>
              <a:gd name="connsiteX1" fmla="*/ 2863126 w 4646951"/>
              <a:gd name="connsiteY1" fmla="*/ 0 h 5763718"/>
              <a:gd name="connsiteX2" fmla="*/ 4646951 w 4646951"/>
              <a:gd name="connsiteY2" fmla="*/ 1783825 h 5763718"/>
              <a:gd name="connsiteX3" fmla="*/ 4646951 w 4646951"/>
              <a:gd name="connsiteY3" fmla="*/ 5763718 h 5763718"/>
              <a:gd name="connsiteX4" fmla="*/ 0 w 4646951"/>
              <a:gd name="connsiteY4" fmla="*/ 5763718 h 5763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51" h="5763718">
                <a:moveTo>
                  <a:pt x="0" y="0"/>
                </a:moveTo>
                <a:lnTo>
                  <a:pt x="2863126" y="0"/>
                </a:lnTo>
                <a:cubicBezTo>
                  <a:pt x="3848305" y="0"/>
                  <a:pt x="4646951" y="798646"/>
                  <a:pt x="4646951" y="1783825"/>
                </a:cubicBezTo>
                <a:lnTo>
                  <a:pt x="4646951" y="5763718"/>
                </a:lnTo>
                <a:lnTo>
                  <a:pt x="0" y="5763718"/>
                </a:lnTo>
                <a:close/>
              </a:path>
            </a:pathLst>
          </a:custGeom>
          <a:pattFill prst="pct5">
            <a:fgClr>
              <a:schemeClr val="accent1"/>
            </a:fgClr>
            <a:bgClr>
              <a:schemeClr val="accent1">
                <a:lumMod val="20000"/>
                <a:lumOff val="80000"/>
              </a:schemeClr>
            </a:bgClr>
          </a:pattFill>
        </p:spPr>
        <p:txBody>
          <a:bodyPr wrap="square" lIns="91440" tIns="91440" rIns="91440" bIns="91440">
            <a:noAutofit/>
          </a:bodyPr>
          <a:lstStyle>
            <a:lvl1pPr marL="0" indent="0">
              <a:buNone/>
              <a:defRPr sz="1800"/>
            </a:lvl1pPr>
          </a:lstStyle>
          <a:p>
            <a:endParaRPr lang="en-US"/>
          </a:p>
        </p:txBody>
      </p:sp>
    </p:spTree>
    <p:extLst>
      <p:ext uri="{BB962C8B-B14F-4D97-AF65-F5344CB8AC3E}">
        <p14:creationId xmlns:p14="http://schemas.microsoft.com/office/powerpoint/2010/main" val="360030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033D957-1B5B-43BC-13F9-7125D4D2897C}"/>
              </a:ext>
            </a:extLst>
          </p:cNvPr>
          <p:cNvSpPr>
            <a:spLocks noGrp="1"/>
          </p:cNvSpPr>
          <p:nvPr>
            <p:ph type="pic" sz="quarter" idx="10"/>
          </p:nvPr>
        </p:nvSpPr>
        <p:spPr>
          <a:xfrm>
            <a:off x="8331059" y="1178939"/>
            <a:ext cx="3061750" cy="4500123"/>
          </a:xfrm>
          <a:custGeom>
            <a:avLst/>
            <a:gdLst>
              <a:gd name="connsiteX0" fmla="*/ 510302 w 3061750"/>
              <a:gd name="connsiteY0" fmla="*/ 0 h 4500123"/>
              <a:gd name="connsiteX1" fmla="*/ 2551448 w 3061750"/>
              <a:gd name="connsiteY1" fmla="*/ 0 h 4500123"/>
              <a:gd name="connsiteX2" fmla="*/ 3061750 w 3061750"/>
              <a:gd name="connsiteY2" fmla="*/ 510302 h 4500123"/>
              <a:gd name="connsiteX3" fmla="*/ 3061750 w 3061750"/>
              <a:gd name="connsiteY3" fmla="*/ 3989821 h 4500123"/>
              <a:gd name="connsiteX4" fmla="*/ 2551448 w 3061750"/>
              <a:gd name="connsiteY4" fmla="*/ 4500123 h 4500123"/>
              <a:gd name="connsiteX5" fmla="*/ 510302 w 3061750"/>
              <a:gd name="connsiteY5" fmla="*/ 4500123 h 4500123"/>
              <a:gd name="connsiteX6" fmla="*/ 0 w 3061750"/>
              <a:gd name="connsiteY6" fmla="*/ 3989821 h 4500123"/>
              <a:gd name="connsiteX7" fmla="*/ 0 w 3061750"/>
              <a:gd name="connsiteY7" fmla="*/ 510302 h 4500123"/>
              <a:gd name="connsiteX8" fmla="*/ 510302 w 3061750"/>
              <a:gd name="connsiteY8" fmla="*/ 0 h 450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1750" h="4500123">
                <a:moveTo>
                  <a:pt x="510302" y="0"/>
                </a:moveTo>
                <a:lnTo>
                  <a:pt x="2551448" y="0"/>
                </a:lnTo>
                <a:cubicBezTo>
                  <a:pt x="2833280" y="0"/>
                  <a:pt x="3061750" y="228470"/>
                  <a:pt x="3061750" y="510302"/>
                </a:cubicBezTo>
                <a:lnTo>
                  <a:pt x="3061750" y="3989821"/>
                </a:lnTo>
                <a:cubicBezTo>
                  <a:pt x="3061750" y="4271653"/>
                  <a:pt x="2833280" y="4500123"/>
                  <a:pt x="2551448" y="4500123"/>
                </a:cubicBezTo>
                <a:lnTo>
                  <a:pt x="510302" y="4500123"/>
                </a:lnTo>
                <a:cubicBezTo>
                  <a:pt x="228470" y="4500123"/>
                  <a:pt x="0" y="4271653"/>
                  <a:pt x="0" y="3989821"/>
                </a:cubicBezTo>
                <a:lnTo>
                  <a:pt x="0" y="510302"/>
                </a:lnTo>
                <a:cubicBezTo>
                  <a:pt x="0" y="228470"/>
                  <a:pt x="228470" y="0"/>
                  <a:pt x="510302" y="0"/>
                </a:cubicBezTo>
                <a:close/>
              </a:path>
            </a:pathLst>
          </a:custGeom>
          <a:pattFill prst="pct5">
            <a:fgClr>
              <a:schemeClr val="accent1"/>
            </a:fgClr>
            <a:bgClr>
              <a:schemeClr val="accent1">
                <a:lumMod val="20000"/>
                <a:lumOff val="80000"/>
              </a:schemeClr>
            </a:bgClr>
          </a:pattFill>
        </p:spPr>
        <p:txBody>
          <a:bodyPr wrap="square" lIns="91440" tIns="91440" rIns="91440" bIns="91440">
            <a:noAutofit/>
          </a:bodyPr>
          <a:lstStyle>
            <a:lvl1pPr marL="0" indent="0">
              <a:buNone/>
              <a:defRPr sz="1800"/>
            </a:lvl1pPr>
          </a:lstStyle>
          <a:p>
            <a:endParaRPr lang="en-US"/>
          </a:p>
        </p:txBody>
      </p:sp>
    </p:spTree>
    <p:extLst>
      <p:ext uri="{BB962C8B-B14F-4D97-AF65-F5344CB8AC3E}">
        <p14:creationId xmlns:p14="http://schemas.microsoft.com/office/powerpoint/2010/main" val="1863276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596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1BD4C95-0263-4CC0-D9C7-0EB34DD77BD9}"/>
              </a:ext>
            </a:extLst>
          </p:cNvPr>
          <p:cNvSpPr>
            <a:spLocks noGrp="1"/>
          </p:cNvSpPr>
          <p:nvPr>
            <p:ph type="pic" sz="quarter" idx="10"/>
          </p:nvPr>
        </p:nvSpPr>
        <p:spPr>
          <a:xfrm>
            <a:off x="1458250" y="1132746"/>
            <a:ext cx="5345599" cy="3045265"/>
          </a:xfrm>
          <a:custGeom>
            <a:avLst/>
            <a:gdLst>
              <a:gd name="connsiteX0" fmla="*/ 0 w 5345599"/>
              <a:gd name="connsiteY0" fmla="*/ 0 h 3045265"/>
              <a:gd name="connsiteX1" fmla="*/ 5345599 w 5345599"/>
              <a:gd name="connsiteY1" fmla="*/ 0 h 3045265"/>
              <a:gd name="connsiteX2" fmla="*/ 5345599 w 5345599"/>
              <a:gd name="connsiteY2" fmla="*/ 3045265 h 3045265"/>
              <a:gd name="connsiteX3" fmla="*/ 0 w 5345599"/>
              <a:gd name="connsiteY3" fmla="*/ 3045265 h 3045265"/>
            </a:gdLst>
            <a:ahLst/>
            <a:cxnLst>
              <a:cxn ang="0">
                <a:pos x="connsiteX0" y="connsiteY0"/>
              </a:cxn>
              <a:cxn ang="0">
                <a:pos x="connsiteX1" y="connsiteY1"/>
              </a:cxn>
              <a:cxn ang="0">
                <a:pos x="connsiteX2" y="connsiteY2"/>
              </a:cxn>
              <a:cxn ang="0">
                <a:pos x="connsiteX3" y="connsiteY3"/>
              </a:cxn>
            </a:cxnLst>
            <a:rect l="l" t="t" r="r" b="b"/>
            <a:pathLst>
              <a:path w="5345599" h="3045265">
                <a:moveTo>
                  <a:pt x="0" y="0"/>
                </a:moveTo>
                <a:lnTo>
                  <a:pt x="5345599" y="0"/>
                </a:lnTo>
                <a:lnTo>
                  <a:pt x="5345599" y="3045265"/>
                </a:lnTo>
                <a:lnTo>
                  <a:pt x="0" y="3045265"/>
                </a:lnTo>
                <a:close/>
              </a:path>
            </a:pathLst>
          </a:custGeom>
          <a:pattFill prst="pct5">
            <a:fgClr>
              <a:schemeClr val="accent1"/>
            </a:fgClr>
            <a:bgClr>
              <a:schemeClr val="accent1">
                <a:lumMod val="20000"/>
                <a:lumOff val="80000"/>
              </a:schemeClr>
            </a:bgClr>
          </a:pattFill>
        </p:spPr>
        <p:txBody>
          <a:bodyPr wrap="square" lIns="91440" tIns="91440" rIns="91440" bIns="91440">
            <a:noAutofit/>
          </a:bodyPr>
          <a:lstStyle>
            <a:lvl1pPr marL="0" indent="0">
              <a:buNone/>
              <a:defRPr sz="1800"/>
            </a:lvl1pPr>
          </a:lstStyle>
          <a:p>
            <a:endParaRPr lang="en-US"/>
          </a:p>
        </p:txBody>
      </p:sp>
    </p:spTree>
    <p:extLst>
      <p:ext uri="{BB962C8B-B14F-4D97-AF65-F5344CB8AC3E}">
        <p14:creationId xmlns:p14="http://schemas.microsoft.com/office/powerpoint/2010/main" val="1926480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F5080EF-D3E1-4926-1E29-AD839F69C00F}"/>
              </a:ext>
            </a:extLst>
          </p:cNvPr>
          <p:cNvSpPr>
            <a:spLocks noGrp="1"/>
          </p:cNvSpPr>
          <p:nvPr>
            <p:ph type="pic" sz="quarter" idx="10"/>
          </p:nvPr>
        </p:nvSpPr>
        <p:spPr>
          <a:xfrm>
            <a:off x="7246145" y="933557"/>
            <a:ext cx="3477282" cy="5015749"/>
          </a:xfrm>
          <a:custGeom>
            <a:avLst/>
            <a:gdLst>
              <a:gd name="connsiteX0" fmla="*/ 77300 w 3477282"/>
              <a:gd name="connsiteY0" fmla="*/ 0 h 5015749"/>
              <a:gd name="connsiteX1" fmla="*/ 3399982 w 3477282"/>
              <a:gd name="connsiteY1" fmla="*/ 0 h 5015749"/>
              <a:gd name="connsiteX2" fmla="*/ 3477282 w 3477282"/>
              <a:gd name="connsiteY2" fmla="*/ 77300 h 5015749"/>
              <a:gd name="connsiteX3" fmla="*/ 3477282 w 3477282"/>
              <a:gd name="connsiteY3" fmla="*/ 4938449 h 5015749"/>
              <a:gd name="connsiteX4" fmla="*/ 3399982 w 3477282"/>
              <a:gd name="connsiteY4" fmla="*/ 5015749 h 5015749"/>
              <a:gd name="connsiteX5" fmla="*/ 77300 w 3477282"/>
              <a:gd name="connsiteY5" fmla="*/ 5015749 h 5015749"/>
              <a:gd name="connsiteX6" fmla="*/ 0 w 3477282"/>
              <a:gd name="connsiteY6" fmla="*/ 4938449 h 5015749"/>
              <a:gd name="connsiteX7" fmla="*/ 0 w 3477282"/>
              <a:gd name="connsiteY7" fmla="*/ 77300 h 5015749"/>
              <a:gd name="connsiteX8" fmla="*/ 77300 w 3477282"/>
              <a:gd name="connsiteY8" fmla="*/ 0 h 501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7282" h="5015749">
                <a:moveTo>
                  <a:pt x="77300" y="0"/>
                </a:moveTo>
                <a:lnTo>
                  <a:pt x="3399982" y="0"/>
                </a:lnTo>
                <a:cubicBezTo>
                  <a:pt x="3442674" y="0"/>
                  <a:pt x="3477282" y="34608"/>
                  <a:pt x="3477282" y="77300"/>
                </a:cubicBezTo>
                <a:lnTo>
                  <a:pt x="3477282" y="4938449"/>
                </a:lnTo>
                <a:cubicBezTo>
                  <a:pt x="3477282" y="4981141"/>
                  <a:pt x="3442674" y="5015749"/>
                  <a:pt x="3399982" y="5015749"/>
                </a:cubicBezTo>
                <a:lnTo>
                  <a:pt x="77300" y="5015749"/>
                </a:lnTo>
                <a:cubicBezTo>
                  <a:pt x="34608" y="5015749"/>
                  <a:pt x="0" y="4981141"/>
                  <a:pt x="0" y="4938449"/>
                </a:cubicBezTo>
                <a:lnTo>
                  <a:pt x="0" y="77300"/>
                </a:lnTo>
                <a:cubicBezTo>
                  <a:pt x="0" y="34608"/>
                  <a:pt x="34608" y="0"/>
                  <a:pt x="77300" y="0"/>
                </a:cubicBezTo>
                <a:close/>
              </a:path>
            </a:pathLst>
          </a:custGeom>
          <a:pattFill prst="pct5">
            <a:fgClr>
              <a:schemeClr val="accent1"/>
            </a:fgClr>
            <a:bgClr>
              <a:schemeClr val="accent1">
                <a:lumMod val="20000"/>
                <a:lumOff val="80000"/>
              </a:schemeClr>
            </a:bgClr>
          </a:pattFill>
        </p:spPr>
        <p:txBody>
          <a:bodyPr wrap="square" lIns="91440" tIns="91440" rIns="91440" bIns="91440">
            <a:noAutofit/>
          </a:bodyPr>
          <a:lstStyle>
            <a:lvl1pPr marL="0" indent="0">
              <a:buNone/>
              <a:defRPr sz="1800"/>
            </a:lvl1pPr>
          </a:lstStyle>
          <a:p>
            <a:endParaRPr lang="en-US"/>
          </a:p>
        </p:txBody>
      </p:sp>
    </p:spTree>
    <p:extLst>
      <p:ext uri="{BB962C8B-B14F-4D97-AF65-F5344CB8AC3E}">
        <p14:creationId xmlns:p14="http://schemas.microsoft.com/office/powerpoint/2010/main" val="1196523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9689C99-5212-02F7-5449-C3EF92A8072B}"/>
              </a:ext>
            </a:extLst>
          </p:cNvPr>
          <p:cNvSpPr>
            <a:spLocks noGrp="1"/>
          </p:cNvSpPr>
          <p:nvPr>
            <p:ph type="pic" sz="quarter" idx="10"/>
          </p:nvPr>
        </p:nvSpPr>
        <p:spPr>
          <a:xfrm>
            <a:off x="1924371" y="1150934"/>
            <a:ext cx="3549174" cy="5707068"/>
          </a:xfrm>
          <a:custGeom>
            <a:avLst/>
            <a:gdLst>
              <a:gd name="connsiteX0" fmla="*/ 397046 w 3549174"/>
              <a:gd name="connsiteY0" fmla="*/ 0 h 5707068"/>
              <a:gd name="connsiteX1" fmla="*/ 813031 w 3549174"/>
              <a:gd name="connsiteY1" fmla="*/ 0 h 5707068"/>
              <a:gd name="connsiteX2" fmla="*/ 822112 w 3549174"/>
              <a:gd name="connsiteY2" fmla="*/ 3782 h 5707068"/>
              <a:gd name="connsiteX3" fmla="*/ 837520 w 3549174"/>
              <a:gd name="connsiteY3" fmla="*/ 41182 h 5707068"/>
              <a:gd name="connsiteX4" fmla="*/ 837520 w 3549174"/>
              <a:gd name="connsiteY4" fmla="*/ 98196 h 5707068"/>
              <a:gd name="connsiteX5" fmla="*/ 1028255 w 3549174"/>
              <a:gd name="connsiteY5" fmla="*/ 289961 h 5707068"/>
              <a:gd name="connsiteX6" fmla="*/ 2520920 w 3549174"/>
              <a:gd name="connsiteY6" fmla="*/ 289961 h 5707068"/>
              <a:gd name="connsiteX7" fmla="*/ 2711656 w 3549174"/>
              <a:gd name="connsiteY7" fmla="*/ 98196 h 5707068"/>
              <a:gd name="connsiteX8" fmla="*/ 2711656 w 3549174"/>
              <a:gd name="connsiteY8" fmla="*/ 41182 h 5707068"/>
              <a:gd name="connsiteX9" fmla="*/ 2727062 w 3549174"/>
              <a:gd name="connsiteY9" fmla="*/ 3782 h 5707068"/>
              <a:gd name="connsiteX10" fmla="*/ 2736146 w 3549174"/>
              <a:gd name="connsiteY10" fmla="*/ 0 h 5707068"/>
              <a:gd name="connsiteX11" fmla="*/ 3152128 w 3549174"/>
              <a:gd name="connsiteY11" fmla="*/ 0 h 5707068"/>
              <a:gd name="connsiteX12" fmla="*/ 3549174 w 3549174"/>
              <a:gd name="connsiteY12" fmla="*/ 397046 h 5707068"/>
              <a:gd name="connsiteX13" fmla="*/ 3549174 w 3549174"/>
              <a:gd name="connsiteY13" fmla="*/ 5707068 h 5707068"/>
              <a:gd name="connsiteX14" fmla="*/ 0 w 3549174"/>
              <a:gd name="connsiteY14" fmla="*/ 5707068 h 5707068"/>
              <a:gd name="connsiteX15" fmla="*/ 0 w 3549174"/>
              <a:gd name="connsiteY15" fmla="*/ 397046 h 5707068"/>
              <a:gd name="connsiteX16" fmla="*/ 397046 w 3549174"/>
              <a:gd name="connsiteY16" fmla="*/ 0 h 570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9174" h="5707068">
                <a:moveTo>
                  <a:pt x="397046" y="0"/>
                </a:moveTo>
                <a:lnTo>
                  <a:pt x="813031" y="0"/>
                </a:lnTo>
                <a:lnTo>
                  <a:pt x="822112" y="3782"/>
                </a:lnTo>
                <a:cubicBezTo>
                  <a:pt x="831632" y="13354"/>
                  <a:pt x="837520" y="26577"/>
                  <a:pt x="837520" y="41182"/>
                </a:cubicBezTo>
                <a:lnTo>
                  <a:pt x="837520" y="98196"/>
                </a:lnTo>
                <a:cubicBezTo>
                  <a:pt x="837520" y="204105"/>
                  <a:pt x="922915" y="289961"/>
                  <a:pt x="1028255" y="289961"/>
                </a:cubicBezTo>
                <a:lnTo>
                  <a:pt x="2520920" y="289961"/>
                </a:lnTo>
                <a:cubicBezTo>
                  <a:pt x="2626260" y="289961"/>
                  <a:pt x="2711656" y="204105"/>
                  <a:pt x="2711656" y="98196"/>
                </a:cubicBezTo>
                <a:lnTo>
                  <a:pt x="2711656" y="41182"/>
                </a:lnTo>
                <a:cubicBezTo>
                  <a:pt x="2711656" y="26577"/>
                  <a:pt x="2717544" y="13354"/>
                  <a:pt x="2727062" y="3782"/>
                </a:cubicBezTo>
                <a:lnTo>
                  <a:pt x="2736146" y="0"/>
                </a:lnTo>
                <a:lnTo>
                  <a:pt x="3152128" y="0"/>
                </a:lnTo>
                <a:cubicBezTo>
                  <a:pt x="3371411" y="0"/>
                  <a:pt x="3549174" y="177764"/>
                  <a:pt x="3549174" y="397046"/>
                </a:cubicBezTo>
                <a:lnTo>
                  <a:pt x="3549174" y="5707068"/>
                </a:lnTo>
                <a:lnTo>
                  <a:pt x="0" y="5707068"/>
                </a:lnTo>
                <a:lnTo>
                  <a:pt x="0" y="397046"/>
                </a:lnTo>
                <a:cubicBezTo>
                  <a:pt x="0" y="177764"/>
                  <a:pt x="177764" y="0"/>
                  <a:pt x="397046" y="0"/>
                </a:cubicBezTo>
                <a:close/>
              </a:path>
            </a:pathLst>
          </a:custGeom>
          <a:pattFill prst="pct5">
            <a:fgClr>
              <a:schemeClr val="accent1"/>
            </a:fgClr>
            <a:bgClr>
              <a:schemeClr val="accent1">
                <a:lumMod val="20000"/>
                <a:lumOff val="80000"/>
              </a:schemeClr>
            </a:bgClr>
          </a:pattFill>
        </p:spPr>
        <p:txBody>
          <a:bodyPr wrap="square" lIns="91440" tIns="91440" rIns="91440" bIns="91440">
            <a:noAutofit/>
          </a:bodyPr>
          <a:lstStyle>
            <a:lvl1pPr marL="0" indent="0">
              <a:buNone/>
              <a:defRPr sz="1800"/>
            </a:lvl1pPr>
          </a:lstStyle>
          <a:p>
            <a:endParaRPr lang="en-US"/>
          </a:p>
        </p:txBody>
      </p:sp>
    </p:spTree>
    <p:extLst>
      <p:ext uri="{BB962C8B-B14F-4D97-AF65-F5344CB8AC3E}">
        <p14:creationId xmlns:p14="http://schemas.microsoft.com/office/powerpoint/2010/main" val="3618399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37ECB6A-2E6B-3F10-3017-EB1907F823D7}"/>
              </a:ext>
            </a:extLst>
          </p:cNvPr>
          <p:cNvSpPr>
            <a:spLocks noGrp="1"/>
          </p:cNvSpPr>
          <p:nvPr>
            <p:ph type="pic" sz="quarter" idx="10"/>
          </p:nvPr>
        </p:nvSpPr>
        <p:spPr>
          <a:xfrm>
            <a:off x="5516322" y="1582929"/>
            <a:ext cx="5592150" cy="3616618"/>
          </a:xfrm>
          <a:custGeom>
            <a:avLst/>
            <a:gdLst>
              <a:gd name="connsiteX0" fmla="*/ 65794 w 5592150"/>
              <a:gd name="connsiteY0" fmla="*/ 0 h 3616618"/>
              <a:gd name="connsiteX1" fmla="*/ 2434729 w 5592150"/>
              <a:gd name="connsiteY1" fmla="*/ 0 h 3616618"/>
              <a:gd name="connsiteX2" fmla="*/ 2434730 w 5592150"/>
              <a:gd name="connsiteY2" fmla="*/ 0 h 3616618"/>
              <a:gd name="connsiteX3" fmla="*/ 2491518 w 5592150"/>
              <a:gd name="connsiteY3" fmla="*/ 0 h 3616618"/>
              <a:gd name="connsiteX4" fmla="*/ 2494851 w 5592150"/>
              <a:gd name="connsiteY4" fmla="*/ 1389 h 3616618"/>
              <a:gd name="connsiteX5" fmla="*/ 2500507 w 5592150"/>
              <a:gd name="connsiteY5" fmla="*/ 15118 h 3616618"/>
              <a:gd name="connsiteX6" fmla="*/ 2500507 w 5592150"/>
              <a:gd name="connsiteY6" fmla="*/ 36047 h 3616618"/>
              <a:gd name="connsiteX7" fmla="*/ 2570523 w 5592150"/>
              <a:gd name="connsiteY7" fmla="*/ 106441 h 3616618"/>
              <a:gd name="connsiteX8" fmla="*/ 2753058 w 5592150"/>
              <a:gd name="connsiteY8" fmla="*/ 106441 h 3616618"/>
              <a:gd name="connsiteX9" fmla="*/ 3026573 w 5592150"/>
              <a:gd name="connsiteY9" fmla="*/ 106441 h 3616618"/>
              <a:gd name="connsiteX10" fmla="*/ 3096589 w 5592150"/>
              <a:gd name="connsiteY10" fmla="*/ 36047 h 3616618"/>
              <a:gd name="connsiteX11" fmla="*/ 3096589 w 5592150"/>
              <a:gd name="connsiteY11" fmla="*/ 15117 h 3616618"/>
              <a:gd name="connsiteX12" fmla="*/ 3102245 w 5592150"/>
              <a:gd name="connsiteY12" fmla="*/ 1389 h 3616618"/>
              <a:gd name="connsiteX13" fmla="*/ 3105579 w 5592150"/>
              <a:gd name="connsiteY13" fmla="*/ 0 h 3616618"/>
              <a:gd name="connsiteX14" fmla="*/ 3157420 w 5592150"/>
              <a:gd name="connsiteY14" fmla="*/ 0 h 3616618"/>
              <a:gd name="connsiteX15" fmla="*/ 3157421 w 5592150"/>
              <a:gd name="connsiteY15" fmla="*/ 0 h 3616618"/>
              <a:gd name="connsiteX16" fmla="*/ 5526356 w 5592150"/>
              <a:gd name="connsiteY16" fmla="*/ 0 h 3616618"/>
              <a:gd name="connsiteX17" fmla="*/ 5592150 w 5592150"/>
              <a:gd name="connsiteY17" fmla="*/ 65794 h 3616618"/>
              <a:gd name="connsiteX18" fmla="*/ 5592150 w 5592150"/>
              <a:gd name="connsiteY18" fmla="*/ 1938902 h 3616618"/>
              <a:gd name="connsiteX19" fmla="*/ 5592150 w 5592150"/>
              <a:gd name="connsiteY19" fmla="*/ 1938905 h 3616618"/>
              <a:gd name="connsiteX20" fmla="*/ 5592150 w 5592150"/>
              <a:gd name="connsiteY20" fmla="*/ 3616618 h 3616618"/>
              <a:gd name="connsiteX21" fmla="*/ 1 w 5592150"/>
              <a:gd name="connsiteY21" fmla="*/ 3616618 h 3616618"/>
              <a:gd name="connsiteX22" fmla="*/ 1 w 5592150"/>
              <a:gd name="connsiteY22" fmla="*/ 1938902 h 3616618"/>
              <a:gd name="connsiteX23" fmla="*/ 0 w 5592150"/>
              <a:gd name="connsiteY23" fmla="*/ 1938902 h 3616618"/>
              <a:gd name="connsiteX24" fmla="*/ 0 w 5592150"/>
              <a:gd name="connsiteY24" fmla="*/ 65794 h 3616618"/>
              <a:gd name="connsiteX25" fmla="*/ 65794 w 5592150"/>
              <a:gd name="connsiteY25" fmla="*/ 0 h 361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92150" h="3616618">
                <a:moveTo>
                  <a:pt x="65794" y="0"/>
                </a:moveTo>
                <a:lnTo>
                  <a:pt x="2434729" y="0"/>
                </a:lnTo>
                <a:lnTo>
                  <a:pt x="2434730" y="0"/>
                </a:lnTo>
                <a:lnTo>
                  <a:pt x="2491518" y="0"/>
                </a:lnTo>
                <a:lnTo>
                  <a:pt x="2494851" y="1389"/>
                </a:lnTo>
                <a:cubicBezTo>
                  <a:pt x="2498346" y="4902"/>
                  <a:pt x="2500507" y="9756"/>
                  <a:pt x="2500507" y="15118"/>
                </a:cubicBezTo>
                <a:lnTo>
                  <a:pt x="2500507" y="36047"/>
                </a:lnTo>
                <a:cubicBezTo>
                  <a:pt x="2500507" y="74924"/>
                  <a:pt x="2531854" y="106441"/>
                  <a:pt x="2570523" y="106441"/>
                </a:cubicBezTo>
                <a:lnTo>
                  <a:pt x="2753058" y="106441"/>
                </a:lnTo>
                <a:lnTo>
                  <a:pt x="3026573" y="106441"/>
                </a:lnTo>
                <a:cubicBezTo>
                  <a:pt x="3065242" y="106441"/>
                  <a:pt x="3096589" y="74924"/>
                  <a:pt x="3096589" y="36047"/>
                </a:cubicBezTo>
                <a:lnTo>
                  <a:pt x="3096589" y="15117"/>
                </a:lnTo>
                <a:cubicBezTo>
                  <a:pt x="3096589" y="9756"/>
                  <a:pt x="3098750" y="4902"/>
                  <a:pt x="3102245" y="1389"/>
                </a:cubicBezTo>
                <a:lnTo>
                  <a:pt x="3105579" y="0"/>
                </a:lnTo>
                <a:lnTo>
                  <a:pt x="3157420" y="0"/>
                </a:lnTo>
                <a:lnTo>
                  <a:pt x="3157421" y="0"/>
                </a:lnTo>
                <a:lnTo>
                  <a:pt x="5526356" y="0"/>
                </a:lnTo>
                <a:cubicBezTo>
                  <a:pt x="5562693" y="0"/>
                  <a:pt x="5592150" y="29457"/>
                  <a:pt x="5592150" y="65794"/>
                </a:cubicBezTo>
                <a:lnTo>
                  <a:pt x="5592150" y="1938902"/>
                </a:lnTo>
                <a:lnTo>
                  <a:pt x="5592150" y="1938905"/>
                </a:lnTo>
                <a:lnTo>
                  <a:pt x="5592150" y="3616618"/>
                </a:lnTo>
                <a:lnTo>
                  <a:pt x="1" y="3616618"/>
                </a:lnTo>
                <a:lnTo>
                  <a:pt x="1" y="1938902"/>
                </a:lnTo>
                <a:lnTo>
                  <a:pt x="0" y="1938902"/>
                </a:lnTo>
                <a:lnTo>
                  <a:pt x="0" y="65794"/>
                </a:lnTo>
                <a:cubicBezTo>
                  <a:pt x="0" y="29457"/>
                  <a:pt x="29457" y="0"/>
                  <a:pt x="65794" y="0"/>
                </a:cubicBezTo>
                <a:close/>
              </a:path>
            </a:pathLst>
          </a:custGeom>
          <a:pattFill prst="pct5">
            <a:fgClr>
              <a:schemeClr val="accent1"/>
            </a:fgClr>
            <a:bgClr>
              <a:schemeClr val="accent1">
                <a:lumMod val="20000"/>
                <a:lumOff val="80000"/>
              </a:schemeClr>
            </a:bgClr>
          </a:pattFill>
        </p:spPr>
        <p:txBody>
          <a:bodyPr wrap="square" lIns="91440" tIns="91440" rIns="91440" bIns="91440">
            <a:noAutofit/>
          </a:bodyPr>
          <a:lstStyle>
            <a:lvl1pPr marL="0" indent="0">
              <a:buNone/>
              <a:defRPr sz="1800"/>
            </a:lvl1pPr>
          </a:lstStyle>
          <a:p>
            <a:endParaRPr lang="en-US"/>
          </a:p>
        </p:txBody>
      </p:sp>
    </p:spTree>
    <p:extLst>
      <p:ext uri="{BB962C8B-B14F-4D97-AF65-F5344CB8AC3E}">
        <p14:creationId xmlns:p14="http://schemas.microsoft.com/office/powerpoint/2010/main" val="2805120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953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076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6108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85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C59154D-6C30-645C-0FF2-EF6F4A18A992}"/>
              </a:ext>
            </a:extLst>
          </p:cNvPr>
          <p:cNvSpPr>
            <a:spLocks noGrp="1"/>
          </p:cNvSpPr>
          <p:nvPr>
            <p:ph type="pic" sz="quarter" idx="10"/>
          </p:nvPr>
        </p:nvSpPr>
        <p:spPr>
          <a:xfrm>
            <a:off x="6711315" y="976392"/>
            <a:ext cx="4264494" cy="4595223"/>
          </a:xfrm>
          <a:custGeom>
            <a:avLst/>
            <a:gdLst>
              <a:gd name="connsiteX0" fmla="*/ 0 w 4264494"/>
              <a:gd name="connsiteY0" fmla="*/ 0 h 4595223"/>
              <a:gd name="connsiteX1" fmla="*/ 2441679 w 4264494"/>
              <a:gd name="connsiteY1" fmla="*/ 0 h 4595223"/>
              <a:gd name="connsiteX2" fmla="*/ 4264494 w 4264494"/>
              <a:gd name="connsiteY2" fmla="*/ 1822815 h 4595223"/>
              <a:gd name="connsiteX3" fmla="*/ 4264494 w 4264494"/>
              <a:gd name="connsiteY3" fmla="*/ 4595223 h 4595223"/>
              <a:gd name="connsiteX4" fmla="*/ 0 w 4264494"/>
              <a:gd name="connsiteY4" fmla="*/ 4595223 h 4595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494" h="4595223">
                <a:moveTo>
                  <a:pt x="0" y="0"/>
                </a:moveTo>
                <a:lnTo>
                  <a:pt x="2441679" y="0"/>
                </a:lnTo>
                <a:cubicBezTo>
                  <a:pt x="3448392" y="0"/>
                  <a:pt x="4264494" y="816102"/>
                  <a:pt x="4264494" y="1822815"/>
                </a:cubicBezTo>
                <a:lnTo>
                  <a:pt x="4264494" y="4595223"/>
                </a:lnTo>
                <a:lnTo>
                  <a:pt x="0" y="4595223"/>
                </a:lnTo>
                <a:close/>
              </a:path>
            </a:pathLst>
          </a:custGeom>
          <a:pattFill prst="pct5">
            <a:fgClr>
              <a:schemeClr val="accent1"/>
            </a:fgClr>
            <a:bgClr>
              <a:schemeClr val="accent1">
                <a:lumMod val="20000"/>
                <a:lumOff val="80000"/>
              </a:schemeClr>
            </a:bgClr>
          </a:pattFill>
        </p:spPr>
        <p:txBody>
          <a:bodyPr wrap="square" lIns="91440" tIns="91440" rIns="91440" bIns="91440">
            <a:noAutofit/>
          </a:bodyPr>
          <a:lstStyle>
            <a:lvl1pPr marL="0" indent="0">
              <a:buNone/>
              <a:defRPr sz="1800"/>
            </a:lvl1pPr>
          </a:lstStyle>
          <a:p>
            <a:endParaRPr lang="en-US"/>
          </a:p>
        </p:txBody>
      </p:sp>
    </p:spTree>
    <p:extLst>
      <p:ext uri="{BB962C8B-B14F-4D97-AF65-F5344CB8AC3E}">
        <p14:creationId xmlns:p14="http://schemas.microsoft.com/office/powerpoint/2010/main" val="4529432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9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102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0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5302B76-2349-7075-F3A2-88C6937B3485}"/>
              </a:ext>
            </a:extLst>
          </p:cNvPr>
          <p:cNvSpPr>
            <a:spLocks noGrp="1"/>
          </p:cNvSpPr>
          <p:nvPr>
            <p:ph type="pic" sz="quarter" idx="10"/>
          </p:nvPr>
        </p:nvSpPr>
        <p:spPr>
          <a:xfrm>
            <a:off x="7393257" y="1501984"/>
            <a:ext cx="3327294" cy="3854029"/>
          </a:xfrm>
          <a:custGeom>
            <a:avLst/>
            <a:gdLst>
              <a:gd name="connsiteX0" fmla="*/ 1 w 3327294"/>
              <a:gd name="connsiteY0" fmla="*/ 0 h 3854029"/>
              <a:gd name="connsiteX1" fmla="*/ 3327294 w 3327294"/>
              <a:gd name="connsiteY1" fmla="*/ 0 h 3854029"/>
              <a:gd name="connsiteX2" fmla="*/ 3327294 w 3327294"/>
              <a:gd name="connsiteY2" fmla="*/ 3854029 h 3854029"/>
              <a:gd name="connsiteX3" fmla="*/ 1663647 w 3327294"/>
              <a:gd name="connsiteY3" fmla="*/ 3854029 h 3854029"/>
              <a:gd name="connsiteX4" fmla="*/ 0 w 3327294"/>
              <a:gd name="connsiteY4" fmla="*/ 2190382 h 3854029"/>
              <a:gd name="connsiteX5" fmla="*/ 1 w 3327294"/>
              <a:gd name="connsiteY5" fmla="*/ 0 h 385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7294" h="3854029">
                <a:moveTo>
                  <a:pt x="1" y="0"/>
                </a:moveTo>
                <a:lnTo>
                  <a:pt x="3327294" y="0"/>
                </a:lnTo>
                <a:lnTo>
                  <a:pt x="3327294" y="3854029"/>
                </a:lnTo>
                <a:lnTo>
                  <a:pt x="1663647" y="3854029"/>
                </a:lnTo>
                <a:cubicBezTo>
                  <a:pt x="744840" y="3854029"/>
                  <a:pt x="0" y="3109189"/>
                  <a:pt x="0" y="2190382"/>
                </a:cubicBezTo>
                <a:cubicBezTo>
                  <a:pt x="0" y="1460255"/>
                  <a:pt x="1" y="730127"/>
                  <a:pt x="1" y="0"/>
                </a:cubicBezTo>
                <a:close/>
              </a:path>
            </a:pathLst>
          </a:custGeom>
          <a:pattFill prst="pct5">
            <a:fgClr>
              <a:schemeClr val="accent1"/>
            </a:fgClr>
            <a:bgClr>
              <a:schemeClr val="accent1">
                <a:lumMod val="20000"/>
                <a:lumOff val="80000"/>
              </a:schemeClr>
            </a:bgClr>
          </a:pattFill>
        </p:spPr>
        <p:txBody>
          <a:bodyPr wrap="square" lIns="91440" tIns="91440" rIns="91440" bIns="91440">
            <a:noAutofit/>
          </a:bodyPr>
          <a:lstStyle>
            <a:lvl1pPr marL="0" indent="0">
              <a:buNone/>
              <a:defRPr sz="1800"/>
            </a:lvl1pPr>
          </a:lstStyle>
          <a:p>
            <a:endParaRPr lang="en-US"/>
          </a:p>
        </p:txBody>
      </p:sp>
    </p:spTree>
    <p:extLst>
      <p:ext uri="{BB962C8B-B14F-4D97-AF65-F5344CB8AC3E}">
        <p14:creationId xmlns:p14="http://schemas.microsoft.com/office/powerpoint/2010/main" val="17428062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253A2E-4EEB-42EF-BC88-AD0BE5B872DB}" type="datetimeFigureOut">
              <a:rPr lang="ru-RU" smtClean="0"/>
              <a:t>16.01.2025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4730313-29A6-4D5B-A27A-B362436FA5D8}" type="slidenum">
              <a:rPr lang="ru-RU" smtClean="0"/>
              <a:t>‹#›</a:t>
            </a:fld>
            <a:endParaRPr lang="ru-RU"/>
          </a:p>
        </p:txBody>
      </p:sp>
    </p:spTree>
    <p:extLst>
      <p:ext uri="{BB962C8B-B14F-4D97-AF65-F5344CB8AC3E}">
        <p14:creationId xmlns:p14="http://schemas.microsoft.com/office/powerpoint/2010/main" val="26936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415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F4CEF6E-D6F1-F387-1612-7AC463B5E891}"/>
              </a:ext>
            </a:extLst>
          </p:cNvPr>
          <p:cNvSpPr>
            <a:spLocks noGrp="1"/>
          </p:cNvSpPr>
          <p:nvPr>
            <p:ph type="pic" sz="quarter" idx="10"/>
          </p:nvPr>
        </p:nvSpPr>
        <p:spPr>
          <a:xfrm>
            <a:off x="816864" y="744958"/>
            <a:ext cx="4364736" cy="5368088"/>
          </a:xfrm>
          <a:custGeom>
            <a:avLst/>
            <a:gdLst>
              <a:gd name="connsiteX0" fmla="*/ 0 w 4364736"/>
              <a:gd name="connsiteY0" fmla="*/ 0 h 5368088"/>
              <a:gd name="connsiteX1" fmla="*/ 3299260 w 4364736"/>
              <a:gd name="connsiteY1" fmla="*/ 0 h 5368088"/>
              <a:gd name="connsiteX2" fmla="*/ 4364736 w 4364736"/>
              <a:gd name="connsiteY2" fmla="*/ 1065476 h 5368088"/>
              <a:gd name="connsiteX3" fmla="*/ 4364736 w 4364736"/>
              <a:gd name="connsiteY3" fmla="*/ 4302612 h 5368088"/>
              <a:gd name="connsiteX4" fmla="*/ 3299260 w 4364736"/>
              <a:gd name="connsiteY4" fmla="*/ 5368088 h 5368088"/>
              <a:gd name="connsiteX5" fmla="*/ 0 w 4364736"/>
              <a:gd name="connsiteY5" fmla="*/ 5368088 h 536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4736" h="5368088">
                <a:moveTo>
                  <a:pt x="0" y="0"/>
                </a:moveTo>
                <a:lnTo>
                  <a:pt x="3299260" y="0"/>
                </a:lnTo>
                <a:cubicBezTo>
                  <a:pt x="3887706" y="0"/>
                  <a:pt x="4364736" y="477030"/>
                  <a:pt x="4364736" y="1065476"/>
                </a:cubicBezTo>
                <a:lnTo>
                  <a:pt x="4364736" y="4302612"/>
                </a:lnTo>
                <a:cubicBezTo>
                  <a:pt x="4364736" y="4891058"/>
                  <a:pt x="3887706" y="5368088"/>
                  <a:pt x="3299260" y="5368088"/>
                </a:cubicBezTo>
                <a:lnTo>
                  <a:pt x="0" y="5368088"/>
                </a:lnTo>
                <a:close/>
              </a:path>
            </a:pathLst>
          </a:custGeom>
          <a:pattFill prst="pct5">
            <a:fgClr>
              <a:schemeClr val="accent1"/>
            </a:fgClr>
            <a:bgClr>
              <a:schemeClr val="accent1">
                <a:lumMod val="20000"/>
                <a:lumOff val="80000"/>
              </a:schemeClr>
            </a:bgClr>
          </a:pattFill>
        </p:spPr>
        <p:txBody>
          <a:bodyPr wrap="square" lIns="91440" tIns="91440" rIns="91440" bIns="91440">
            <a:noAutofit/>
          </a:bodyPr>
          <a:lstStyle>
            <a:lvl1pPr marL="0" indent="0">
              <a:buNone/>
              <a:defRPr sz="1800"/>
            </a:lvl1pPr>
          </a:lstStyle>
          <a:p>
            <a:endParaRPr lang="en-US"/>
          </a:p>
        </p:txBody>
      </p:sp>
    </p:spTree>
    <p:extLst>
      <p:ext uri="{BB962C8B-B14F-4D97-AF65-F5344CB8AC3E}">
        <p14:creationId xmlns:p14="http://schemas.microsoft.com/office/powerpoint/2010/main" val="105000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771AFA9-693D-66A8-6ECA-B7308FC38292}"/>
              </a:ext>
            </a:extLst>
          </p:cNvPr>
          <p:cNvSpPr>
            <a:spLocks noGrp="1"/>
          </p:cNvSpPr>
          <p:nvPr>
            <p:ph type="pic" sz="quarter" idx="10"/>
          </p:nvPr>
        </p:nvSpPr>
        <p:spPr>
          <a:xfrm>
            <a:off x="0" y="1"/>
            <a:ext cx="10897892" cy="6858000"/>
          </a:xfrm>
          <a:custGeom>
            <a:avLst/>
            <a:gdLst>
              <a:gd name="connsiteX0" fmla="*/ 0 w 10897892"/>
              <a:gd name="connsiteY0" fmla="*/ 0 h 6858000"/>
              <a:gd name="connsiteX1" fmla="*/ 9196902 w 10897892"/>
              <a:gd name="connsiteY1" fmla="*/ 0 h 6858000"/>
              <a:gd name="connsiteX2" fmla="*/ 10897892 w 10897892"/>
              <a:gd name="connsiteY2" fmla="*/ 1700990 h 6858000"/>
              <a:gd name="connsiteX3" fmla="*/ 10897892 w 10897892"/>
              <a:gd name="connsiteY3" fmla="*/ 6858000 h 6858000"/>
              <a:gd name="connsiteX4" fmla="*/ 0 w 1089789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7892" h="6858000">
                <a:moveTo>
                  <a:pt x="0" y="0"/>
                </a:moveTo>
                <a:lnTo>
                  <a:pt x="9196902" y="0"/>
                </a:lnTo>
                <a:cubicBezTo>
                  <a:pt x="10136333" y="0"/>
                  <a:pt x="10897892" y="761559"/>
                  <a:pt x="10897892" y="1700990"/>
                </a:cubicBezTo>
                <a:lnTo>
                  <a:pt x="10897892" y="6858000"/>
                </a:lnTo>
                <a:lnTo>
                  <a:pt x="0" y="6858000"/>
                </a:lnTo>
                <a:close/>
              </a:path>
            </a:pathLst>
          </a:custGeom>
          <a:pattFill prst="pct5">
            <a:fgClr>
              <a:schemeClr val="accent1"/>
            </a:fgClr>
            <a:bgClr>
              <a:schemeClr val="accent1">
                <a:lumMod val="20000"/>
                <a:lumOff val="80000"/>
              </a:schemeClr>
            </a:bgClr>
          </a:pattFill>
        </p:spPr>
        <p:txBody>
          <a:bodyPr wrap="square" lIns="91440" tIns="91440" rIns="91440" bIns="91440">
            <a:noAutofit/>
          </a:bodyPr>
          <a:lstStyle>
            <a:lvl1pPr marL="0" indent="0">
              <a:buNone/>
              <a:defRPr sz="1800"/>
            </a:lvl1pPr>
          </a:lstStyle>
          <a:p>
            <a:endParaRPr lang="en-US"/>
          </a:p>
        </p:txBody>
      </p:sp>
    </p:spTree>
    <p:extLst>
      <p:ext uri="{BB962C8B-B14F-4D97-AF65-F5344CB8AC3E}">
        <p14:creationId xmlns:p14="http://schemas.microsoft.com/office/powerpoint/2010/main" val="2852721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221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A88E59E-2CD2-E1F8-8296-154AB4D12418}"/>
              </a:ext>
            </a:extLst>
          </p:cNvPr>
          <p:cNvSpPr>
            <a:spLocks noGrp="1"/>
          </p:cNvSpPr>
          <p:nvPr>
            <p:ph type="pic" sz="quarter" idx="10"/>
          </p:nvPr>
        </p:nvSpPr>
        <p:spPr>
          <a:xfrm>
            <a:off x="1605350" y="855436"/>
            <a:ext cx="5147126" cy="5147126"/>
          </a:xfrm>
          <a:custGeom>
            <a:avLst/>
            <a:gdLst>
              <a:gd name="connsiteX0" fmla="*/ 2573563 w 5147126"/>
              <a:gd name="connsiteY0" fmla="*/ 0 h 5147126"/>
              <a:gd name="connsiteX1" fmla="*/ 5147126 w 5147126"/>
              <a:gd name="connsiteY1" fmla="*/ 2573563 h 5147126"/>
              <a:gd name="connsiteX2" fmla="*/ 2573563 w 5147126"/>
              <a:gd name="connsiteY2" fmla="*/ 5147126 h 5147126"/>
              <a:gd name="connsiteX3" fmla="*/ 0 w 5147126"/>
              <a:gd name="connsiteY3" fmla="*/ 2573563 h 5147126"/>
              <a:gd name="connsiteX4" fmla="*/ 2573563 w 5147126"/>
              <a:gd name="connsiteY4" fmla="*/ 0 h 5147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7126" h="5147126">
                <a:moveTo>
                  <a:pt x="2573563" y="0"/>
                </a:moveTo>
                <a:cubicBezTo>
                  <a:pt x="3994903" y="0"/>
                  <a:pt x="5147126" y="1152223"/>
                  <a:pt x="5147126" y="2573563"/>
                </a:cubicBezTo>
                <a:cubicBezTo>
                  <a:pt x="5147126" y="3994903"/>
                  <a:pt x="3994903" y="5147126"/>
                  <a:pt x="2573563" y="5147126"/>
                </a:cubicBezTo>
                <a:cubicBezTo>
                  <a:pt x="1152223" y="5147126"/>
                  <a:pt x="0" y="3994903"/>
                  <a:pt x="0" y="2573563"/>
                </a:cubicBezTo>
                <a:cubicBezTo>
                  <a:pt x="0" y="1152223"/>
                  <a:pt x="1152223" y="0"/>
                  <a:pt x="2573563" y="0"/>
                </a:cubicBezTo>
                <a:close/>
              </a:path>
            </a:pathLst>
          </a:custGeom>
          <a:pattFill prst="pct5">
            <a:fgClr>
              <a:schemeClr val="accent1"/>
            </a:fgClr>
            <a:bgClr>
              <a:schemeClr val="accent1">
                <a:lumMod val="20000"/>
                <a:lumOff val="80000"/>
              </a:schemeClr>
            </a:bgClr>
          </a:pattFill>
        </p:spPr>
        <p:txBody>
          <a:bodyPr wrap="square" lIns="91440" tIns="91440" rIns="91440" bIns="91440">
            <a:noAutofit/>
          </a:bodyPr>
          <a:lstStyle>
            <a:lvl1pPr marL="0" indent="0">
              <a:buNone/>
              <a:defRPr sz="1800"/>
            </a:lvl1pPr>
          </a:lstStyle>
          <a:p>
            <a:endParaRPr lang="en-US"/>
          </a:p>
        </p:txBody>
      </p:sp>
    </p:spTree>
    <p:extLst>
      <p:ext uri="{BB962C8B-B14F-4D97-AF65-F5344CB8AC3E}">
        <p14:creationId xmlns:p14="http://schemas.microsoft.com/office/powerpoint/2010/main" val="419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61B233-D803-5CF6-3173-1766BB074069}"/>
              </a:ext>
            </a:extLst>
          </p:cNvPr>
          <p:cNvSpPr>
            <a:spLocks noGrp="1"/>
          </p:cNvSpPr>
          <p:nvPr>
            <p:ph type="pic" sz="quarter" idx="10"/>
          </p:nvPr>
        </p:nvSpPr>
        <p:spPr>
          <a:xfrm>
            <a:off x="7700928" y="685832"/>
            <a:ext cx="2844100" cy="5486337"/>
          </a:xfrm>
          <a:custGeom>
            <a:avLst/>
            <a:gdLst>
              <a:gd name="connsiteX0" fmla="*/ 1422050 w 2844100"/>
              <a:gd name="connsiteY0" fmla="*/ 0 h 5486337"/>
              <a:gd name="connsiteX1" fmla="*/ 2844100 w 2844100"/>
              <a:gd name="connsiteY1" fmla="*/ 1422050 h 5486337"/>
              <a:gd name="connsiteX2" fmla="*/ 2844100 w 2844100"/>
              <a:gd name="connsiteY2" fmla="*/ 4064287 h 5486337"/>
              <a:gd name="connsiteX3" fmla="*/ 1422050 w 2844100"/>
              <a:gd name="connsiteY3" fmla="*/ 5486337 h 5486337"/>
              <a:gd name="connsiteX4" fmla="*/ 0 w 2844100"/>
              <a:gd name="connsiteY4" fmla="*/ 4064287 h 5486337"/>
              <a:gd name="connsiteX5" fmla="*/ 0 w 2844100"/>
              <a:gd name="connsiteY5" fmla="*/ 1422050 h 5486337"/>
              <a:gd name="connsiteX6" fmla="*/ 1422050 w 2844100"/>
              <a:gd name="connsiteY6" fmla="*/ 0 h 548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4100" h="5486337">
                <a:moveTo>
                  <a:pt x="1422050" y="0"/>
                </a:moveTo>
                <a:cubicBezTo>
                  <a:pt x="2207427" y="0"/>
                  <a:pt x="2844100" y="636673"/>
                  <a:pt x="2844100" y="1422050"/>
                </a:cubicBezTo>
                <a:lnTo>
                  <a:pt x="2844100" y="4064287"/>
                </a:lnTo>
                <a:cubicBezTo>
                  <a:pt x="2844100" y="4849664"/>
                  <a:pt x="2207427" y="5486337"/>
                  <a:pt x="1422050" y="5486337"/>
                </a:cubicBezTo>
                <a:cubicBezTo>
                  <a:pt x="636673" y="5486337"/>
                  <a:pt x="0" y="4849664"/>
                  <a:pt x="0" y="4064287"/>
                </a:cubicBezTo>
                <a:lnTo>
                  <a:pt x="0" y="1422050"/>
                </a:lnTo>
                <a:cubicBezTo>
                  <a:pt x="0" y="636673"/>
                  <a:pt x="636673" y="0"/>
                  <a:pt x="1422050" y="0"/>
                </a:cubicBezTo>
                <a:close/>
              </a:path>
            </a:pathLst>
          </a:custGeom>
          <a:pattFill prst="pct5">
            <a:fgClr>
              <a:schemeClr val="accent1"/>
            </a:fgClr>
            <a:bgClr>
              <a:schemeClr val="accent1">
                <a:lumMod val="20000"/>
                <a:lumOff val="80000"/>
              </a:schemeClr>
            </a:bgClr>
          </a:pattFill>
        </p:spPr>
        <p:txBody>
          <a:bodyPr wrap="square" lIns="91440" tIns="91440" rIns="91440" bIns="91440">
            <a:noAutofit/>
          </a:bodyPr>
          <a:lstStyle>
            <a:lvl1pPr marL="0" indent="0">
              <a:buNone/>
              <a:defRPr sz="1800"/>
            </a:lvl1pPr>
          </a:lstStyle>
          <a:p>
            <a:endParaRPr lang="en-US"/>
          </a:p>
        </p:txBody>
      </p:sp>
    </p:spTree>
    <p:extLst>
      <p:ext uri="{BB962C8B-B14F-4D97-AF65-F5344CB8AC3E}">
        <p14:creationId xmlns:p14="http://schemas.microsoft.com/office/powerpoint/2010/main" val="27788565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19A2C1-868B-E048-BC42-05B15F482131}"/>
              </a:ext>
            </a:extLst>
          </p:cNvPr>
          <p:cNvSpPr>
            <a:spLocks noGrp="1"/>
          </p:cNvSpPr>
          <p:nvPr>
            <p:ph type="title"/>
          </p:nvPr>
        </p:nvSpPr>
        <p:spPr>
          <a:xfrm>
            <a:off x="533400" y="419099"/>
            <a:ext cx="11125200" cy="463985"/>
          </a:xfrm>
          <a:prstGeom prst="rect">
            <a:avLst/>
          </a:prstGeom>
        </p:spPr>
        <p:txBody>
          <a:bodyPr vert="horz" lIns="0" tIns="0" rIns="0" bIns="0" rtlCol="0" anchor="t">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2E175A4-F8EA-2E4A-A9FC-8E6DA130CB25}"/>
              </a:ext>
            </a:extLst>
          </p:cNvPr>
          <p:cNvSpPr>
            <a:spLocks noGrp="1"/>
          </p:cNvSpPr>
          <p:nvPr>
            <p:ph type="body" idx="1"/>
          </p:nvPr>
        </p:nvSpPr>
        <p:spPr>
          <a:xfrm>
            <a:off x="533400" y="1460500"/>
            <a:ext cx="11125200" cy="4351338"/>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6FFFA472-F704-9D4A-AE43-BF8DA1CC6404}"/>
              </a:ext>
            </a:extLst>
          </p:cNvPr>
          <p:cNvSpPr>
            <a:spLocks noGrp="1"/>
          </p:cNvSpPr>
          <p:nvPr>
            <p:ph type="dt" sz="half" idx="2"/>
          </p:nvPr>
        </p:nvSpPr>
        <p:spPr>
          <a:xfrm>
            <a:off x="9896606" y="6445229"/>
            <a:ext cx="756781" cy="187367"/>
          </a:xfrm>
          <a:prstGeom prst="rect">
            <a:avLst/>
          </a:prstGeom>
        </p:spPr>
        <p:txBody>
          <a:bodyPr vert="horz" lIns="0" tIns="0" rIns="0" bIns="0" rtlCol="0" anchor="ctr"/>
          <a:lstStyle>
            <a:lvl1pPr algn="ctr">
              <a:defRPr sz="1000">
                <a:solidFill>
                  <a:schemeClr val="bg1">
                    <a:lumMod val="50000"/>
                  </a:schemeClr>
                </a:solidFill>
              </a:defRPr>
            </a:lvl1pPr>
          </a:lstStyle>
          <a:p>
            <a:fld id="{B2896C5E-20F6-5143-9F77-A8D16BC84A78}" type="datetimeFigureOut">
              <a:rPr lang="en-US" smtClean="0"/>
              <a:pPr/>
              <a:t>1/16/25</a:t>
            </a:fld>
            <a:endParaRPr lang="en-US" dirty="0"/>
          </a:p>
        </p:txBody>
      </p:sp>
      <p:sp>
        <p:nvSpPr>
          <p:cNvPr id="5" name="Footer Placeholder 4">
            <a:extLst>
              <a:ext uri="{FF2B5EF4-FFF2-40B4-BE49-F238E27FC236}">
                <a16:creationId xmlns:a16="http://schemas.microsoft.com/office/drawing/2014/main" id="{F537EDD9-B49B-1342-9401-0E870BD269D0}"/>
              </a:ext>
            </a:extLst>
          </p:cNvPr>
          <p:cNvSpPr>
            <a:spLocks noGrp="1"/>
          </p:cNvSpPr>
          <p:nvPr>
            <p:ph type="ftr" sz="quarter" idx="3"/>
          </p:nvPr>
        </p:nvSpPr>
        <p:spPr>
          <a:xfrm>
            <a:off x="533399" y="6445229"/>
            <a:ext cx="9237947" cy="187367"/>
          </a:xfrm>
          <a:prstGeom prst="rect">
            <a:avLst/>
          </a:prstGeom>
        </p:spPr>
        <p:txBody>
          <a:bodyPr vert="horz" lIns="0" tIns="0" rIns="0" bIns="0" rtlCol="0" anchor="ctr"/>
          <a:lstStyle>
            <a:lvl1pPr algn="l">
              <a:defRPr sz="1000">
                <a:solidFill>
                  <a:schemeClr val="bg1">
                    <a:lumMod val="50000"/>
                  </a:schemeClr>
                </a:solidFill>
              </a:defRPr>
            </a:lvl1pPr>
          </a:lstStyle>
          <a:p>
            <a:endParaRPr lang="en-US"/>
          </a:p>
        </p:txBody>
      </p:sp>
      <p:sp>
        <p:nvSpPr>
          <p:cNvPr id="6" name="Slide Number Placeholder 5">
            <a:extLst>
              <a:ext uri="{FF2B5EF4-FFF2-40B4-BE49-F238E27FC236}">
                <a16:creationId xmlns:a16="http://schemas.microsoft.com/office/drawing/2014/main" id="{A80051E2-0E41-A34C-8D98-2FD15D190DD1}"/>
              </a:ext>
            </a:extLst>
          </p:cNvPr>
          <p:cNvSpPr>
            <a:spLocks noGrp="1"/>
          </p:cNvSpPr>
          <p:nvPr>
            <p:ph type="sldNum" sz="quarter" idx="4"/>
          </p:nvPr>
        </p:nvSpPr>
        <p:spPr>
          <a:xfrm>
            <a:off x="10778646" y="6445229"/>
            <a:ext cx="879953" cy="187367"/>
          </a:xfrm>
          <a:prstGeom prst="rect">
            <a:avLst/>
          </a:prstGeom>
        </p:spPr>
        <p:txBody>
          <a:bodyPr vert="horz" lIns="0" tIns="0" rIns="0" bIns="0" rtlCol="0" anchor="ctr"/>
          <a:lstStyle>
            <a:lvl1pPr algn="r">
              <a:defRPr sz="1000">
                <a:solidFill>
                  <a:schemeClr val="bg1">
                    <a:lumMod val="50000"/>
                  </a:schemeClr>
                </a:solidFill>
              </a:defRPr>
            </a:lvl1pPr>
          </a:lstStyle>
          <a:p>
            <a:fld id="{914EC2E2-0820-654D-85EB-EBA0A2E7E8B4}" type="slidenum">
              <a:rPr lang="en-US" smtClean="0"/>
              <a:pPr/>
              <a:t>‹#›</a:t>
            </a:fld>
            <a:endParaRPr lang="en-US"/>
          </a:p>
        </p:txBody>
      </p:sp>
    </p:spTree>
    <p:extLst>
      <p:ext uri="{BB962C8B-B14F-4D97-AF65-F5344CB8AC3E}">
        <p14:creationId xmlns:p14="http://schemas.microsoft.com/office/powerpoint/2010/main" val="3914225784"/>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Lst>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56" userDrawn="1">
          <p15:clr>
            <a:srgbClr val="F26B43"/>
          </p15:clr>
        </p15:guide>
        <p15:guide id="3" pos="7224" userDrawn="1">
          <p15:clr>
            <a:srgbClr val="F26B43"/>
          </p15:clr>
        </p15:guide>
        <p15:guide id="4" orient="horz" pos="264" userDrawn="1">
          <p15:clr>
            <a:srgbClr val="F26B43"/>
          </p15:clr>
        </p15:guide>
        <p15:guide id="6" orient="horz" pos="40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48C2CBB-54AA-D7C7-59A2-E54DBC1ABEEE}"/>
              </a:ext>
            </a:extLst>
          </p:cNvPr>
          <p:cNvSpPr/>
          <p:nvPr/>
        </p:nvSpPr>
        <p:spPr>
          <a:xfrm>
            <a:off x="4417017" y="0"/>
            <a:ext cx="7774983" cy="6858000"/>
          </a:xfrm>
          <a:prstGeom prst="rect">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a16="http://schemas.microsoft.com/office/drawing/2014/main" id="{C12E3F24-771F-D382-98F5-CFB532BAF1E9}"/>
              </a:ext>
            </a:extLst>
          </p:cNvPr>
          <p:cNvSpPr txBox="1"/>
          <p:nvPr/>
        </p:nvSpPr>
        <p:spPr>
          <a:xfrm>
            <a:off x="6253397" y="2863188"/>
            <a:ext cx="3935690" cy="1131623"/>
          </a:xfrm>
          <a:prstGeom prst="rect">
            <a:avLst/>
          </a:prstGeom>
          <a:noFill/>
        </p:spPr>
        <p:txBody>
          <a:bodyPr wrap="square" lIns="0" tIns="0" rIns="0" bIns="0" rtlCol="0" anchor="ctr">
            <a:noAutofit/>
          </a:bodyPr>
          <a:lstStyle/>
          <a:p>
            <a:pPr>
              <a:lnSpc>
                <a:spcPct val="90000"/>
              </a:lnSpc>
            </a:pPr>
            <a:r>
              <a:rPr lang="es-ES_tradnl" sz="8800" b="1" dirty="0">
                <a:solidFill>
                  <a:schemeClr val="bg1"/>
                </a:solidFill>
                <a:latin typeface="Arial" panose="020B0604020202020204" pitchFamily="34" charset="0"/>
                <a:ea typeface="Roboto" panose="02000000000000000000" pitchFamily="2" charset="0"/>
                <a:cs typeface="Arial" panose="020B0604020202020204" pitchFamily="34" charset="0"/>
              </a:rPr>
              <a:t>Título</a:t>
            </a:r>
          </a:p>
        </p:txBody>
      </p:sp>
      <p:sp>
        <p:nvSpPr>
          <p:cNvPr id="3" name="TextBox 2">
            <a:extLst>
              <a:ext uri="{FF2B5EF4-FFF2-40B4-BE49-F238E27FC236}">
                <a16:creationId xmlns:a16="http://schemas.microsoft.com/office/drawing/2014/main" id="{AD8A9695-6D70-1EDB-12C7-1CB6309A2A3D}"/>
              </a:ext>
            </a:extLst>
          </p:cNvPr>
          <p:cNvSpPr txBox="1"/>
          <p:nvPr/>
        </p:nvSpPr>
        <p:spPr>
          <a:xfrm>
            <a:off x="6253397" y="4150196"/>
            <a:ext cx="3935691" cy="233599"/>
          </a:xfrm>
          <a:prstGeom prst="rect">
            <a:avLst/>
          </a:prstGeom>
          <a:noFill/>
        </p:spPr>
        <p:txBody>
          <a:bodyPr wrap="square" lIns="0" tIns="0" rIns="0" bIns="0" rtlCol="0" anchor="ctr">
            <a:noAutofit/>
          </a:bodyPr>
          <a:lstStyle/>
          <a:p>
            <a:r>
              <a:rPr lang="es-ES_tradnl" sz="1200" dirty="0">
                <a:solidFill>
                  <a:schemeClr val="bg1"/>
                </a:solidFill>
                <a:latin typeface="Arial" panose="020B0604020202020204" pitchFamily="34" charset="0"/>
                <a:ea typeface="Roboto Light" panose="02000000000000000000" pitchFamily="2" charset="0"/>
                <a:cs typeface="Arial" panose="020B0604020202020204" pitchFamily="34" charset="0"/>
              </a:rPr>
              <a:t>Subtítulo</a:t>
            </a:r>
          </a:p>
        </p:txBody>
      </p:sp>
      <p:pic>
        <p:nvPicPr>
          <p:cNvPr id="21" name="Picture Placeholder 20" descr="A person holding a book in a library&#10;&#10;AI-generated content may be incorrect.">
            <a:extLst>
              <a:ext uri="{FF2B5EF4-FFF2-40B4-BE49-F238E27FC236}">
                <a16:creationId xmlns:a16="http://schemas.microsoft.com/office/drawing/2014/main" id="{965A2D87-C723-3609-B606-EF5A25EDF6F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8993" t="20576" r="28265"/>
          <a:stretch/>
        </p:blipFill>
        <p:spPr>
          <a:xfrm>
            <a:off x="584536" y="547141"/>
            <a:ext cx="4646951" cy="5763718"/>
          </a:xfrm>
          <a:pattFill prst="pct5">
            <a:fgClr>
              <a:schemeClr val="bg1">
                <a:lumMod val="85000"/>
              </a:schemeClr>
            </a:fgClr>
            <a:bgClr>
              <a:srgbClr val="C10230"/>
            </a:bgClr>
          </a:pattFill>
        </p:spPr>
      </p:pic>
      <p:sp>
        <p:nvSpPr>
          <p:cNvPr id="19" name="Round Single Corner Rectangle 18">
            <a:extLst>
              <a:ext uri="{FF2B5EF4-FFF2-40B4-BE49-F238E27FC236}">
                <a16:creationId xmlns:a16="http://schemas.microsoft.com/office/drawing/2014/main" id="{790427D7-6D8E-0D52-9B21-D239B1FBE9B3}"/>
              </a:ext>
            </a:extLst>
          </p:cNvPr>
          <p:cNvSpPr/>
          <p:nvPr/>
        </p:nvSpPr>
        <p:spPr>
          <a:xfrm flipH="1">
            <a:off x="3587858" y="4626917"/>
            <a:ext cx="1643628" cy="1683942"/>
          </a:xfrm>
          <a:prstGeom prst="round1Rect">
            <a:avLst>
              <a:gd name="adj" fmla="val 50000"/>
            </a:avLst>
          </a:prstGeom>
          <a:solidFill>
            <a:srgbClr val="6F7271">
              <a:alpha val="5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4" name="Picture 23" descr="A white letter on a black background&#10;&#10;AI-generated content may be incorrect.">
            <a:extLst>
              <a:ext uri="{FF2B5EF4-FFF2-40B4-BE49-F238E27FC236}">
                <a16:creationId xmlns:a16="http://schemas.microsoft.com/office/drawing/2014/main" id="{C2814B6E-8524-67CB-9D20-59CCDE31D7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64175" y="5574066"/>
            <a:ext cx="2049761" cy="907751"/>
          </a:xfrm>
          <a:prstGeom prst="rect">
            <a:avLst/>
          </a:prstGeom>
        </p:spPr>
      </p:pic>
    </p:spTree>
    <p:extLst>
      <p:ext uri="{BB962C8B-B14F-4D97-AF65-F5344CB8AC3E}">
        <p14:creationId xmlns:p14="http://schemas.microsoft.com/office/powerpoint/2010/main" val="428065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women walking down a staircase&#10;&#10;AI-generated content may be incorrect.">
            <a:extLst>
              <a:ext uri="{FF2B5EF4-FFF2-40B4-BE49-F238E27FC236}">
                <a16:creationId xmlns:a16="http://schemas.microsoft.com/office/drawing/2014/main" id="{CA265212-BEE9-35A3-B4E2-A6AE78D9FDF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58473" b="12557"/>
          <a:stretch/>
        </p:blipFill>
        <p:spPr>
          <a:xfrm>
            <a:off x="3987936" y="2919359"/>
            <a:ext cx="8204065" cy="3560407"/>
          </a:xfrm>
          <a:pattFill prst="pct5">
            <a:fgClr>
              <a:schemeClr val="bg1">
                <a:lumMod val="85000"/>
              </a:schemeClr>
            </a:fgClr>
            <a:bgClr>
              <a:srgbClr val="C10230"/>
            </a:bgClr>
          </a:pattFill>
        </p:spPr>
      </p:pic>
      <p:sp>
        <p:nvSpPr>
          <p:cNvPr id="2" name="Round Same Side Corner Rectangle 1">
            <a:extLst>
              <a:ext uri="{FF2B5EF4-FFF2-40B4-BE49-F238E27FC236}">
                <a16:creationId xmlns:a16="http://schemas.microsoft.com/office/drawing/2014/main" id="{6AC49A76-EAC6-BEE7-8F51-15B40BC4AD58}"/>
              </a:ext>
            </a:extLst>
          </p:cNvPr>
          <p:cNvSpPr/>
          <p:nvPr/>
        </p:nvSpPr>
        <p:spPr>
          <a:xfrm rot="5400000">
            <a:off x="1441894" y="2895361"/>
            <a:ext cx="2431805" cy="3608400"/>
          </a:xfrm>
          <a:prstGeom prst="round2SameRect">
            <a:avLst>
              <a:gd name="adj1" fmla="val 28274"/>
              <a:gd name="adj2" fmla="val 0"/>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TextBox 2">
            <a:extLst>
              <a:ext uri="{FF2B5EF4-FFF2-40B4-BE49-F238E27FC236}">
                <a16:creationId xmlns:a16="http://schemas.microsoft.com/office/drawing/2014/main" id="{9E6C4ACC-F43C-E578-4AA2-57152FB66A59}"/>
              </a:ext>
            </a:extLst>
          </p:cNvPr>
          <p:cNvSpPr txBox="1"/>
          <p:nvPr/>
        </p:nvSpPr>
        <p:spPr>
          <a:xfrm>
            <a:off x="1402273" y="4581605"/>
            <a:ext cx="2337416" cy="279212"/>
          </a:xfrm>
          <a:prstGeom prst="rect">
            <a:avLst/>
          </a:prstGeom>
          <a:noFill/>
        </p:spPr>
        <p:txBody>
          <a:bodyPr wrap="square" lIns="0" tIns="0" rIns="0" bIns="0" rtlCol="0" anchor="b">
            <a:noAutofit/>
          </a:bodyPr>
          <a:lstStyle/>
          <a:p>
            <a:pPr>
              <a:lnSpc>
                <a:spcPct val="90000"/>
              </a:lnSpc>
            </a:pPr>
            <a:r>
              <a:rPr lang="es-ES_tradnl" sz="1800" b="1">
                <a:solidFill>
                  <a:schemeClr val="bg1"/>
                </a:solidFill>
                <a:latin typeface="Arial" panose="020B0604020202020204" pitchFamily="34" charset="0"/>
                <a:ea typeface="Roboto" panose="02000000000000000000" pitchFamily="2" charset="0"/>
              </a:rPr>
              <a:t>Encabezado</a:t>
            </a:r>
          </a:p>
        </p:txBody>
      </p:sp>
      <p:sp>
        <p:nvSpPr>
          <p:cNvPr id="4" name="TextBox 3">
            <a:extLst>
              <a:ext uri="{FF2B5EF4-FFF2-40B4-BE49-F238E27FC236}">
                <a16:creationId xmlns:a16="http://schemas.microsoft.com/office/drawing/2014/main" id="{E6EB7B72-907A-7C51-F46B-6CC996D3A0E8}"/>
              </a:ext>
            </a:extLst>
          </p:cNvPr>
          <p:cNvSpPr txBox="1"/>
          <p:nvPr/>
        </p:nvSpPr>
        <p:spPr>
          <a:xfrm>
            <a:off x="1402273" y="4912114"/>
            <a:ext cx="2337416" cy="514729"/>
          </a:xfrm>
          <a:prstGeom prst="rect">
            <a:avLst/>
          </a:prstGeom>
          <a:noFill/>
        </p:spPr>
        <p:txBody>
          <a:bodyPr wrap="square" lIns="0" tIns="0" rIns="0" bIns="0" rtlCol="0">
            <a:noAutofit/>
          </a:bodyPr>
          <a:lstStyle/>
          <a:p>
            <a:r>
              <a:rPr lang="es-ES_tradnl" sz="1100">
                <a:solidFill>
                  <a:schemeClr val="bg1"/>
                </a:solidFill>
                <a:latin typeface="Arial" panose="020B0604020202020204" pitchFamily="34" charset="0"/>
                <a:ea typeface="Roboto Light" panose="02000000000000000000" pitchFamily="2" charset="0"/>
              </a:rPr>
              <a:t>Lorem ipsum dolor sit amet, consect adipiscing elit. Duis suscipit, arcu sed sodales dignissim, nisi ipsum ultra.</a:t>
            </a:r>
          </a:p>
        </p:txBody>
      </p:sp>
      <p:sp>
        <p:nvSpPr>
          <p:cNvPr id="15" name="TextBox 14">
            <a:extLst>
              <a:ext uri="{FF2B5EF4-FFF2-40B4-BE49-F238E27FC236}">
                <a16:creationId xmlns:a16="http://schemas.microsoft.com/office/drawing/2014/main" id="{44B81CAD-6F1A-61AA-9416-BD50B6C82E2D}"/>
              </a:ext>
            </a:extLst>
          </p:cNvPr>
          <p:cNvSpPr txBox="1"/>
          <p:nvPr/>
        </p:nvSpPr>
        <p:spPr>
          <a:xfrm>
            <a:off x="1400926" y="946795"/>
            <a:ext cx="2338763" cy="1862360"/>
          </a:xfrm>
          <a:prstGeom prst="rect">
            <a:avLst/>
          </a:prstGeom>
          <a:noFill/>
        </p:spPr>
        <p:txBody>
          <a:bodyPr wrap="square" lIns="0" tIns="0" rIns="0" bIns="0" rtlCol="0" anchor="b">
            <a:noAutofit/>
          </a:bodyPr>
          <a:lstStyle/>
          <a:p>
            <a:pPr>
              <a:lnSpc>
                <a:spcPct val="90000"/>
              </a:lnSpc>
            </a:pPr>
            <a:r>
              <a:rPr lang="es-ES_tradnl" sz="4400" b="1" dirty="0">
                <a:solidFill>
                  <a:srgbClr val="C10230"/>
                </a:solidFill>
                <a:latin typeface="Arial" panose="020B0604020202020204" pitchFamily="34" charset="0"/>
                <a:ea typeface="Roboto" panose="02000000000000000000" pitchFamily="2" charset="0"/>
              </a:rPr>
              <a:t>Titular</a:t>
            </a:r>
          </a:p>
          <a:p>
            <a:pPr>
              <a:lnSpc>
                <a:spcPct val="90000"/>
              </a:lnSpc>
            </a:pPr>
            <a:r>
              <a:rPr lang="es-ES_tradnl" sz="4400" b="1" dirty="0">
                <a:solidFill>
                  <a:srgbClr val="C10230"/>
                </a:solidFill>
                <a:latin typeface="Arial" panose="020B0604020202020204" pitchFamily="34" charset="0"/>
                <a:ea typeface="Roboto" panose="02000000000000000000" pitchFamily="2" charset="0"/>
              </a:rPr>
              <a:t>Titular</a:t>
            </a:r>
          </a:p>
        </p:txBody>
      </p:sp>
      <p:sp>
        <p:nvSpPr>
          <p:cNvPr id="16" name="TextBox 15">
            <a:extLst>
              <a:ext uri="{FF2B5EF4-FFF2-40B4-BE49-F238E27FC236}">
                <a16:creationId xmlns:a16="http://schemas.microsoft.com/office/drawing/2014/main" id="{D3BBF66C-F960-2F04-9A5B-B71564DB4383}"/>
              </a:ext>
            </a:extLst>
          </p:cNvPr>
          <p:cNvSpPr txBox="1"/>
          <p:nvPr/>
        </p:nvSpPr>
        <p:spPr>
          <a:xfrm>
            <a:off x="4461997" y="1060562"/>
            <a:ext cx="3265714" cy="1014363"/>
          </a:xfrm>
          <a:prstGeom prst="rect">
            <a:avLst/>
          </a:prstGeom>
          <a:noFill/>
        </p:spPr>
        <p:txBody>
          <a:bodyPr wrap="square" lIns="0" tIns="0" rIns="0" bIns="0" rtlCol="0">
            <a:noAutofit/>
          </a:bodyPr>
          <a:lstStyle/>
          <a:p>
            <a:r>
              <a:rPr lang="es-ES_tradnl" sz="1100">
                <a:solidFill>
                  <a:schemeClr val="tx1">
                    <a:lumMod val="75000"/>
                    <a:lumOff val="25000"/>
                  </a:schemeClr>
                </a:solidFill>
                <a:latin typeface="Arial" panose="020B0604020202020204" pitchFamily="34" charset="0"/>
                <a:ea typeface="Roboto Light" panose="02000000000000000000" pitchFamily="2" charset="0"/>
              </a:rPr>
              <a:t>Lorem ipsum dolor sit amet, consectetur adipiscing elit. Duis suscipit, arcu sed sodales dignissim, nisi ipsum ultrices risus, facilisis ultrices augue urna ac tortor. Donec convallis sem ac posuere, ut varius erat tincidunt. Integer quis tempor nunc. Ut elementum nec massa sed hendrerit ivamus lorem.</a:t>
            </a:r>
          </a:p>
        </p:txBody>
      </p:sp>
      <p:grpSp>
        <p:nvGrpSpPr>
          <p:cNvPr id="18" name="Group 17">
            <a:extLst>
              <a:ext uri="{FF2B5EF4-FFF2-40B4-BE49-F238E27FC236}">
                <a16:creationId xmlns:a16="http://schemas.microsoft.com/office/drawing/2014/main" id="{2996560D-6E1B-2216-0DC0-69BB42C6ADD6}"/>
              </a:ext>
            </a:extLst>
          </p:cNvPr>
          <p:cNvGrpSpPr/>
          <p:nvPr/>
        </p:nvGrpSpPr>
        <p:grpSpPr>
          <a:xfrm>
            <a:off x="8626986" y="1443364"/>
            <a:ext cx="241614" cy="209202"/>
            <a:chOff x="5997844" y="1356102"/>
            <a:chExt cx="3120193" cy="2701622"/>
          </a:xfrm>
        </p:grpSpPr>
        <p:sp>
          <p:nvSpPr>
            <p:cNvPr id="19" name="Graphic 8">
              <a:extLst>
                <a:ext uri="{FF2B5EF4-FFF2-40B4-BE49-F238E27FC236}">
                  <a16:creationId xmlns:a16="http://schemas.microsoft.com/office/drawing/2014/main" id="{6A20EBCC-DAC1-F08A-EA21-72444B74603C}"/>
                </a:ext>
              </a:extLst>
            </p:cNvPr>
            <p:cNvSpPr/>
            <p:nvPr/>
          </p:nvSpPr>
          <p:spPr>
            <a:xfrm>
              <a:off x="7475832" y="1356102"/>
              <a:ext cx="1642204" cy="2701622"/>
            </a:xfrm>
            <a:custGeom>
              <a:avLst/>
              <a:gdLst>
                <a:gd name="connsiteX0" fmla="*/ 2602230 w 2744390"/>
                <a:gd name="connsiteY0" fmla="*/ 1913573 h 4514850"/>
                <a:gd name="connsiteX1" fmla="*/ 831532 w 2744390"/>
                <a:gd name="connsiteY1" fmla="*/ 142875 h 4514850"/>
                <a:gd name="connsiteX2" fmla="*/ 142875 w 2744390"/>
                <a:gd name="connsiteY2" fmla="*/ 142875 h 4514850"/>
                <a:gd name="connsiteX3" fmla="*/ 142875 w 2744390"/>
                <a:gd name="connsiteY3" fmla="*/ 831533 h 4514850"/>
                <a:gd name="connsiteX4" fmla="*/ 1569720 w 2744390"/>
                <a:gd name="connsiteY4" fmla="*/ 2257425 h 4514850"/>
                <a:gd name="connsiteX5" fmla="*/ 142875 w 2744390"/>
                <a:gd name="connsiteY5" fmla="*/ 3683318 h 4514850"/>
                <a:gd name="connsiteX6" fmla="*/ 142875 w 2744390"/>
                <a:gd name="connsiteY6" fmla="*/ 4371975 h 4514850"/>
                <a:gd name="connsiteX7" fmla="*/ 831532 w 2744390"/>
                <a:gd name="connsiteY7" fmla="*/ 4371975 h 4514850"/>
                <a:gd name="connsiteX8" fmla="*/ 2602230 w 2744390"/>
                <a:gd name="connsiteY8" fmla="*/ 2601278 h 4514850"/>
                <a:gd name="connsiteX9" fmla="*/ 2602230 w 2744390"/>
                <a:gd name="connsiteY9" fmla="*/ 1913573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4390" h="4514850">
                  <a:moveTo>
                    <a:pt x="2602230" y="1913573"/>
                  </a:moveTo>
                  <a:lnTo>
                    <a:pt x="831532" y="142875"/>
                  </a:lnTo>
                  <a:cubicBezTo>
                    <a:pt x="641032" y="-47625"/>
                    <a:pt x="333375" y="-47625"/>
                    <a:pt x="142875" y="142875"/>
                  </a:cubicBezTo>
                  <a:cubicBezTo>
                    <a:pt x="-47625" y="333375"/>
                    <a:pt x="-47625" y="641033"/>
                    <a:pt x="142875" y="831533"/>
                  </a:cubicBezTo>
                  <a:lnTo>
                    <a:pt x="1569720" y="2257425"/>
                  </a:lnTo>
                  <a:lnTo>
                    <a:pt x="142875" y="3683318"/>
                  </a:lnTo>
                  <a:cubicBezTo>
                    <a:pt x="-47625" y="3873818"/>
                    <a:pt x="-47625" y="4181475"/>
                    <a:pt x="142875" y="4371975"/>
                  </a:cubicBezTo>
                  <a:cubicBezTo>
                    <a:pt x="333375" y="4562475"/>
                    <a:pt x="641032" y="4562475"/>
                    <a:pt x="831532" y="4371975"/>
                  </a:cubicBezTo>
                  <a:lnTo>
                    <a:pt x="2602230" y="2601278"/>
                  </a:lnTo>
                  <a:cubicBezTo>
                    <a:pt x="2791778" y="2411730"/>
                    <a:pt x="2791778" y="2103120"/>
                    <a:pt x="2602230" y="1913573"/>
                  </a:cubicBezTo>
                  <a:close/>
                </a:path>
              </a:pathLst>
            </a:custGeom>
            <a:solidFill>
              <a:srgbClr val="C1023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lt1"/>
                </a:solidFill>
              </a:endParaRPr>
            </a:p>
          </p:txBody>
        </p:sp>
        <p:sp>
          <p:nvSpPr>
            <p:cNvPr id="20" name="Rounded Rectangle 19">
              <a:extLst>
                <a:ext uri="{FF2B5EF4-FFF2-40B4-BE49-F238E27FC236}">
                  <a16:creationId xmlns:a16="http://schemas.microsoft.com/office/drawing/2014/main" id="{F9D28541-75E0-2709-953E-32810610611C}"/>
                </a:ext>
              </a:extLst>
            </p:cNvPr>
            <p:cNvSpPr/>
            <p:nvPr/>
          </p:nvSpPr>
          <p:spPr>
            <a:xfrm rot="5400000">
              <a:off x="7283954" y="1146818"/>
              <a:ext cx="547973" cy="3120193"/>
            </a:xfrm>
            <a:prstGeom prst="round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66" name="Round Single Corner Rectangle 65">
            <a:extLst>
              <a:ext uri="{FF2B5EF4-FFF2-40B4-BE49-F238E27FC236}">
                <a16:creationId xmlns:a16="http://schemas.microsoft.com/office/drawing/2014/main" id="{BEB232D1-DECF-F7FD-D1B1-E184ABBC3ABF}"/>
              </a:ext>
            </a:extLst>
          </p:cNvPr>
          <p:cNvSpPr/>
          <p:nvPr/>
        </p:nvSpPr>
        <p:spPr>
          <a:xfrm flipH="1" flipV="1">
            <a:off x="10527285" y="1842550"/>
            <a:ext cx="1664713" cy="1672565"/>
          </a:xfrm>
          <a:prstGeom prst="round1Rect">
            <a:avLst>
              <a:gd name="adj" fmla="val 33961"/>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Freeform 28">
            <a:extLst>
              <a:ext uri="{FF2B5EF4-FFF2-40B4-BE49-F238E27FC236}">
                <a16:creationId xmlns:a16="http://schemas.microsoft.com/office/drawing/2014/main" id="{8B4586FD-A7FB-9BB4-9C25-D7652B31F283}"/>
              </a:ext>
            </a:extLst>
          </p:cNvPr>
          <p:cNvSpPr>
            <a:spLocks noEditPoints="1"/>
          </p:cNvSpPr>
          <p:nvPr/>
        </p:nvSpPr>
        <p:spPr bwMode="auto">
          <a:xfrm>
            <a:off x="1402273" y="3944351"/>
            <a:ext cx="434975" cy="493713"/>
          </a:xfrm>
          <a:custGeom>
            <a:avLst/>
            <a:gdLst>
              <a:gd name="T0" fmla="*/ 1142 w 1142"/>
              <a:gd name="T1" fmla="*/ 1298 h 1298"/>
              <a:gd name="T2" fmla="*/ 295 w 1142"/>
              <a:gd name="T3" fmla="*/ 1298 h 1298"/>
              <a:gd name="T4" fmla="*/ 157 w 1142"/>
              <a:gd name="T5" fmla="*/ 1161 h 1298"/>
              <a:gd name="T6" fmla="*/ 295 w 1142"/>
              <a:gd name="T7" fmla="*/ 1023 h 1298"/>
              <a:gd name="T8" fmla="*/ 1142 w 1142"/>
              <a:gd name="T9" fmla="*/ 1023 h 1298"/>
              <a:gd name="T10" fmla="*/ 1096 w 1142"/>
              <a:gd name="T11" fmla="*/ 1023 h 1298"/>
              <a:gd name="T12" fmla="*/ 1027 w 1142"/>
              <a:gd name="T13" fmla="*/ 1161 h 1298"/>
              <a:gd name="T14" fmla="*/ 1096 w 1142"/>
              <a:gd name="T15" fmla="*/ 1298 h 1298"/>
              <a:gd name="T16" fmla="*/ 985 w 1142"/>
              <a:gd name="T17" fmla="*/ 747 h 1298"/>
              <a:gd name="T18" fmla="*/ 138 w 1142"/>
              <a:gd name="T19" fmla="*/ 747 h 1298"/>
              <a:gd name="T20" fmla="*/ 0 w 1142"/>
              <a:gd name="T21" fmla="*/ 885 h 1298"/>
              <a:gd name="T22" fmla="*/ 138 w 1142"/>
              <a:gd name="T23" fmla="*/ 1023 h 1298"/>
              <a:gd name="T24" fmla="*/ 985 w 1142"/>
              <a:gd name="T25" fmla="*/ 1023 h 1298"/>
              <a:gd name="T26" fmla="*/ 939 w 1142"/>
              <a:gd name="T27" fmla="*/ 747 h 1298"/>
              <a:gd name="T28" fmla="*/ 870 w 1142"/>
              <a:gd name="T29" fmla="*/ 885 h 1298"/>
              <a:gd name="T30" fmla="*/ 939 w 1142"/>
              <a:gd name="T31" fmla="*/ 1023 h 1298"/>
              <a:gd name="T32" fmla="*/ 587 w 1142"/>
              <a:gd name="T33" fmla="*/ 283 h 1298"/>
              <a:gd name="T34" fmla="*/ 557 w 1142"/>
              <a:gd name="T35" fmla="*/ 294 h 1298"/>
              <a:gd name="T36" fmla="*/ 428 w 1142"/>
              <a:gd name="T37" fmla="*/ 294 h 1298"/>
              <a:gd name="T38" fmla="*/ 399 w 1142"/>
              <a:gd name="T39" fmla="*/ 283 h 1298"/>
              <a:gd name="T40" fmla="*/ 229 w 1142"/>
              <a:gd name="T41" fmla="*/ 476 h 1298"/>
              <a:gd name="T42" fmla="*/ 423 w 1142"/>
              <a:gd name="T43" fmla="*/ 747 h 1298"/>
              <a:gd name="T44" fmla="*/ 486 w 1142"/>
              <a:gd name="T45" fmla="*/ 727 h 1298"/>
              <a:gd name="T46" fmla="*/ 493 w 1142"/>
              <a:gd name="T47" fmla="*/ 725 h 1298"/>
              <a:gd name="T48" fmla="*/ 499 w 1142"/>
              <a:gd name="T49" fmla="*/ 727 h 1298"/>
              <a:gd name="T50" fmla="*/ 563 w 1142"/>
              <a:gd name="T51" fmla="*/ 747 h 1298"/>
              <a:gd name="T52" fmla="*/ 756 w 1142"/>
              <a:gd name="T53" fmla="*/ 476 h 1298"/>
              <a:gd name="T54" fmla="*/ 587 w 1142"/>
              <a:gd name="T55" fmla="*/ 283 h 1298"/>
              <a:gd name="T56" fmla="*/ 728 w 1142"/>
              <a:gd name="T57" fmla="*/ 30 h 1298"/>
              <a:gd name="T58" fmla="*/ 561 w 1142"/>
              <a:gd name="T59" fmla="*/ 43 h 1298"/>
              <a:gd name="T60" fmla="*/ 474 w 1142"/>
              <a:gd name="T61" fmla="*/ 185 h 1298"/>
              <a:gd name="T62" fmla="*/ 640 w 1142"/>
              <a:gd name="T63" fmla="*/ 172 h 1298"/>
              <a:gd name="T64" fmla="*/ 728 w 1142"/>
              <a:gd name="T65" fmla="*/ 30 h 1298"/>
              <a:gd name="T66" fmla="*/ 495 w 1142"/>
              <a:gd name="T67" fmla="*/ 308 h 1298"/>
              <a:gd name="T68" fmla="*/ 397 w 1142"/>
              <a:gd name="T69" fmla="*/ 12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2" h="1298">
                <a:moveTo>
                  <a:pt x="1142" y="1298"/>
                </a:moveTo>
                <a:cubicBezTo>
                  <a:pt x="295" y="1298"/>
                  <a:pt x="295" y="1298"/>
                  <a:pt x="295" y="1298"/>
                </a:cubicBezTo>
                <a:cubicBezTo>
                  <a:pt x="219" y="1298"/>
                  <a:pt x="157" y="1237"/>
                  <a:pt x="157" y="1161"/>
                </a:cubicBezTo>
                <a:cubicBezTo>
                  <a:pt x="157" y="1085"/>
                  <a:pt x="219" y="1023"/>
                  <a:pt x="295" y="1023"/>
                </a:cubicBezTo>
                <a:cubicBezTo>
                  <a:pt x="1142" y="1023"/>
                  <a:pt x="1142" y="1023"/>
                  <a:pt x="1142" y="1023"/>
                </a:cubicBezTo>
                <a:moveTo>
                  <a:pt x="1096" y="1023"/>
                </a:moveTo>
                <a:cubicBezTo>
                  <a:pt x="1057" y="1023"/>
                  <a:pt x="1027" y="1085"/>
                  <a:pt x="1027" y="1161"/>
                </a:cubicBezTo>
                <a:cubicBezTo>
                  <a:pt x="1027" y="1237"/>
                  <a:pt x="1057" y="1298"/>
                  <a:pt x="1096" y="1298"/>
                </a:cubicBezTo>
                <a:moveTo>
                  <a:pt x="985" y="747"/>
                </a:moveTo>
                <a:cubicBezTo>
                  <a:pt x="138" y="747"/>
                  <a:pt x="138" y="747"/>
                  <a:pt x="138" y="747"/>
                </a:cubicBezTo>
                <a:cubicBezTo>
                  <a:pt x="62" y="747"/>
                  <a:pt x="0" y="809"/>
                  <a:pt x="0" y="885"/>
                </a:cubicBezTo>
                <a:cubicBezTo>
                  <a:pt x="0" y="961"/>
                  <a:pt x="62" y="1023"/>
                  <a:pt x="138" y="1023"/>
                </a:cubicBezTo>
                <a:cubicBezTo>
                  <a:pt x="985" y="1023"/>
                  <a:pt x="985" y="1023"/>
                  <a:pt x="985" y="1023"/>
                </a:cubicBezTo>
                <a:moveTo>
                  <a:pt x="939" y="747"/>
                </a:moveTo>
                <a:cubicBezTo>
                  <a:pt x="901" y="747"/>
                  <a:pt x="870" y="809"/>
                  <a:pt x="870" y="885"/>
                </a:cubicBezTo>
                <a:cubicBezTo>
                  <a:pt x="870" y="961"/>
                  <a:pt x="901" y="1023"/>
                  <a:pt x="939" y="1023"/>
                </a:cubicBezTo>
                <a:moveTo>
                  <a:pt x="587" y="283"/>
                </a:moveTo>
                <a:cubicBezTo>
                  <a:pt x="583" y="283"/>
                  <a:pt x="571" y="288"/>
                  <a:pt x="557" y="294"/>
                </a:cubicBezTo>
                <a:cubicBezTo>
                  <a:pt x="516" y="313"/>
                  <a:pt x="469" y="313"/>
                  <a:pt x="428" y="294"/>
                </a:cubicBezTo>
                <a:cubicBezTo>
                  <a:pt x="414" y="288"/>
                  <a:pt x="403" y="283"/>
                  <a:pt x="399" y="283"/>
                </a:cubicBezTo>
                <a:cubicBezTo>
                  <a:pt x="292" y="283"/>
                  <a:pt x="229" y="370"/>
                  <a:pt x="229" y="476"/>
                </a:cubicBezTo>
                <a:cubicBezTo>
                  <a:pt x="229" y="583"/>
                  <a:pt x="316" y="747"/>
                  <a:pt x="423" y="747"/>
                </a:cubicBezTo>
                <a:cubicBezTo>
                  <a:pt x="444" y="747"/>
                  <a:pt x="465" y="741"/>
                  <a:pt x="486" y="727"/>
                </a:cubicBezTo>
                <a:cubicBezTo>
                  <a:pt x="488" y="726"/>
                  <a:pt x="491" y="725"/>
                  <a:pt x="493" y="725"/>
                </a:cubicBezTo>
                <a:cubicBezTo>
                  <a:pt x="495" y="725"/>
                  <a:pt x="497" y="726"/>
                  <a:pt x="499" y="727"/>
                </a:cubicBezTo>
                <a:cubicBezTo>
                  <a:pt x="521" y="741"/>
                  <a:pt x="542" y="747"/>
                  <a:pt x="563" y="747"/>
                </a:cubicBezTo>
                <a:cubicBezTo>
                  <a:pt x="670" y="747"/>
                  <a:pt x="756" y="583"/>
                  <a:pt x="756" y="476"/>
                </a:cubicBezTo>
                <a:cubicBezTo>
                  <a:pt x="756" y="370"/>
                  <a:pt x="693" y="283"/>
                  <a:pt x="587" y="283"/>
                </a:cubicBezTo>
                <a:close/>
                <a:moveTo>
                  <a:pt x="728" y="30"/>
                </a:moveTo>
                <a:cubicBezTo>
                  <a:pt x="728" y="30"/>
                  <a:pt x="632" y="0"/>
                  <a:pt x="561" y="43"/>
                </a:cubicBezTo>
                <a:cubicBezTo>
                  <a:pt x="491" y="85"/>
                  <a:pt x="474" y="185"/>
                  <a:pt x="474" y="185"/>
                </a:cubicBezTo>
                <a:cubicBezTo>
                  <a:pt x="474" y="185"/>
                  <a:pt x="570" y="215"/>
                  <a:pt x="640" y="172"/>
                </a:cubicBezTo>
                <a:cubicBezTo>
                  <a:pt x="710" y="129"/>
                  <a:pt x="728" y="30"/>
                  <a:pt x="728" y="30"/>
                </a:cubicBezTo>
                <a:close/>
                <a:moveTo>
                  <a:pt x="495" y="308"/>
                </a:moveTo>
                <a:cubicBezTo>
                  <a:pt x="495" y="308"/>
                  <a:pt x="506" y="139"/>
                  <a:pt x="397" y="125"/>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881036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995CD01-073B-C672-30E1-5D24F2B2AEAC}"/>
              </a:ext>
            </a:extLst>
          </p:cNvPr>
          <p:cNvSpPr/>
          <p:nvPr/>
        </p:nvSpPr>
        <p:spPr>
          <a:xfrm flipH="1">
            <a:off x="1745839" y="5126946"/>
            <a:ext cx="1645920" cy="1731054"/>
          </a:xfrm>
          <a:prstGeom prst="round1Rect">
            <a:avLst>
              <a:gd name="adj" fmla="val 50000"/>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Round Single Corner Rectangle 1">
            <a:extLst>
              <a:ext uri="{FF2B5EF4-FFF2-40B4-BE49-F238E27FC236}">
                <a16:creationId xmlns:a16="http://schemas.microsoft.com/office/drawing/2014/main" id="{CA99A487-5DD5-963A-66DF-7D21F6F3A96D}"/>
              </a:ext>
            </a:extLst>
          </p:cNvPr>
          <p:cNvSpPr/>
          <p:nvPr/>
        </p:nvSpPr>
        <p:spPr>
          <a:xfrm flipV="1">
            <a:off x="3245910" y="0"/>
            <a:ext cx="1645920" cy="1507183"/>
          </a:xfrm>
          <a:prstGeom prst="round1Rect">
            <a:avLst>
              <a:gd name="adj" fmla="val 41772"/>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TextBox 10">
            <a:extLst>
              <a:ext uri="{FF2B5EF4-FFF2-40B4-BE49-F238E27FC236}">
                <a16:creationId xmlns:a16="http://schemas.microsoft.com/office/drawing/2014/main" id="{CBB6CA91-24F6-1639-4E02-80DF037846EA}"/>
              </a:ext>
            </a:extLst>
          </p:cNvPr>
          <p:cNvSpPr txBox="1"/>
          <p:nvPr/>
        </p:nvSpPr>
        <p:spPr>
          <a:xfrm>
            <a:off x="8024303" y="1331744"/>
            <a:ext cx="2925131" cy="1899065"/>
          </a:xfrm>
          <a:prstGeom prst="rect">
            <a:avLst/>
          </a:prstGeom>
          <a:noFill/>
        </p:spPr>
        <p:txBody>
          <a:bodyPr wrap="square" lIns="0" tIns="0" rIns="0" bIns="0" rtlCol="0" anchor="b">
            <a:noAutofit/>
          </a:bodyPr>
          <a:lstStyle/>
          <a:p>
            <a:pPr>
              <a:lnSpc>
                <a:spcPct val="90000"/>
              </a:lnSpc>
            </a:pPr>
            <a:r>
              <a:rPr lang="es-ES_tradnl" sz="4400" b="1">
                <a:solidFill>
                  <a:srgbClr val="C10230"/>
                </a:solidFill>
                <a:latin typeface="Arial" panose="020B0604020202020204" pitchFamily="34" charset="0"/>
                <a:ea typeface="Roboto" panose="02000000000000000000" pitchFamily="2" charset="0"/>
              </a:rPr>
              <a:t>Titular</a:t>
            </a:r>
          </a:p>
          <a:p>
            <a:pPr>
              <a:lnSpc>
                <a:spcPct val="90000"/>
              </a:lnSpc>
            </a:pPr>
            <a:r>
              <a:rPr lang="es-ES_tradnl" sz="4400" b="1">
                <a:solidFill>
                  <a:srgbClr val="C10230"/>
                </a:solidFill>
                <a:latin typeface="Arial" panose="020B0604020202020204" pitchFamily="34" charset="0"/>
                <a:ea typeface="Roboto" panose="02000000000000000000" pitchFamily="2" charset="0"/>
              </a:rPr>
              <a:t>Titular</a:t>
            </a:r>
          </a:p>
        </p:txBody>
      </p:sp>
      <p:sp>
        <p:nvSpPr>
          <p:cNvPr id="12" name="TextBox 11">
            <a:extLst>
              <a:ext uri="{FF2B5EF4-FFF2-40B4-BE49-F238E27FC236}">
                <a16:creationId xmlns:a16="http://schemas.microsoft.com/office/drawing/2014/main" id="{F77D53CC-FD78-5BC3-3FA9-B739B79A58B2}"/>
              </a:ext>
            </a:extLst>
          </p:cNvPr>
          <p:cNvSpPr txBox="1"/>
          <p:nvPr/>
        </p:nvSpPr>
        <p:spPr>
          <a:xfrm>
            <a:off x="8024303" y="3498311"/>
            <a:ext cx="2925132" cy="1182029"/>
          </a:xfrm>
          <a:prstGeom prst="rect">
            <a:avLst/>
          </a:prstGeom>
          <a:noFill/>
        </p:spPr>
        <p:txBody>
          <a:bodyPr wrap="square" lIns="0" tIns="0" rIns="0" bIns="0" rtlCol="0">
            <a:noAutofit/>
          </a:bodyPr>
          <a:lstStyle/>
          <a:p>
            <a:r>
              <a:rPr lang="es-ES_tradnl" sz="1100">
                <a:solidFill>
                  <a:schemeClr val="tx1">
                    <a:lumMod val="75000"/>
                    <a:lumOff val="25000"/>
                  </a:schemeClr>
                </a:solidFill>
                <a:latin typeface="Arial" panose="020B0604020202020204" pitchFamily="34" charset="0"/>
                <a:ea typeface="Roboto Light" panose="02000000000000000000" pitchFamily="2" charset="0"/>
              </a:rPr>
              <a:t>Lorem ipsum dolor sit amet, consectetur adipiscing elit. Duis suscipit, arcu sed sodales dignissim, nisi ipsum ultrices risus, facilisis ultrices augue urna ac tortor. Donec convallis sem ac posuere, ut varius erat tincidunt. Integer quis tempor nunc. Ut elementum nec massa sed hendrerit ivamus lorem.</a:t>
            </a:r>
          </a:p>
        </p:txBody>
      </p:sp>
      <p:grpSp>
        <p:nvGrpSpPr>
          <p:cNvPr id="14" name="Group 13">
            <a:extLst>
              <a:ext uri="{FF2B5EF4-FFF2-40B4-BE49-F238E27FC236}">
                <a16:creationId xmlns:a16="http://schemas.microsoft.com/office/drawing/2014/main" id="{63B1610A-BC33-12CC-CF87-073E3C6BDCA2}"/>
              </a:ext>
            </a:extLst>
          </p:cNvPr>
          <p:cNvGrpSpPr/>
          <p:nvPr/>
        </p:nvGrpSpPr>
        <p:grpSpPr>
          <a:xfrm>
            <a:off x="8024303" y="5079202"/>
            <a:ext cx="241614" cy="209202"/>
            <a:chOff x="5997844" y="1356102"/>
            <a:chExt cx="3120193" cy="2701622"/>
          </a:xfrm>
        </p:grpSpPr>
        <p:sp>
          <p:nvSpPr>
            <p:cNvPr id="15" name="Graphic 8">
              <a:extLst>
                <a:ext uri="{FF2B5EF4-FFF2-40B4-BE49-F238E27FC236}">
                  <a16:creationId xmlns:a16="http://schemas.microsoft.com/office/drawing/2014/main" id="{710D744A-24BB-AA3D-D581-2440D64921B0}"/>
                </a:ext>
              </a:extLst>
            </p:cNvPr>
            <p:cNvSpPr/>
            <p:nvPr/>
          </p:nvSpPr>
          <p:spPr>
            <a:xfrm>
              <a:off x="7475832" y="1356102"/>
              <a:ext cx="1642204" cy="2701622"/>
            </a:xfrm>
            <a:custGeom>
              <a:avLst/>
              <a:gdLst>
                <a:gd name="connsiteX0" fmla="*/ 2602230 w 2744390"/>
                <a:gd name="connsiteY0" fmla="*/ 1913573 h 4514850"/>
                <a:gd name="connsiteX1" fmla="*/ 831532 w 2744390"/>
                <a:gd name="connsiteY1" fmla="*/ 142875 h 4514850"/>
                <a:gd name="connsiteX2" fmla="*/ 142875 w 2744390"/>
                <a:gd name="connsiteY2" fmla="*/ 142875 h 4514850"/>
                <a:gd name="connsiteX3" fmla="*/ 142875 w 2744390"/>
                <a:gd name="connsiteY3" fmla="*/ 831533 h 4514850"/>
                <a:gd name="connsiteX4" fmla="*/ 1569720 w 2744390"/>
                <a:gd name="connsiteY4" fmla="*/ 2257425 h 4514850"/>
                <a:gd name="connsiteX5" fmla="*/ 142875 w 2744390"/>
                <a:gd name="connsiteY5" fmla="*/ 3683318 h 4514850"/>
                <a:gd name="connsiteX6" fmla="*/ 142875 w 2744390"/>
                <a:gd name="connsiteY6" fmla="*/ 4371975 h 4514850"/>
                <a:gd name="connsiteX7" fmla="*/ 831532 w 2744390"/>
                <a:gd name="connsiteY7" fmla="*/ 4371975 h 4514850"/>
                <a:gd name="connsiteX8" fmla="*/ 2602230 w 2744390"/>
                <a:gd name="connsiteY8" fmla="*/ 2601278 h 4514850"/>
                <a:gd name="connsiteX9" fmla="*/ 2602230 w 2744390"/>
                <a:gd name="connsiteY9" fmla="*/ 1913573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4390" h="4514850">
                  <a:moveTo>
                    <a:pt x="2602230" y="1913573"/>
                  </a:moveTo>
                  <a:lnTo>
                    <a:pt x="831532" y="142875"/>
                  </a:lnTo>
                  <a:cubicBezTo>
                    <a:pt x="641032" y="-47625"/>
                    <a:pt x="333375" y="-47625"/>
                    <a:pt x="142875" y="142875"/>
                  </a:cubicBezTo>
                  <a:cubicBezTo>
                    <a:pt x="-47625" y="333375"/>
                    <a:pt x="-47625" y="641033"/>
                    <a:pt x="142875" y="831533"/>
                  </a:cubicBezTo>
                  <a:lnTo>
                    <a:pt x="1569720" y="2257425"/>
                  </a:lnTo>
                  <a:lnTo>
                    <a:pt x="142875" y="3683318"/>
                  </a:lnTo>
                  <a:cubicBezTo>
                    <a:pt x="-47625" y="3873818"/>
                    <a:pt x="-47625" y="4181475"/>
                    <a:pt x="142875" y="4371975"/>
                  </a:cubicBezTo>
                  <a:cubicBezTo>
                    <a:pt x="333375" y="4562475"/>
                    <a:pt x="641032" y="4562475"/>
                    <a:pt x="831532" y="4371975"/>
                  </a:cubicBezTo>
                  <a:lnTo>
                    <a:pt x="2602230" y="2601278"/>
                  </a:lnTo>
                  <a:cubicBezTo>
                    <a:pt x="2791778" y="2411730"/>
                    <a:pt x="2791778" y="2103120"/>
                    <a:pt x="2602230" y="1913573"/>
                  </a:cubicBezTo>
                  <a:close/>
                </a:path>
              </a:pathLst>
            </a:custGeom>
            <a:solidFill>
              <a:srgbClr val="C1023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lt1"/>
                </a:solidFill>
              </a:endParaRPr>
            </a:p>
          </p:txBody>
        </p:sp>
        <p:sp>
          <p:nvSpPr>
            <p:cNvPr id="16" name="Rounded Rectangle 15">
              <a:extLst>
                <a:ext uri="{FF2B5EF4-FFF2-40B4-BE49-F238E27FC236}">
                  <a16:creationId xmlns:a16="http://schemas.microsoft.com/office/drawing/2014/main" id="{8559B9D5-3D88-908A-EAAA-65F22B426336}"/>
                </a:ext>
              </a:extLst>
            </p:cNvPr>
            <p:cNvSpPr/>
            <p:nvPr/>
          </p:nvSpPr>
          <p:spPr>
            <a:xfrm rot="5400000">
              <a:off x="7283954" y="1146818"/>
              <a:ext cx="547973" cy="3120193"/>
            </a:xfrm>
            <a:prstGeom prst="round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pic>
        <p:nvPicPr>
          <p:cNvPr id="21" name="Picture Placeholder 20" descr="A group of people posing for a photo&#10;&#10;AI-generated content may be incorrect.">
            <a:extLst>
              <a:ext uri="{FF2B5EF4-FFF2-40B4-BE49-F238E27FC236}">
                <a16:creationId xmlns:a16="http://schemas.microsoft.com/office/drawing/2014/main" id="{79E3449F-F266-1426-8B3D-0CA2A4384D7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l="20946" r="7100"/>
          <a:stretch/>
        </p:blipFill>
        <p:spPr>
          <a:xfrm>
            <a:off x="3796140" y="3429000"/>
            <a:ext cx="3024046" cy="2805077"/>
          </a:xfrm>
          <a:pattFill prst="pct5">
            <a:fgClr>
              <a:schemeClr val="bg1">
                <a:lumMod val="85000"/>
              </a:schemeClr>
            </a:fgClr>
            <a:bgClr>
              <a:srgbClr val="C10230"/>
            </a:bgClr>
          </a:pattFill>
        </p:spPr>
      </p:pic>
      <p:pic>
        <p:nvPicPr>
          <p:cNvPr id="6" name="Picture Placeholder 5" descr="A person smiling in a hallway&#10;&#10;AI-generated content may be incorrect.">
            <a:extLst>
              <a:ext uri="{FF2B5EF4-FFF2-40B4-BE49-F238E27FC236}">
                <a16:creationId xmlns:a16="http://schemas.microsoft.com/office/drawing/2014/main" id="{8790F905-92D5-3DDF-3934-8AB8C0468F9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3058" t="18512" r="35797" b="10428"/>
          <a:stretch/>
        </p:blipFill>
        <p:spPr>
          <a:xfrm>
            <a:off x="772094" y="623923"/>
            <a:ext cx="3024046" cy="2805077"/>
          </a:xfrm>
          <a:pattFill prst="pct5">
            <a:fgClr>
              <a:schemeClr val="bg1">
                <a:lumMod val="85000"/>
              </a:schemeClr>
            </a:fgClr>
            <a:bgClr>
              <a:srgbClr val="C10230"/>
            </a:bgClr>
          </a:pattFill>
        </p:spPr>
      </p:pic>
    </p:spTree>
    <p:extLst>
      <p:ext uri="{BB962C8B-B14F-4D97-AF65-F5344CB8AC3E}">
        <p14:creationId xmlns:p14="http://schemas.microsoft.com/office/powerpoint/2010/main" val="646805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90705B-1363-53AB-ECDB-844A94F0E255}"/>
              </a:ext>
            </a:extLst>
          </p:cNvPr>
          <p:cNvSpPr txBox="1"/>
          <p:nvPr/>
        </p:nvSpPr>
        <p:spPr>
          <a:xfrm>
            <a:off x="1181362" y="1430862"/>
            <a:ext cx="2925131" cy="1800210"/>
          </a:xfrm>
          <a:prstGeom prst="rect">
            <a:avLst/>
          </a:prstGeom>
          <a:noFill/>
        </p:spPr>
        <p:txBody>
          <a:bodyPr wrap="square" lIns="0" tIns="0" rIns="0" bIns="0" rtlCol="0" anchor="b">
            <a:noAutofit/>
          </a:bodyPr>
          <a:lstStyle/>
          <a:p>
            <a:pPr>
              <a:lnSpc>
                <a:spcPct val="90000"/>
              </a:lnSpc>
            </a:pPr>
            <a:r>
              <a:rPr lang="es-ES_tradnl" sz="4400" b="1" dirty="0">
                <a:solidFill>
                  <a:srgbClr val="C10230"/>
                </a:solidFill>
                <a:latin typeface="Arial" panose="020B0604020202020204" pitchFamily="34" charset="0"/>
                <a:ea typeface="Roboto" panose="02000000000000000000" pitchFamily="2" charset="0"/>
              </a:rPr>
              <a:t>Titular</a:t>
            </a:r>
          </a:p>
          <a:p>
            <a:pPr>
              <a:lnSpc>
                <a:spcPct val="90000"/>
              </a:lnSpc>
            </a:pPr>
            <a:r>
              <a:rPr lang="es-ES_tradnl" sz="4400" b="1" dirty="0">
                <a:solidFill>
                  <a:srgbClr val="C10230"/>
                </a:solidFill>
                <a:latin typeface="Arial" panose="020B0604020202020204" pitchFamily="34" charset="0"/>
                <a:ea typeface="Roboto" panose="02000000000000000000" pitchFamily="2" charset="0"/>
              </a:rPr>
              <a:t>Titular</a:t>
            </a:r>
          </a:p>
        </p:txBody>
      </p:sp>
      <p:sp>
        <p:nvSpPr>
          <p:cNvPr id="4" name="TextBox 3">
            <a:extLst>
              <a:ext uri="{FF2B5EF4-FFF2-40B4-BE49-F238E27FC236}">
                <a16:creationId xmlns:a16="http://schemas.microsoft.com/office/drawing/2014/main" id="{B29D87E7-AF60-689E-FE5E-74155096407E}"/>
              </a:ext>
            </a:extLst>
          </p:cNvPr>
          <p:cNvSpPr txBox="1"/>
          <p:nvPr/>
        </p:nvSpPr>
        <p:spPr>
          <a:xfrm>
            <a:off x="1181362" y="3498573"/>
            <a:ext cx="2925132" cy="1182029"/>
          </a:xfrm>
          <a:prstGeom prst="rect">
            <a:avLst/>
          </a:prstGeom>
          <a:noFill/>
        </p:spPr>
        <p:txBody>
          <a:bodyPr wrap="square" lIns="0" tIns="0" rIns="0" bIns="0" rtlCol="0">
            <a:noAutofit/>
          </a:bodyPr>
          <a:lstStyle/>
          <a:p>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Lorem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ipsum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dolor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sit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amet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consectetur</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adipiscing</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elit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Duis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suscipit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arcu</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sed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sodales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dignissim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nisi</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ipsum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ultrices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risus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facilisis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ultrices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augue</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urna ac tortor.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Donec</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convallis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sem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ac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posuere</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varius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erat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tincidunt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Integer</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quis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tempor</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nunc. Ut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elementum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nec</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massa</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sed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hendrerit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ivamus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lorem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a:t>
            </a:r>
          </a:p>
        </p:txBody>
      </p:sp>
      <p:grpSp>
        <p:nvGrpSpPr>
          <p:cNvPr id="6" name="Group 5">
            <a:extLst>
              <a:ext uri="{FF2B5EF4-FFF2-40B4-BE49-F238E27FC236}">
                <a16:creationId xmlns:a16="http://schemas.microsoft.com/office/drawing/2014/main" id="{079BC025-F5A4-2B40-0A1C-09F663EB6558}"/>
              </a:ext>
            </a:extLst>
          </p:cNvPr>
          <p:cNvGrpSpPr/>
          <p:nvPr/>
        </p:nvGrpSpPr>
        <p:grpSpPr>
          <a:xfrm>
            <a:off x="1181362" y="5045089"/>
            <a:ext cx="241614" cy="209202"/>
            <a:chOff x="5997844" y="1356102"/>
            <a:chExt cx="3120193" cy="2701622"/>
          </a:xfrm>
        </p:grpSpPr>
        <p:sp>
          <p:nvSpPr>
            <p:cNvPr id="7" name="Graphic 8">
              <a:extLst>
                <a:ext uri="{FF2B5EF4-FFF2-40B4-BE49-F238E27FC236}">
                  <a16:creationId xmlns:a16="http://schemas.microsoft.com/office/drawing/2014/main" id="{23696B62-226F-42BF-151E-11F7B9408DA2}"/>
                </a:ext>
              </a:extLst>
            </p:cNvPr>
            <p:cNvSpPr/>
            <p:nvPr/>
          </p:nvSpPr>
          <p:spPr>
            <a:xfrm>
              <a:off x="7475832" y="1356102"/>
              <a:ext cx="1642204" cy="2701622"/>
            </a:xfrm>
            <a:custGeom>
              <a:avLst/>
              <a:gdLst>
                <a:gd name="connsiteX0" fmla="*/ 2602230 w 2744390"/>
                <a:gd name="connsiteY0" fmla="*/ 1913573 h 4514850"/>
                <a:gd name="connsiteX1" fmla="*/ 831532 w 2744390"/>
                <a:gd name="connsiteY1" fmla="*/ 142875 h 4514850"/>
                <a:gd name="connsiteX2" fmla="*/ 142875 w 2744390"/>
                <a:gd name="connsiteY2" fmla="*/ 142875 h 4514850"/>
                <a:gd name="connsiteX3" fmla="*/ 142875 w 2744390"/>
                <a:gd name="connsiteY3" fmla="*/ 831533 h 4514850"/>
                <a:gd name="connsiteX4" fmla="*/ 1569720 w 2744390"/>
                <a:gd name="connsiteY4" fmla="*/ 2257425 h 4514850"/>
                <a:gd name="connsiteX5" fmla="*/ 142875 w 2744390"/>
                <a:gd name="connsiteY5" fmla="*/ 3683318 h 4514850"/>
                <a:gd name="connsiteX6" fmla="*/ 142875 w 2744390"/>
                <a:gd name="connsiteY6" fmla="*/ 4371975 h 4514850"/>
                <a:gd name="connsiteX7" fmla="*/ 831532 w 2744390"/>
                <a:gd name="connsiteY7" fmla="*/ 4371975 h 4514850"/>
                <a:gd name="connsiteX8" fmla="*/ 2602230 w 2744390"/>
                <a:gd name="connsiteY8" fmla="*/ 2601278 h 4514850"/>
                <a:gd name="connsiteX9" fmla="*/ 2602230 w 2744390"/>
                <a:gd name="connsiteY9" fmla="*/ 1913573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4390" h="4514850">
                  <a:moveTo>
                    <a:pt x="2602230" y="1913573"/>
                  </a:moveTo>
                  <a:lnTo>
                    <a:pt x="831532" y="142875"/>
                  </a:lnTo>
                  <a:cubicBezTo>
                    <a:pt x="641032" y="-47625"/>
                    <a:pt x="333375" y="-47625"/>
                    <a:pt x="142875" y="142875"/>
                  </a:cubicBezTo>
                  <a:cubicBezTo>
                    <a:pt x="-47625" y="333375"/>
                    <a:pt x="-47625" y="641033"/>
                    <a:pt x="142875" y="831533"/>
                  </a:cubicBezTo>
                  <a:lnTo>
                    <a:pt x="1569720" y="2257425"/>
                  </a:lnTo>
                  <a:lnTo>
                    <a:pt x="142875" y="3683318"/>
                  </a:lnTo>
                  <a:cubicBezTo>
                    <a:pt x="-47625" y="3873818"/>
                    <a:pt x="-47625" y="4181475"/>
                    <a:pt x="142875" y="4371975"/>
                  </a:cubicBezTo>
                  <a:cubicBezTo>
                    <a:pt x="333375" y="4562475"/>
                    <a:pt x="641032" y="4562475"/>
                    <a:pt x="831532" y="4371975"/>
                  </a:cubicBezTo>
                  <a:lnTo>
                    <a:pt x="2602230" y="2601278"/>
                  </a:lnTo>
                  <a:cubicBezTo>
                    <a:pt x="2791778" y="2411730"/>
                    <a:pt x="2791778" y="2103120"/>
                    <a:pt x="2602230" y="1913573"/>
                  </a:cubicBezTo>
                  <a:close/>
                </a:path>
              </a:pathLst>
            </a:custGeom>
            <a:solidFill>
              <a:srgbClr val="C1023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lt1"/>
                </a:solidFill>
              </a:endParaRPr>
            </a:p>
          </p:txBody>
        </p:sp>
        <p:sp>
          <p:nvSpPr>
            <p:cNvPr id="8" name="Rounded Rectangle 7">
              <a:extLst>
                <a:ext uri="{FF2B5EF4-FFF2-40B4-BE49-F238E27FC236}">
                  <a16:creationId xmlns:a16="http://schemas.microsoft.com/office/drawing/2014/main" id="{6BBA2054-08E9-BF0B-1371-EF17953E9760}"/>
                </a:ext>
              </a:extLst>
            </p:cNvPr>
            <p:cNvSpPr/>
            <p:nvPr/>
          </p:nvSpPr>
          <p:spPr>
            <a:xfrm rot="5400000">
              <a:off x="7283954" y="1146818"/>
              <a:ext cx="547973" cy="3120193"/>
            </a:xfrm>
            <a:prstGeom prst="round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5" name="Round Single Corner Rectangle 14">
            <a:extLst>
              <a:ext uri="{FF2B5EF4-FFF2-40B4-BE49-F238E27FC236}">
                <a16:creationId xmlns:a16="http://schemas.microsoft.com/office/drawing/2014/main" id="{1AB82585-7C9B-283C-CB8B-F14D34E9767F}"/>
              </a:ext>
            </a:extLst>
          </p:cNvPr>
          <p:cNvSpPr/>
          <p:nvPr/>
        </p:nvSpPr>
        <p:spPr>
          <a:xfrm>
            <a:off x="8001294" y="3821323"/>
            <a:ext cx="3891355" cy="1456300"/>
          </a:xfrm>
          <a:prstGeom prst="round1Rect">
            <a:avLst>
              <a:gd name="adj" fmla="val 33191"/>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TextBox 15">
            <a:extLst>
              <a:ext uri="{FF2B5EF4-FFF2-40B4-BE49-F238E27FC236}">
                <a16:creationId xmlns:a16="http://schemas.microsoft.com/office/drawing/2014/main" id="{7D1215E7-5244-51FC-8713-671C1ACFCCE6}"/>
              </a:ext>
            </a:extLst>
          </p:cNvPr>
          <p:cNvSpPr txBox="1"/>
          <p:nvPr/>
        </p:nvSpPr>
        <p:spPr>
          <a:xfrm>
            <a:off x="9153229" y="4108262"/>
            <a:ext cx="2337416" cy="279212"/>
          </a:xfrm>
          <a:prstGeom prst="rect">
            <a:avLst/>
          </a:prstGeom>
          <a:noFill/>
        </p:spPr>
        <p:txBody>
          <a:bodyPr wrap="square" lIns="0" tIns="0" rIns="0" bIns="0" rtlCol="0" anchor="b">
            <a:noAutofit/>
          </a:bodyPr>
          <a:lstStyle/>
          <a:p>
            <a:pPr>
              <a:lnSpc>
                <a:spcPct val="90000"/>
              </a:lnSpc>
            </a:pPr>
            <a:r>
              <a:rPr lang="es-ES_tradnl" sz="1800" b="1" dirty="0">
                <a:solidFill>
                  <a:schemeClr val="bg1"/>
                </a:solidFill>
                <a:latin typeface="Arial" panose="020B0604020202020204" pitchFamily="34" charset="0"/>
                <a:ea typeface="Roboto" panose="02000000000000000000" pitchFamily="2" charset="0"/>
              </a:rPr>
              <a:t>Encabezado</a:t>
            </a:r>
          </a:p>
        </p:txBody>
      </p:sp>
      <p:sp>
        <p:nvSpPr>
          <p:cNvPr id="17" name="TextBox 16">
            <a:extLst>
              <a:ext uri="{FF2B5EF4-FFF2-40B4-BE49-F238E27FC236}">
                <a16:creationId xmlns:a16="http://schemas.microsoft.com/office/drawing/2014/main" id="{72AD15F9-DAA6-5B12-6008-EDCECD0648D9}"/>
              </a:ext>
            </a:extLst>
          </p:cNvPr>
          <p:cNvSpPr txBox="1"/>
          <p:nvPr/>
        </p:nvSpPr>
        <p:spPr>
          <a:xfrm>
            <a:off x="9153229" y="4438771"/>
            <a:ext cx="2337416" cy="514729"/>
          </a:xfrm>
          <a:prstGeom prst="rect">
            <a:avLst/>
          </a:prstGeom>
          <a:noFill/>
        </p:spPr>
        <p:txBody>
          <a:bodyPr wrap="square" lIns="0" tIns="0" rIns="0" bIns="0" rtlCol="0">
            <a:noAutofit/>
          </a:bodyPr>
          <a:lstStyle/>
          <a:p>
            <a:r>
              <a:rPr lang="es-ES_tradnl" sz="1100" dirty="0" err="1">
                <a:solidFill>
                  <a:schemeClr val="bg1"/>
                </a:solidFill>
                <a:latin typeface="Arial" panose="020B0604020202020204" pitchFamily="34" charset="0"/>
                <a:ea typeface="Roboto Light" panose="02000000000000000000" pitchFamily="2" charset="0"/>
              </a:rPr>
              <a:t>Lorem</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ipsum</a:t>
            </a:r>
            <a:r>
              <a:rPr lang="es-ES_tradnl" sz="1100" dirty="0">
                <a:solidFill>
                  <a:schemeClr val="bg1"/>
                </a:solidFill>
                <a:latin typeface="Arial" panose="020B0604020202020204" pitchFamily="34" charset="0"/>
                <a:ea typeface="Roboto Light" panose="02000000000000000000" pitchFamily="2" charset="0"/>
              </a:rPr>
              <a:t> dolor </a:t>
            </a:r>
            <a:r>
              <a:rPr lang="es-ES_tradnl" sz="1100" dirty="0" err="1">
                <a:solidFill>
                  <a:schemeClr val="bg1"/>
                </a:solidFill>
                <a:latin typeface="Arial" panose="020B0604020202020204" pitchFamily="34" charset="0"/>
                <a:ea typeface="Roboto Light" panose="02000000000000000000" pitchFamily="2" charset="0"/>
              </a:rPr>
              <a:t>sit</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amet</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consect</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adipiscing</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elit</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Duis</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suscipit</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arcu</a:t>
            </a:r>
            <a:r>
              <a:rPr lang="es-ES_tradnl" sz="1100" dirty="0">
                <a:solidFill>
                  <a:schemeClr val="bg1"/>
                </a:solidFill>
                <a:latin typeface="Arial" panose="020B0604020202020204" pitchFamily="34" charset="0"/>
                <a:ea typeface="Roboto Light" panose="02000000000000000000" pitchFamily="2" charset="0"/>
              </a:rPr>
              <a:t> sed </a:t>
            </a:r>
            <a:r>
              <a:rPr lang="es-ES_tradnl" sz="1100" dirty="0" err="1">
                <a:solidFill>
                  <a:schemeClr val="bg1"/>
                </a:solidFill>
                <a:latin typeface="Arial" panose="020B0604020202020204" pitchFamily="34" charset="0"/>
                <a:ea typeface="Roboto Light" panose="02000000000000000000" pitchFamily="2" charset="0"/>
              </a:rPr>
              <a:t>sodales</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dignissim</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nisi</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ipsum</a:t>
            </a:r>
            <a:r>
              <a:rPr lang="es-ES_tradnl" sz="1100" dirty="0">
                <a:solidFill>
                  <a:schemeClr val="bg1"/>
                </a:solidFill>
                <a:latin typeface="Arial" panose="020B0604020202020204" pitchFamily="34" charset="0"/>
                <a:ea typeface="Roboto Light" panose="02000000000000000000" pitchFamily="2" charset="0"/>
              </a:rPr>
              <a:t> ultra.</a:t>
            </a:r>
          </a:p>
        </p:txBody>
      </p:sp>
      <p:sp>
        <p:nvSpPr>
          <p:cNvPr id="32" name="Round Single Corner Rectangle 31">
            <a:extLst>
              <a:ext uri="{FF2B5EF4-FFF2-40B4-BE49-F238E27FC236}">
                <a16:creationId xmlns:a16="http://schemas.microsoft.com/office/drawing/2014/main" id="{658EE360-41F5-1336-55CB-D9C073265396}"/>
              </a:ext>
            </a:extLst>
          </p:cNvPr>
          <p:cNvSpPr/>
          <p:nvPr/>
        </p:nvSpPr>
        <p:spPr>
          <a:xfrm>
            <a:off x="8001294" y="1717515"/>
            <a:ext cx="3891355" cy="1456300"/>
          </a:xfrm>
          <a:prstGeom prst="round1Rect">
            <a:avLst>
              <a:gd name="adj" fmla="val 33191"/>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3" name="TextBox 32">
            <a:extLst>
              <a:ext uri="{FF2B5EF4-FFF2-40B4-BE49-F238E27FC236}">
                <a16:creationId xmlns:a16="http://schemas.microsoft.com/office/drawing/2014/main" id="{481A377C-3FEE-760B-9CB7-C8266F1F2832}"/>
              </a:ext>
            </a:extLst>
          </p:cNvPr>
          <p:cNvSpPr txBox="1"/>
          <p:nvPr/>
        </p:nvSpPr>
        <p:spPr>
          <a:xfrm>
            <a:off x="9153229" y="2004454"/>
            <a:ext cx="2337416" cy="279212"/>
          </a:xfrm>
          <a:prstGeom prst="rect">
            <a:avLst/>
          </a:prstGeom>
          <a:noFill/>
        </p:spPr>
        <p:txBody>
          <a:bodyPr wrap="square" lIns="0" tIns="0" rIns="0" bIns="0" rtlCol="0" anchor="b">
            <a:noAutofit/>
          </a:bodyPr>
          <a:lstStyle/>
          <a:p>
            <a:pPr>
              <a:lnSpc>
                <a:spcPct val="90000"/>
              </a:lnSpc>
            </a:pPr>
            <a:r>
              <a:rPr lang="es-ES_tradnl" sz="1800" b="1" dirty="0">
                <a:solidFill>
                  <a:schemeClr val="bg1"/>
                </a:solidFill>
                <a:latin typeface="Arial" panose="020B0604020202020204" pitchFamily="34" charset="0"/>
                <a:ea typeface="Roboto" panose="02000000000000000000" pitchFamily="2" charset="0"/>
              </a:rPr>
              <a:t>Encabezado</a:t>
            </a:r>
          </a:p>
        </p:txBody>
      </p:sp>
      <p:sp>
        <p:nvSpPr>
          <p:cNvPr id="34" name="TextBox 33">
            <a:extLst>
              <a:ext uri="{FF2B5EF4-FFF2-40B4-BE49-F238E27FC236}">
                <a16:creationId xmlns:a16="http://schemas.microsoft.com/office/drawing/2014/main" id="{E0A3E208-A562-BBAF-5573-66B286FA5075}"/>
              </a:ext>
            </a:extLst>
          </p:cNvPr>
          <p:cNvSpPr txBox="1"/>
          <p:nvPr/>
        </p:nvSpPr>
        <p:spPr>
          <a:xfrm>
            <a:off x="9153229" y="2334963"/>
            <a:ext cx="2337416" cy="514729"/>
          </a:xfrm>
          <a:prstGeom prst="rect">
            <a:avLst/>
          </a:prstGeom>
          <a:noFill/>
        </p:spPr>
        <p:txBody>
          <a:bodyPr wrap="square" lIns="0" tIns="0" rIns="0" bIns="0" rtlCol="0">
            <a:noAutofit/>
          </a:bodyPr>
          <a:lstStyle/>
          <a:p>
            <a:r>
              <a:rPr lang="es-ES_tradnl" sz="1100" dirty="0" err="1">
                <a:solidFill>
                  <a:schemeClr val="bg1"/>
                </a:solidFill>
                <a:latin typeface="Arial" panose="020B0604020202020204" pitchFamily="34" charset="0"/>
                <a:ea typeface="Roboto Light" panose="02000000000000000000" pitchFamily="2" charset="0"/>
              </a:rPr>
              <a:t>Lorem</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ipsum</a:t>
            </a:r>
            <a:r>
              <a:rPr lang="es-ES_tradnl" sz="1100" dirty="0">
                <a:solidFill>
                  <a:schemeClr val="bg1"/>
                </a:solidFill>
                <a:latin typeface="Arial" panose="020B0604020202020204" pitchFamily="34" charset="0"/>
                <a:ea typeface="Roboto Light" panose="02000000000000000000" pitchFamily="2" charset="0"/>
              </a:rPr>
              <a:t> dolor </a:t>
            </a:r>
            <a:r>
              <a:rPr lang="es-ES_tradnl" sz="1100" dirty="0" err="1">
                <a:solidFill>
                  <a:schemeClr val="bg1"/>
                </a:solidFill>
                <a:latin typeface="Arial" panose="020B0604020202020204" pitchFamily="34" charset="0"/>
                <a:ea typeface="Roboto Light" panose="02000000000000000000" pitchFamily="2" charset="0"/>
              </a:rPr>
              <a:t>sit</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amet</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consect</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adipiscing</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elit</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Duis</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suscipit</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arcu</a:t>
            </a:r>
            <a:r>
              <a:rPr lang="es-ES_tradnl" sz="1100" dirty="0">
                <a:solidFill>
                  <a:schemeClr val="bg1"/>
                </a:solidFill>
                <a:latin typeface="Arial" panose="020B0604020202020204" pitchFamily="34" charset="0"/>
                <a:ea typeface="Roboto Light" panose="02000000000000000000" pitchFamily="2" charset="0"/>
              </a:rPr>
              <a:t> sed </a:t>
            </a:r>
            <a:r>
              <a:rPr lang="es-ES_tradnl" sz="1100" dirty="0" err="1">
                <a:solidFill>
                  <a:schemeClr val="bg1"/>
                </a:solidFill>
                <a:latin typeface="Arial" panose="020B0604020202020204" pitchFamily="34" charset="0"/>
                <a:ea typeface="Roboto Light" panose="02000000000000000000" pitchFamily="2" charset="0"/>
              </a:rPr>
              <a:t>sodales</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dignissim</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nisi</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ipsum</a:t>
            </a:r>
            <a:r>
              <a:rPr lang="es-ES_tradnl" sz="1100" dirty="0">
                <a:solidFill>
                  <a:schemeClr val="bg1"/>
                </a:solidFill>
                <a:latin typeface="Arial" panose="020B0604020202020204" pitchFamily="34" charset="0"/>
                <a:ea typeface="Roboto Light" panose="02000000000000000000" pitchFamily="2" charset="0"/>
              </a:rPr>
              <a:t> ultra.</a:t>
            </a:r>
          </a:p>
        </p:txBody>
      </p:sp>
      <p:pic>
        <p:nvPicPr>
          <p:cNvPr id="21" name="Picture Placeholder 20" descr="A person in a black jacket and hat playing chess&#10;&#10;AI-generated content may be incorrect.">
            <a:extLst>
              <a:ext uri="{FF2B5EF4-FFF2-40B4-BE49-F238E27FC236}">
                <a16:creationId xmlns:a16="http://schemas.microsoft.com/office/drawing/2014/main" id="{8F88487C-5049-0555-1D82-4B679F5CAA3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7793" t="692" r="45130" b="472"/>
          <a:stretch/>
        </p:blipFill>
        <p:spPr>
          <a:xfrm>
            <a:off x="5154100" y="706426"/>
            <a:ext cx="3061750" cy="5445149"/>
          </a:xfrm>
          <a:pattFill prst="pct5">
            <a:fgClr>
              <a:schemeClr val="bg1">
                <a:lumMod val="85000"/>
              </a:schemeClr>
            </a:fgClr>
            <a:bgClr>
              <a:srgbClr val="C10230"/>
            </a:bgClr>
          </a:pattFill>
        </p:spPr>
      </p:pic>
      <p:sp>
        <p:nvSpPr>
          <p:cNvPr id="113" name="Round Single Corner Rectangle 112">
            <a:extLst>
              <a:ext uri="{FF2B5EF4-FFF2-40B4-BE49-F238E27FC236}">
                <a16:creationId xmlns:a16="http://schemas.microsoft.com/office/drawing/2014/main" id="{2B7E4A37-4DFB-B25B-0A4C-3086A021F3D0}"/>
              </a:ext>
            </a:extLst>
          </p:cNvPr>
          <p:cNvSpPr/>
          <p:nvPr/>
        </p:nvSpPr>
        <p:spPr>
          <a:xfrm flipH="1">
            <a:off x="4420122" y="5497164"/>
            <a:ext cx="1291307" cy="1360836"/>
          </a:xfrm>
          <a:prstGeom prst="round1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 name="Freeform: Shape 58">
            <a:extLst>
              <a:ext uri="{FF2B5EF4-FFF2-40B4-BE49-F238E27FC236}">
                <a16:creationId xmlns:a16="http://schemas.microsoft.com/office/drawing/2014/main" id="{B697D0CB-FEAA-B3DF-CDBE-84EC53674CE4}"/>
              </a:ext>
            </a:extLst>
          </p:cNvPr>
          <p:cNvSpPr/>
          <p:nvPr/>
        </p:nvSpPr>
        <p:spPr>
          <a:xfrm>
            <a:off x="8404036" y="2219119"/>
            <a:ext cx="365760" cy="365760"/>
          </a:xfrm>
          <a:custGeom>
            <a:avLst/>
            <a:gdLst>
              <a:gd name="connsiteX0" fmla="*/ 328955 w 365760"/>
              <a:gd name="connsiteY0" fmla="*/ 20210 h 365760"/>
              <a:gd name="connsiteX1" fmla="*/ 356235 w 365760"/>
              <a:gd name="connsiteY1" fmla="*/ 47490 h 365760"/>
              <a:gd name="connsiteX2" fmla="*/ 331698 w 365760"/>
              <a:gd name="connsiteY2" fmla="*/ 139540 h 365760"/>
              <a:gd name="connsiteX3" fmla="*/ 273176 w 365760"/>
              <a:gd name="connsiteY3" fmla="*/ 230065 h 365760"/>
              <a:gd name="connsiteX4" fmla="*/ 178232 w 365760"/>
              <a:gd name="connsiteY4" fmla="*/ 296359 h 365760"/>
              <a:gd name="connsiteX5" fmla="*/ 79933 w 365760"/>
              <a:gd name="connsiteY5" fmla="*/ 198061 h 365760"/>
              <a:gd name="connsiteX6" fmla="*/ 146228 w 365760"/>
              <a:gd name="connsiteY6" fmla="*/ 103116 h 365760"/>
              <a:gd name="connsiteX7" fmla="*/ 236754 w 365760"/>
              <a:gd name="connsiteY7" fmla="*/ 44594 h 365760"/>
              <a:gd name="connsiteX8" fmla="*/ 328955 w 365760"/>
              <a:gd name="connsiteY8" fmla="*/ 20210 h 365760"/>
              <a:gd name="connsiteX9" fmla="*/ 173202 w 365760"/>
              <a:gd name="connsiteY9" fmla="*/ 74312 h 365760"/>
              <a:gd name="connsiteX10" fmla="*/ 76581 w 365760"/>
              <a:gd name="connsiteY10" fmla="*/ 98239 h 365760"/>
              <a:gd name="connsiteX11" fmla="*/ 38328 w 365760"/>
              <a:gd name="connsiteY11" fmla="*/ 148684 h 365760"/>
              <a:gd name="connsiteX12" fmla="*/ 93345 w 365760"/>
              <a:gd name="connsiteY12" fmla="*/ 179316 h 365760"/>
              <a:gd name="connsiteX13" fmla="*/ 197129 w 365760"/>
              <a:gd name="connsiteY13" fmla="*/ 283253 h 365760"/>
              <a:gd name="connsiteX14" fmla="*/ 227762 w 365760"/>
              <a:gd name="connsiteY14" fmla="*/ 338269 h 365760"/>
              <a:gd name="connsiteX15" fmla="*/ 278206 w 365760"/>
              <a:gd name="connsiteY15" fmla="*/ 300017 h 365760"/>
              <a:gd name="connsiteX16" fmla="*/ 302133 w 365760"/>
              <a:gd name="connsiteY16" fmla="*/ 203395 h 365760"/>
              <a:gd name="connsiteX17" fmla="*/ 101879 w 365760"/>
              <a:gd name="connsiteY17" fmla="*/ 274566 h 365760"/>
              <a:gd name="connsiteX18" fmla="*/ 45643 w 365760"/>
              <a:gd name="connsiteY18" fmla="*/ 274566 h 365760"/>
              <a:gd name="connsiteX19" fmla="*/ 19431 w 365760"/>
              <a:gd name="connsiteY19" fmla="*/ 357015 h 365760"/>
              <a:gd name="connsiteX20" fmla="*/ 101879 w 365760"/>
              <a:gd name="connsiteY20" fmla="*/ 330802 h 365760"/>
              <a:gd name="connsiteX21" fmla="*/ 101879 w 365760"/>
              <a:gd name="connsiteY21" fmla="*/ 274566 h 365760"/>
              <a:gd name="connsiteX22" fmla="*/ 261442 w 365760"/>
              <a:gd name="connsiteY22" fmla="*/ 115003 h 365760"/>
              <a:gd name="connsiteX23" fmla="*/ 218313 w 365760"/>
              <a:gd name="connsiteY23" fmla="*/ 115003 h 365760"/>
              <a:gd name="connsiteX24" fmla="*/ 218313 w 365760"/>
              <a:gd name="connsiteY24" fmla="*/ 158132 h 365760"/>
              <a:gd name="connsiteX25" fmla="*/ 261442 w 365760"/>
              <a:gd name="connsiteY25" fmla="*/ 158132 h 365760"/>
              <a:gd name="connsiteX26" fmla="*/ 261442 w 365760"/>
              <a:gd name="connsiteY26" fmla="*/ 115003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5760" h="365760">
                <a:moveTo>
                  <a:pt x="328955" y="20210"/>
                </a:moveTo>
                <a:cubicBezTo>
                  <a:pt x="345566" y="15791"/>
                  <a:pt x="360655" y="30878"/>
                  <a:pt x="356235" y="47490"/>
                </a:cubicBezTo>
                <a:lnTo>
                  <a:pt x="331698" y="139540"/>
                </a:lnTo>
                <a:cubicBezTo>
                  <a:pt x="324840" y="176268"/>
                  <a:pt x="303809" y="208729"/>
                  <a:pt x="273176" y="230065"/>
                </a:cubicBezTo>
                <a:lnTo>
                  <a:pt x="178232" y="296359"/>
                </a:lnTo>
                <a:lnTo>
                  <a:pt x="79933" y="198061"/>
                </a:lnTo>
                <a:lnTo>
                  <a:pt x="146228" y="103116"/>
                </a:lnTo>
                <a:cubicBezTo>
                  <a:pt x="167563" y="72484"/>
                  <a:pt x="200177" y="51452"/>
                  <a:pt x="236754" y="44594"/>
                </a:cubicBezTo>
                <a:lnTo>
                  <a:pt x="328955" y="20210"/>
                </a:lnTo>
                <a:close/>
                <a:moveTo>
                  <a:pt x="173202" y="74312"/>
                </a:moveTo>
                <a:lnTo>
                  <a:pt x="76581" y="98239"/>
                </a:lnTo>
                <a:lnTo>
                  <a:pt x="38328" y="148684"/>
                </a:lnTo>
                <a:lnTo>
                  <a:pt x="93345" y="179316"/>
                </a:lnTo>
                <a:moveTo>
                  <a:pt x="197129" y="283253"/>
                </a:moveTo>
                <a:lnTo>
                  <a:pt x="227762" y="338269"/>
                </a:lnTo>
                <a:lnTo>
                  <a:pt x="278206" y="300017"/>
                </a:lnTo>
                <a:lnTo>
                  <a:pt x="302133" y="203395"/>
                </a:lnTo>
                <a:moveTo>
                  <a:pt x="101879" y="274566"/>
                </a:moveTo>
                <a:cubicBezTo>
                  <a:pt x="86335" y="259021"/>
                  <a:pt x="61188" y="259021"/>
                  <a:pt x="45643" y="274566"/>
                </a:cubicBezTo>
                <a:cubicBezTo>
                  <a:pt x="30099" y="290111"/>
                  <a:pt x="19431" y="357015"/>
                  <a:pt x="19431" y="357015"/>
                </a:cubicBezTo>
                <a:cubicBezTo>
                  <a:pt x="19431" y="357015"/>
                  <a:pt x="86335" y="346346"/>
                  <a:pt x="101879" y="330802"/>
                </a:cubicBezTo>
                <a:cubicBezTo>
                  <a:pt x="117424" y="315257"/>
                  <a:pt x="117577" y="290111"/>
                  <a:pt x="101879" y="274566"/>
                </a:cubicBezTo>
                <a:close/>
                <a:moveTo>
                  <a:pt x="261442" y="115003"/>
                </a:moveTo>
                <a:cubicBezTo>
                  <a:pt x="249555" y="103116"/>
                  <a:pt x="230200" y="103116"/>
                  <a:pt x="218313" y="115003"/>
                </a:cubicBezTo>
                <a:cubicBezTo>
                  <a:pt x="206425" y="126890"/>
                  <a:pt x="206425" y="146245"/>
                  <a:pt x="218313" y="158132"/>
                </a:cubicBezTo>
                <a:cubicBezTo>
                  <a:pt x="230200" y="170020"/>
                  <a:pt x="249555" y="170020"/>
                  <a:pt x="261442" y="158132"/>
                </a:cubicBezTo>
                <a:cubicBezTo>
                  <a:pt x="273329" y="146245"/>
                  <a:pt x="273329" y="127043"/>
                  <a:pt x="261442" y="115003"/>
                </a:cubicBezTo>
                <a:close/>
              </a:path>
            </a:pathLst>
          </a:custGeom>
          <a:noFill/>
          <a:ln w="19050" cap="rnd">
            <a:solidFill>
              <a:schemeClr val="bg1"/>
            </a:solidFill>
            <a:prstDash val="solid"/>
            <a:round/>
          </a:ln>
        </p:spPr>
        <p:txBody>
          <a:bodyPr rtlCol="0" anchor="ctr"/>
          <a:lstStyle/>
          <a:p>
            <a:endParaRPr lang="es-ES_tradnl" dirty="0"/>
          </a:p>
        </p:txBody>
      </p:sp>
      <p:sp>
        <p:nvSpPr>
          <p:cNvPr id="24" name="Freeform 149">
            <a:extLst>
              <a:ext uri="{FF2B5EF4-FFF2-40B4-BE49-F238E27FC236}">
                <a16:creationId xmlns:a16="http://schemas.microsoft.com/office/drawing/2014/main" id="{46040E58-4EA5-4228-A1A6-324D5FC9C23E}"/>
              </a:ext>
            </a:extLst>
          </p:cNvPr>
          <p:cNvSpPr>
            <a:spLocks noEditPoints="1"/>
          </p:cNvSpPr>
          <p:nvPr/>
        </p:nvSpPr>
        <p:spPr bwMode="auto">
          <a:xfrm>
            <a:off x="8404036" y="4377725"/>
            <a:ext cx="455613" cy="330200"/>
          </a:xfrm>
          <a:custGeom>
            <a:avLst/>
            <a:gdLst>
              <a:gd name="T0" fmla="*/ 371 w 1196"/>
              <a:gd name="T1" fmla="*/ 219 h 865"/>
              <a:gd name="T2" fmla="*/ 825 w 1196"/>
              <a:gd name="T3" fmla="*/ 0 h 865"/>
              <a:gd name="T4" fmla="*/ 825 w 1196"/>
              <a:gd name="T5" fmla="*/ 772 h 865"/>
              <a:gd name="T6" fmla="*/ 371 w 1196"/>
              <a:gd name="T7" fmla="*/ 553 h 865"/>
              <a:gd name="T8" fmla="*/ 106 w 1196"/>
              <a:gd name="T9" fmla="*/ 553 h 865"/>
              <a:gd name="T10" fmla="*/ 371 w 1196"/>
              <a:gd name="T11" fmla="*/ 553 h 865"/>
              <a:gd name="T12" fmla="*/ 371 w 1196"/>
              <a:gd name="T13" fmla="*/ 219 h 865"/>
              <a:gd name="T14" fmla="*/ 106 w 1196"/>
              <a:gd name="T15" fmla="*/ 219 h 865"/>
              <a:gd name="T16" fmla="*/ 0 w 1196"/>
              <a:gd name="T17" fmla="*/ 325 h 865"/>
              <a:gd name="T18" fmla="*/ 0 w 1196"/>
              <a:gd name="T19" fmla="*/ 447 h 865"/>
              <a:gd name="T20" fmla="*/ 106 w 1196"/>
              <a:gd name="T21" fmla="*/ 553 h 865"/>
              <a:gd name="T22" fmla="*/ 158 w 1196"/>
              <a:gd name="T23" fmla="*/ 553 h 865"/>
              <a:gd name="T24" fmla="*/ 187 w 1196"/>
              <a:gd name="T25" fmla="*/ 810 h 865"/>
              <a:gd name="T26" fmla="*/ 248 w 1196"/>
              <a:gd name="T27" fmla="*/ 865 h 865"/>
              <a:gd name="T28" fmla="*/ 298 w 1196"/>
              <a:gd name="T29" fmla="*/ 865 h 865"/>
              <a:gd name="T30" fmla="*/ 298 w 1196"/>
              <a:gd name="T31" fmla="*/ 553 h 865"/>
              <a:gd name="T32" fmla="*/ 825 w 1196"/>
              <a:gd name="T33" fmla="*/ 507 h 865"/>
              <a:gd name="T34" fmla="*/ 946 w 1196"/>
              <a:gd name="T35" fmla="*/ 386 h 865"/>
              <a:gd name="T36" fmla="*/ 825 w 1196"/>
              <a:gd name="T37" fmla="*/ 265 h 865"/>
              <a:gd name="T38" fmla="*/ 1106 w 1196"/>
              <a:gd name="T39" fmla="*/ 386 h 865"/>
              <a:gd name="T40" fmla="*/ 1196 w 1196"/>
              <a:gd name="T41" fmla="*/ 386 h 865"/>
              <a:gd name="T42" fmla="*/ 1053 w 1196"/>
              <a:gd name="T43" fmla="*/ 221 h 865"/>
              <a:gd name="T44" fmla="*/ 1125 w 1196"/>
              <a:gd name="T45" fmla="*/ 168 h 865"/>
              <a:gd name="T46" fmla="*/ 1053 w 1196"/>
              <a:gd name="T47" fmla="*/ 551 h 865"/>
              <a:gd name="T48" fmla="*/ 1125 w 1196"/>
              <a:gd name="T49" fmla="*/ 60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6" h="865">
                <a:moveTo>
                  <a:pt x="371" y="219"/>
                </a:moveTo>
                <a:cubicBezTo>
                  <a:pt x="825" y="0"/>
                  <a:pt x="825" y="0"/>
                  <a:pt x="825" y="0"/>
                </a:cubicBezTo>
                <a:cubicBezTo>
                  <a:pt x="825" y="772"/>
                  <a:pt x="825" y="772"/>
                  <a:pt x="825" y="772"/>
                </a:cubicBezTo>
                <a:cubicBezTo>
                  <a:pt x="371" y="553"/>
                  <a:pt x="371" y="553"/>
                  <a:pt x="371" y="553"/>
                </a:cubicBezTo>
                <a:moveTo>
                  <a:pt x="106" y="553"/>
                </a:moveTo>
                <a:cubicBezTo>
                  <a:pt x="371" y="553"/>
                  <a:pt x="371" y="553"/>
                  <a:pt x="371" y="553"/>
                </a:cubicBezTo>
                <a:cubicBezTo>
                  <a:pt x="371" y="219"/>
                  <a:pt x="371" y="219"/>
                  <a:pt x="371" y="219"/>
                </a:cubicBezTo>
                <a:cubicBezTo>
                  <a:pt x="106" y="219"/>
                  <a:pt x="106" y="219"/>
                  <a:pt x="106" y="219"/>
                </a:cubicBezTo>
                <a:cubicBezTo>
                  <a:pt x="47" y="219"/>
                  <a:pt x="0" y="266"/>
                  <a:pt x="0" y="325"/>
                </a:cubicBezTo>
                <a:cubicBezTo>
                  <a:pt x="0" y="447"/>
                  <a:pt x="0" y="447"/>
                  <a:pt x="0" y="447"/>
                </a:cubicBezTo>
                <a:cubicBezTo>
                  <a:pt x="0" y="506"/>
                  <a:pt x="47" y="553"/>
                  <a:pt x="106" y="553"/>
                </a:cubicBezTo>
                <a:close/>
                <a:moveTo>
                  <a:pt x="158" y="553"/>
                </a:moveTo>
                <a:cubicBezTo>
                  <a:pt x="187" y="810"/>
                  <a:pt x="187" y="810"/>
                  <a:pt x="187" y="810"/>
                </a:cubicBezTo>
                <a:cubicBezTo>
                  <a:pt x="190" y="841"/>
                  <a:pt x="217" y="865"/>
                  <a:pt x="248" y="865"/>
                </a:cubicBezTo>
                <a:cubicBezTo>
                  <a:pt x="298" y="865"/>
                  <a:pt x="298" y="865"/>
                  <a:pt x="298" y="865"/>
                </a:cubicBezTo>
                <a:cubicBezTo>
                  <a:pt x="298" y="553"/>
                  <a:pt x="298" y="553"/>
                  <a:pt x="298" y="553"/>
                </a:cubicBezTo>
                <a:moveTo>
                  <a:pt x="825" y="507"/>
                </a:moveTo>
                <a:cubicBezTo>
                  <a:pt x="892" y="507"/>
                  <a:pt x="946" y="453"/>
                  <a:pt x="946" y="386"/>
                </a:cubicBezTo>
                <a:cubicBezTo>
                  <a:pt x="946" y="319"/>
                  <a:pt x="892" y="265"/>
                  <a:pt x="825" y="265"/>
                </a:cubicBezTo>
                <a:moveTo>
                  <a:pt x="1106" y="386"/>
                </a:moveTo>
                <a:cubicBezTo>
                  <a:pt x="1196" y="386"/>
                  <a:pt x="1196" y="386"/>
                  <a:pt x="1196" y="386"/>
                </a:cubicBezTo>
                <a:moveTo>
                  <a:pt x="1053" y="221"/>
                </a:moveTo>
                <a:cubicBezTo>
                  <a:pt x="1125" y="168"/>
                  <a:pt x="1125" y="168"/>
                  <a:pt x="1125" y="168"/>
                </a:cubicBezTo>
                <a:moveTo>
                  <a:pt x="1053" y="551"/>
                </a:moveTo>
                <a:cubicBezTo>
                  <a:pt x="1125" y="604"/>
                  <a:pt x="1125" y="604"/>
                  <a:pt x="1125" y="60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dirty="0"/>
          </a:p>
        </p:txBody>
      </p:sp>
    </p:spTree>
    <p:extLst>
      <p:ext uri="{BB962C8B-B14F-4D97-AF65-F5344CB8AC3E}">
        <p14:creationId xmlns:p14="http://schemas.microsoft.com/office/powerpoint/2010/main" val="462412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BDB43939-DE31-E148-EE1F-E0E0718806BF}"/>
              </a:ext>
            </a:extLst>
          </p:cNvPr>
          <p:cNvSpPr/>
          <p:nvPr/>
        </p:nvSpPr>
        <p:spPr>
          <a:xfrm flipH="1">
            <a:off x="4569245" y="1866070"/>
            <a:ext cx="3647742" cy="2974514"/>
          </a:xfrm>
          <a:prstGeom prst="round1Rect">
            <a:avLst>
              <a:gd name="adj" fmla="val 33191"/>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TextBox 2">
            <a:extLst>
              <a:ext uri="{FF2B5EF4-FFF2-40B4-BE49-F238E27FC236}">
                <a16:creationId xmlns:a16="http://schemas.microsoft.com/office/drawing/2014/main" id="{3F91126A-31A0-ED91-1029-39FDA7F5E136}"/>
              </a:ext>
            </a:extLst>
          </p:cNvPr>
          <p:cNvSpPr txBox="1"/>
          <p:nvPr/>
        </p:nvSpPr>
        <p:spPr>
          <a:xfrm>
            <a:off x="5260324" y="3256029"/>
            <a:ext cx="1854666" cy="279212"/>
          </a:xfrm>
          <a:prstGeom prst="rect">
            <a:avLst/>
          </a:prstGeom>
          <a:noFill/>
        </p:spPr>
        <p:txBody>
          <a:bodyPr wrap="square" lIns="0" tIns="0" rIns="0" bIns="0" rtlCol="0" anchor="b">
            <a:noAutofit/>
          </a:bodyPr>
          <a:lstStyle/>
          <a:p>
            <a:pPr>
              <a:lnSpc>
                <a:spcPct val="90000"/>
              </a:lnSpc>
            </a:pPr>
            <a:r>
              <a:rPr lang="es-ES_tradnl" b="1">
                <a:solidFill>
                  <a:schemeClr val="bg1"/>
                </a:solidFill>
                <a:latin typeface="Arial" panose="020B0604020202020204" pitchFamily="34" charset="0"/>
                <a:ea typeface="Roboto" panose="02000000000000000000" pitchFamily="2" charset="0"/>
              </a:rPr>
              <a:t>Encabezado</a:t>
            </a:r>
            <a:endParaRPr lang="es-ES_tradnl" sz="1800" b="1">
              <a:solidFill>
                <a:schemeClr val="bg1"/>
              </a:solidFill>
              <a:latin typeface="Arial" panose="020B0604020202020204" pitchFamily="34" charset="0"/>
              <a:ea typeface="Roboto" panose="02000000000000000000" pitchFamily="2" charset="0"/>
            </a:endParaRPr>
          </a:p>
        </p:txBody>
      </p:sp>
      <p:sp>
        <p:nvSpPr>
          <p:cNvPr id="4" name="TextBox 3">
            <a:extLst>
              <a:ext uri="{FF2B5EF4-FFF2-40B4-BE49-F238E27FC236}">
                <a16:creationId xmlns:a16="http://schemas.microsoft.com/office/drawing/2014/main" id="{2167CBA0-C2F0-B24D-4205-0DEA2044E459}"/>
              </a:ext>
            </a:extLst>
          </p:cNvPr>
          <p:cNvSpPr txBox="1"/>
          <p:nvPr/>
        </p:nvSpPr>
        <p:spPr>
          <a:xfrm>
            <a:off x="5260324" y="3586538"/>
            <a:ext cx="1854666" cy="691164"/>
          </a:xfrm>
          <a:prstGeom prst="rect">
            <a:avLst/>
          </a:prstGeom>
          <a:noFill/>
        </p:spPr>
        <p:txBody>
          <a:bodyPr wrap="square" lIns="0" tIns="0" rIns="0" bIns="0" rtlCol="0">
            <a:noAutofit/>
          </a:bodyPr>
          <a:lstStyle/>
          <a:p>
            <a:r>
              <a:rPr lang="es-ES_tradnl" sz="1100">
                <a:solidFill>
                  <a:schemeClr val="bg1"/>
                </a:solidFill>
                <a:latin typeface="Arial" panose="020B0604020202020204" pitchFamily="34" charset="0"/>
                <a:ea typeface="Roboto Light" panose="02000000000000000000" pitchFamily="2" charset="0"/>
              </a:rPr>
              <a:t>Lorem ipsum dolor sit amet, consect adipiscing elit. Duis suscipit, arcu sed sodales dignissim, nisi ipsum ultra.</a:t>
            </a:r>
          </a:p>
        </p:txBody>
      </p:sp>
      <p:sp>
        <p:nvSpPr>
          <p:cNvPr id="23" name="TextBox 22">
            <a:extLst>
              <a:ext uri="{FF2B5EF4-FFF2-40B4-BE49-F238E27FC236}">
                <a16:creationId xmlns:a16="http://schemas.microsoft.com/office/drawing/2014/main" id="{53B3AC87-6699-D931-211B-4E9C9A0AD8DB}"/>
              </a:ext>
            </a:extLst>
          </p:cNvPr>
          <p:cNvSpPr txBox="1"/>
          <p:nvPr/>
        </p:nvSpPr>
        <p:spPr>
          <a:xfrm>
            <a:off x="1181362" y="1604682"/>
            <a:ext cx="2925131" cy="1257893"/>
          </a:xfrm>
          <a:prstGeom prst="rect">
            <a:avLst/>
          </a:prstGeom>
          <a:noFill/>
        </p:spPr>
        <p:txBody>
          <a:bodyPr wrap="square" lIns="0" tIns="0" rIns="0" bIns="0" rtlCol="0" anchor="b">
            <a:noAutofit/>
          </a:bodyPr>
          <a:lstStyle/>
          <a:p>
            <a:pPr>
              <a:lnSpc>
                <a:spcPct val="90000"/>
              </a:lnSpc>
            </a:pPr>
            <a:r>
              <a:rPr lang="es-ES_tradnl" sz="4400" b="1">
                <a:solidFill>
                  <a:srgbClr val="C10230"/>
                </a:solidFill>
                <a:latin typeface="Arial" panose="020B0604020202020204" pitchFamily="34" charset="0"/>
                <a:ea typeface="Roboto" panose="02000000000000000000" pitchFamily="2" charset="0"/>
              </a:rPr>
              <a:t>Titular</a:t>
            </a:r>
          </a:p>
          <a:p>
            <a:pPr>
              <a:lnSpc>
                <a:spcPct val="90000"/>
              </a:lnSpc>
            </a:pPr>
            <a:r>
              <a:rPr lang="es-ES_tradnl" sz="4400" b="1">
                <a:solidFill>
                  <a:srgbClr val="C10230"/>
                </a:solidFill>
                <a:latin typeface="Arial" panose="020B0604020202020204" pitchFamily="34" charset="0"/>
                <a:ea typeface="Roboto" panose="02000000000000000000" pitchFamily="2" charset="0"/>
              </a:rPr>
              <a:t>Titular</a:t>
            </a:r>
          </a:p>
        </p:txBody>
      </p:sp>
      <p:sp>
        <p:nvSpPr>
          <p:cNvPr id="24" name="TextBox 23">
            <a:extLst>
              <a:ext uri="{FF2B5EF4-FFF2-40B4-BE49-F238E27FC236}">
                <a16:creationId xmlns:a16="http://schemas.microsoft.com/office/drawing/2014/main" id="{271CF2A4-4E2E-6B74-CE15-AB40267E34D0}"/>
              </a:ext>
            </a:extLst>
          </p:cNvPr>
          <p:cNvSpPr txBox="1"/>
          <p:nvPr/>
        </p:nvSpPr>
        <p:spPr>
          <a:xfrm>
            <a:off x="1181362" y="3130077"/>
            <a:ext cx="2925132" cy="1182029"/>
          </a:xfrm>
          <a:prstGeom prst="rect">
            <a:avLst/>
          </a:prstGeom>
          <a:noFill/>
        </p:spPr>
        <p:txBody>
          <a:bodyPr wrap="square" lIns="0" tIns="0" rIns="0" bIns="0" rtlCol="0">
            <a:noAutofit/>
          </a:bodyPr>
          <a:lstStyle/>
          <a:p>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Lorem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ipsum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dolor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sit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amet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consectetur</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adipiscing</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elit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Duis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suscipit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arcu</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sed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sodales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dignissim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nisi</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ipsum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ultrices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risus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facilisis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ultrices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augue</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urna ac tortor.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Donec</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convallis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sem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ac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posuere</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varius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erat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tincidunt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Integer</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quis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tempor</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nunc. Ut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elementum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nec</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massa</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sed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hendrerit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ivamus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lorem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a:t>
            </a:r>
          </a:p>
        </p:txBody>
      </p:sp>
      <p:grpSp>
        <p:nvGrpSpPr>
          <p:cNvPr id="26" name="Group 25">
            <a:extLst>
              <a:ext uri="{FF2B5EF4-FFF2-40B4-BE49-F238E27FC236}">
                <a16:creationId xmlns:a16="http://schemas.microsoft.com/office/drawing/2014/main" id="{1ECF29C6-9036-8B2E-11B8-4EA10AB44922}"/>
              </a:ext>
            </a:extLst>
          </p:cNvPr>
          <p:cNvGrpSpPr/>
          <p:nvPr/>
        </p:nvGrpSpPr>
        <p:grpSpPr>
          <a:xfrm>
            <a:off x="1181362" y="4676593"/>
            <a:ext cx="241614" cy="209202"/>
            <a:chOff x="5997844" y="1356102"/>
            <a:chExt cx="3120193" cy="2701622"/>
          </a:xfrm>
        </p:grpSpPr>
        <p:sp>
          <p:nvSpPr>
            <p:cNvPr id="27" name="Graphic 8">
              <a:extLst>
                <a:ext uri="{FF2B5EF4-FFF2-40B4-BE49-F238E27FC236}">
                  <a16:creationId xmlns:a16="http://schemas.microsoft.com/office/drawing/2014/main" id="{17DA1B63-8D63-5FAB-1024-1E281B2FCF76}"/>
                </a:ext>
              </a:extLst>
            </p:cNvPr>
            <p:cNvSpPr/>
            <p:nvPr/>
          </p:nvSpPr>
          <p:spPr>
            <a:xfrm>
              <a:off x="7475832" y="1356102"/>
              <a:ext cx="1642204" cy="2701622"/>
            </a:xfrm>
            <a:custGeom>
              <a:avLst/>
              <a:gdLst>
                <a:gd name="connsiteX0" fmla="*/ 2602230 w 2744390"/>
                <a:gd name="connsiteY0" fmla="*/ 1913573 h 4514850"/>
                <a:gd name="connsiteX1" fmla="*/ 831532 w 2744390"/>
                <a:gd name="connsiteY1" fmla="*/ 142875 h 4514850"/>
                <a:gd name="connsiteX2" fmla="*/ 142875 w 2744390"/>
                <a:gd name="connsiteY2" fmla="*/ 142875 h 4514850"/>
                <a:gd name="connsiteX3" fmla="*/ 142875 w 2744390"/>
                <a:gd name="connsiteY3" fmla="*/ 831533 h 4514850"/>
                <a:gd name="connsiteX4" fmla="*/ 1569720 w 2744390"/>
                <a:gd name="connsiteY4" fmla="*/ 2257425 h 4514850"/>
                <a:gd name="connsiteX5" fmla="*/ 142875 w 2744390"/>
                <a:gd name="connsiteY5" fmla="*/ 3683318 h 4514850"/>
                <a:gd name="connsiteX6" fmla="*/ 142875 w 2744390"/>
                <a:gd name="connsiteY6" fmla="*/ 4371975 h 4514850"/>
                <a:gd name="connsiteX7" fmla="*/ 831532 w 2744390"/>
                <a:gd name="connsiteY7" fmla="*/ 4371975 h 4514850"/>
                <a:gd name="connsiteX8" fmla="*/ 2602230 w 2744390"/>
                <a:gd name="connsiteY8" fmla="*/ 2601278 h 4514850"/>
                <a:gd name="connsiteX9" fmla="*/ 2602230 w 2744390"/>
                <a:gd name="connsiteY9" fmla="*/ 1913573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4390" h="4514850">
                  <a:moveTo>
                    <a:pt x="2602230" y="1913573"/>
                  </a:moveTo>
                  <a:lnTo>
                    <a:pt x="831532" y="142875"/>
                  </a:lnTo>
                  <a:cubicBezTo>
                    <a:pt x="641032" y="-47625"/>
                    <a:pt x="333375" y="-47625"/>
                    <a:pt x="142875" y="142875"/>
                  </a:cubicBezTo>
                  <a:cubicBezTo>
                    <a:pt x="-47625" y="333375"/>
                    <a:pt x="-47625" y="641033"/>
                    <a:pt x="142875" y="831533"/>
                  </a:cubicBezTo>
                  <a:lnTo>
                    <a:pt x="1569720" y="2257425"/>
                  </a:lnTo>
                  <a:lnTo>
                    <a:pt x="142875" y="3683318"/>
                  </a:lnTo>
                  <a:cubicBezTo>
                    <a:pt x="-47625" y="3873818"/>
                    <a:pt x="-47625" y="4181475"/>
                    <a:pt x="142875" y="4371975"/>
                  </a:cubicBezTo>
                  <a:cubicBezTo>
                    <a:pt x="333375" y="4562475"/>
                    <a:pt x="641032" y="4562475"/>
                    <a:pt x="831532" y="4371975"/>
                  </a:cubicBezTo>
                  <a:lnTo>
                    <a:pt x="2602230" y="2601278"/>
                  </a:lnTo>
                  <a:cubicBezTo>
                    <a:pt x="2791778" y="2411730"/>
                    <a:pt x="2791778" y="2103120"/>
                    <a:pt x="2602230" y="1913573"/>
                  </a:cubicBezTo>
                  <a:close/>
                </a:path>
              </a:pathLst>
            </a:custGeom>
            <a:solidFill>
              <a:srgbClr val="C1023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lt1"/>
                </a:solidFill>
              </a:endParaRPr>
            </a:p>
          </p:txBody>
        </p:sp>
        <p:sp>
          <p:nvSpPr>
            <p:cNvPr id="28" name="Rounded Rectangle 27">
              <a:extLst>
                <a:ext uri="{FF2B5EF4-FFF2-40B4-BE49-F238E27FC236}">
                  <a16:creationId xmlns:a16="http://schemas.microsoft.com/office/drawing/2014/main" id="{0988889F-FE89-A3CE-E9B3-46ECDEE2CE0F}"/>
                </a:ext>
              </a:extLst>
            </p:cNvPr>
            <p:cNvSpPr/>
            <p:nvPr/>
          </p:nvSpPr>
          <p:spPr>
            <a:xfrm rot="5400000">
              <a:off x="7283954" y="1146818"/>
              <a:ext cx="547973" cy="3120193"/>
            </a:xfrm>
            <a:prstGeom prst="round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pic>
        <p:nvPicPr>
          <p:cNvPr id="7" name="Picture Placeholder 6" descr="A person sitting on a bench writing on a notepad&#10;&#10;AI-generated content may be incorrect.">
            <a:extLst>
              <a:ext uri="{FF2B5EF4-FFF2-40B4-BE49-F238E27FC236}">
                <a16:creationId xmlns:a16="http://schemas.microsoft.com/office/drawing/2014/main" id="{A97A590C-B5EA-6072-CB0C-8D5C1C5469E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6632" r="16632"/>
          <a:stretch>
            <a:fillRect/>
          </a:stretch>
        </p:blipFill>
        <p:spPr>
          <a:pattFill prst="pct5">
            <a:fgClr>
              <a:schemeClr val="bg1">
                <a:lumMod val="85000"/>
              </a:schemeClr>
            </a:fgClr>
            <a:bgClr>
              <a:srgbClr val="C10230"/>
            </a:bgClr>
          </a:pattFill>
        </p:spPr>
      </p:pic>
      <p:sp>
        <p:nvSpPr>
          <p:cNvPr id="32" name="Round Single Corner Rectangle 31">
            <a:extLst>
              <a:ext uri="{FF2B5EF4-FFF2-40B4-BE49-F238E27FC236}">
                <a16:creationId xmlns:a16="http://schemas.microsoft.com/office/drawing/2014/main" id="{A845E7FB-64E3-AD49-5245-596BC29EADC7}"/>
              </a:ext>
            </a:extLst>
          </p:cNvPr>
          <p:cNvSpPr/>
          <p:nvPr/>
        </p:nvSpPr>
        <p:spPr>
          <a:xfrm flipV="1">
            <a:off x="10214616" y="4772507"/>
            <a:ext cx="1522507" cy="1465749"/>
          </a:xfrm>
          <a:prstGeom prst="round1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Freeform 35">
            <a:extLst>
              <a:ext uri="{FF2B5EF4-FFF2-40B4-BE49-F238E27FC236}">
                <a16:creationId xmlns:a16="http://schemas.microsoft.com/office/drawing/2014/main" id="{1E4A9108-D37C-836E-793B-1772529634CD}"/>
              </a:ext>
            </a:extLst>
          </p:cNvPr>
          <p:cNvSpPr>
            <a:spLocks noEditPoints="1"/>
          </p:cNvSpPr>
          <p:nvPr/>
        </p:nvSpPr>
        <p:spPr bwMode="auto">
          <a:xfrm>
            <a:off x="5260324" y="2617952"/>
            <a:ext cx="508464" cy="469200"/>
          </a:xfrm>
          <a:custGeom>
            <a:avLst/>
            <a:gdLst>
              <a:gd name="T0" fmla="*/ 881 w 1077"/>
              <a:gd name="T1" fmla="*/ 652 h 995"/>
              <a:gd name="T2" fmla="*/ 538 w 1077"/>
              <a:gd name="T3" fmla="*/ 995 h 995"/>
              <a:gd name="T4" fmla="*/ 195 w 1077"/>
              <a:gd name="T5" fmla="*/ 652 h 995"/>
              <a:gd name="T6" fmla="*/ 538 w 1077"/>
              <a:gd name="T7" fmla="*/ 310 h 995"/>
              <a:gd name="T8" fmla="*/ 881 w 1077"/>
              <a:gd name="T9" fmla="*/ 652 h 995"/>
              <a:gd name="T10" fmla="*/ 759 w 1077"/>
              <a:gd name="T11" fmla="*/ 213 h 995"/>
              <a:gd name="T12" fmla="*/ 318 w 1077"/>
              <a:gd name="T13" fmla="*/ 213 h 995"/>
              <a:gd name="T14" fmla="*/ 104 w 1077"/>
              <a:gd name="T15" fmla="*/ 0 h 995"/>
              <a:gd name="T16" fmla="*/ 972 w 1077"/>
              <a:gd name="T17" fmla="*/ 0 h 995"/>
              <a:gd name="T18" fmla="*/ 431 w 1077"/>
              <a:gd name="T19" fmla="*/ 327 h 995"/>
              <a:gd name="T20" fmla="*/ 104 w 1077"/>
              <a:gd name="T21" fmla="*/ 0 h 995"/>
              <a:gd name="T22" fmla="*/ 0 w 1077"/>
              <a:gd name="T23" fmla="*/ 201 h 995"/>
              <a:gd name="T24" fmla="*/ 258 w 1077"/>
              <a:gd name="T25" fmla="*/ 456 h 995"/>
              <a:gd name="T26" fmla="*/ 431 w 1077"/>
              <a:gd name="T27" fmla="*/ 327 h 995"/>
              <a:gd name="T28" fmla="*/ 972 w 1077"/>
              <a:gd name="T29" fmla="*/ 0 h 995"/>
              <a:gd name="T30" fmla="*/ 645 w 1077"/>
              <a:gd name="T31" fmla="*/ 327 h 995"/>
              <a:gd name="T32" fmla="*/ 819 w 1077"/>
              <a:gd name="T33" fmla="*/ 456 h 995"/>
              <a:gd name="T34" fmla="*/ 1065 w 1077"/>
              <a:gd name="T35" fmla="*/ 213 h 995"/>
              <a:gd name="T36" fmla="*/ 1077 w 1077"/>
              <a:gd name="T37" fmla="*/ 201 h 995"/>
              <a:gd name="T38" fmla="*/ 972 w 1077"/>
              <a:gd name="T39" fmla="*/ 0 h 995"/>
              <a:gd name="T40" fmla="*/ 485 w 1077"/>
              <a:gd name="T41" fmla="*/ 596 h 995"/>
              <a:gd name="T42" fmla="*/ 366 w 1077"/>
              <a:gd name="T43" fmla="*/ 614 h 995"/>
              <a:gd name="T44" fmla="*/ 452 w 1077"/>
              <a:gd name="T45" fmla="*/ 698 h 995"/>
              <a:gd name="T46" fmla="*/ 432 w 1077"/>
              <a:gd name="T47" fmla="*/ 816 h 995"/>
              <a:gd name="T48" fmla="*/ 538 w 1077"/>
              <a:gd name="T49" fmla="*/ 760 h 995"/>
              <a:gd name="T50" fmla="*/ 645 w 1077"/>
              <a:gd name="T51" fmla="*/ 816 h 995"/>
              <a:gd name="T52" fmla="*/ 624 w 1077"/>
              <a:gd name="T53" fmla="*/ 698 h 995"/>
              <a:gd name="T54" fmla="*/ 710 w 1077"/>
              <a:gd name="T55" fmla="*/ 614 h 995"/>
              <a:gd name="T56" fmla="*/ 591 w 1077"/>
              <a:gd name="T57" fmla="*/ 596 h 995"/>
              <a:gd name="T58" fmla="*/ 538 w 1077"/>
              <a:gd name="T59" fmla="*/ 489 h 995"/>
              <a:gd name="T60" fmla="*/ 485 w 1077"/>
              <a:gd name="T61" fmla="*/ 596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7" h="995">
                <a:moveTo>
                  <a:pt x="881" y="652"/>
                </a:moveTo>
                <a:cubicBezTo>
                  <a:pt x="881" y="842"/>
                  <a:pt x="727" y="995"/>
                  <a:pt x="538" y="995"/>
                </a:cubicBezTo>
                <a:cubicBezTo>
                  <a:pt x="349" y="995"/>
                  <a:pt x="195" y="842"/>
                  <a:pt x="195" y="652"/>
                </a:cubicBezTo>
                <a:cubicBezTo>
                  <a:pt x="195" y="463"/>
                  <a:pt x="349" y="310"/>
                  <a:pt x="538" y="310"/>
                </a:cubicBezTo>
                <a:cubicBezTo>
                  <a:pt x="727" y="310"/>
                  <a:pt x="881" y="463"/>
                  <a:pt x="881" y="652"/>
                </a:cubicBezTo>
                <a:close/>
                <a:moveTo>
                  <a:pt x="759" y="213"/>
                </a:moveTo>
                <a:cubicBezTo>
                  <a:pt x="318" y="213"/>
                  <a:pt x="318" y="213"/>
                  <a:pt x="318" y="213"/>
                </a:cubicBezTo>
                <a:moveTo>
                  <a:pt x="104" y="0"/>
                </a:moveTo>
                <a:cubicBezTo>
                  <a:pt x="972" y="0"/>
                  <a:pt x="972" y="0"/>
                  <a:pt x="972" y="0"/>
                </a:cubicBezTo>
                <a:moveTo>
                  <a:pt x="431" y="327"/>
                </a:moveTo>
                <a:cubicBezTo>
                  <a:pt x="104" y="0"/>
                  <a:pt x="104" y="0"/>
                  <a:pt x="104" y="0"/>
                </a:cubicBezTo>
                <a:cubicBezTo>
                  <a:pt x="0" y="201"/>
                  <a:pt x="0" y="201"/>
                  <a:pt x="0" y="201"/>
                </a:cubicBezTo>
                <a:cubicBezTo>
                  <a:pt x="258" y="456"/>
                  <a:pt x="258" y="456"/>
                  <a:pt x="258" y="456"/>
                </a:cubicBezTo>
                <a:cubicBezTo>
                  <a:pt x="300" y="396"/>
                  <a:pt x="360" y="350"/>
                  <a:pt x="431" y="327"/>
                </a:cubicBezTo>
                <a:close/>
                <a:moveTo>
                  <a:pt x="972" y="0"/>
                </a:moveTo>
                <a:cubicBezTo>
                  <a:pt x="645" y="327"/>
                  <a:pt x="645" y="327"/>
                  <a:pt x="645" y="327"/>
                </a:cubicBezTo>
                <a:cubicBezTo>
                  <a:pt x="716" y="350"/>
                  <a:pt x="777" y="396"/>
                  <a:pt x="819" y="456"/>
                </a:cubicBezTo>
                <a:cubicBezTo>
                  <a:pt x="1065" y="213"/>
                  <a:pt x="1065" y="213"/>
                  <a:pt x="1065" y="213"/>
                </a:cubicBezTo>
                <a:cubicBezTo>
                  <a:pt x="1077" y="201"/>
                  <a:pt x="1077" y="201"/>
                  <a:pt x="1077" y="201"/>
                </a:cubicBezTo>
                <a:lnTo>
                  <a:pt x="972" y="0"/>
                </a:lnTo>
                <a:close/>
                <a:moveTo>
                  <a:pt x="485" y="596"/>
                </a:moveTo>
                <a:cubicBezTo>
                  <a:pt x="366" y="614"/>
                  <a:pt x="366" y="614"/>
                  <a:pt x="366" y="614"/>
                </a:cubicBezTo>
                <a:cubicBezTo>
                  <a:pt x="452" y="698"/>
                  <a:pt x="452" y="698"/>
                  <a:pt x="452" y="698"/>
                </a:cubicBezTo>
                <a:cubicBezTo>
                  <a:pt x="432" y="816"/>
                  <a:pt x="432" y="816"/>
                  <a:pt x="432" y="816"/>
                </a:cubicBezTo>
                <a:cubicBezTo>
                  <a:pt x="538" y="760"/>
                  <a:pt x="538" y="760"/>
                  <a:pt x="538" y="760"/>
                </a:cubicBezTo>
                <a:cubicBezTo>
                  <a:pt x="645" y="816"/>
                  <a:pt x="645" y="816"/>
                  <a:pt x="645" y="816"/>
                </a:cubicBezTo>
                <a:cubicBezTo>
                  <a:pt x="624" y="698"/>
                  <a:pt x="624" y="698"/>
                  <a:pt x="624" y="698"/>
                </a:cubicBezTo>
                <a:cubicBezTo>
                  <a:pt x="710" y="614"/>
                  <a:pt x="710" y="614"/>
                  <a:pt x="710" y="614"/>
                </a:cubicBezTo>
                <a:cubicBezTo>
                  <a:pt x="591" y="596"/>
                  <a:pt x="591" y="596"/>
                  <a:pt x="591" y="596"/>
                </a:cubicBezTo>
                <a:cubicBezTo>
                  <a:pt x="538" y="489"/>
                  <a:pt x="538" y="489"/>
                  <a:pt x="538" y="489"/>
                </a:cubicBezTo>
                <a:lnTo>
                  <a:pt x="485" y="596"/>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2861586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sitting on a bench&#10;&#10;AI-generated content may be incorrect.">
            <a:extLst>
              <a:ext uri="{FF2B5EF4-FFF2-40B4-BE49-F238E27FC236}">
                <a16:creationId xmlns:a16="http://schemas.microsoft.com/office/drawing/2014/main" id="{DE3A3C22-0EE1-18A1-8C70-F3FA5704179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9113" r="30037"/>
          <a:stretch/>
        </p:blipFill>
        <p:spPr>
          <a:xfrm>
            <a:off x="866275" y="796233"/>
            <a:ext cx="4798881" cy="5265535"/>
          </a:xfrm>
          <a:pattFill prst="pct5">
            <a:fgClr>
              <a:schemeClr val="bg1">
                <a:lumMod val="85000"/>
              </a:schemeClr>
            </a:fgClr>
            <a:bgClr>
              <a:srgbClr val="C10230"/>
            </a:bgClr>
          </a:pattFill>
        </p:spPr>
      </p:pic>
      <p:sp>
        <p:nvSpPr>
          <p:cNvPr id="3" name="Round Single Corner Rectangle 2">
            <a:extLst>
              <a:ext uri="{FF2B5EF4-FFF2-40B4-BE49-F238E27FC236}">
                <a16:creationId xmlns:a16="http://schemas.microsoft.com/office/drawing/2014/main" id="{84259F84-5DD6-955C-93A1-3508C00A0F56}"/>
              </a:ext>
            </a:extLst>
          </p:cNvPr>
          <p:cNvSpPr/>
          <p:nvPr/>
        </p:nvSpPr>
        <p:spPr>
          <a:xfrm>
            <a:off x="2750075" y="4214491"/>
            <a:ext cx="3891355" cy="1416872"/>
          </a:xfrm>
          <a:prstGeom prst="round1Rect">
            <a:avLst>
              <a:gd name="adj" fmla="val 33191"/>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TextBox 3">
            <a:extLst>
              <a:ext uri="{FF2B5EF4-FFF2-40B4-BE49-F238E27FC236}">
                <a16:creationId xmlns:a16="http://schemas.microsoft.com/office/drawing/2014/main" id="{0C4FB161-2F96-ABC7-E620-D191FCE9BDE1}"/>
              </a:ext>
            </a:extLst>
          </p:cNvPr>
          <p:cNvSpPr txBox="1"/>
          <p:nvPr/>
        </p:nvSpPr>
        <p:spPr>
          <a:xfrm>
            <a:off x="3902010" y="4481716"/>
            <a:ext cx="2337416" cy="279212"/>
          </a:xfrm>
          <a:prstGeom prst="rect">
            <a:avLst/>
          </a:prstGeom>
          <a:noFill/>
        </p:spPr>
        <p:txBody>
          <a:bodyPr wrap="square" lIns="0" tIns="0" rIns="0" bIns="0" rtlCol="0" anchor="b">
            <a:noAutofit/>
          </a:bodyPr>
          <a:lstStyle/>
          <a:p>
            <a:pPr>
              <a:lnSpc>
                <a:spcPct val="90000"/>
              </a:lnSpc>
            </a:pPr>
            <a:r>
              <a:rPr lang="es-ES_tradnl" sz="1800" b="1">
                <a:solidFill>
                  <a:schemeClr val="bg1"/>
                </a:solidFill>
                <a:latin typeface="Arial" panose="020B0604020202020204" pitchFamily="34" charset="0"/>
                <a:ea typeface="Roboto" panose="02000000000000000000" pitchFamily="2" charset="0"/>
              </a:rPr>
              <a:t>Encabezado</a:t>
            </a:r>
          </a:p>
        </p:txBody>
      </p:sp>
      <p:sp>
        <p:nvSpPr>
          <p:cNvPr id="5" name="TextBox 4">
            <a:extLst>
              <a:ext uri="{FF2B5EF4-FFF2-40B4-BE49-F238E27FC236}">
                <a16:creationId xmlns:a16="http://schemas.microsoft.com/office/drawing/2014/main" id="{12590EA1-2B49-A0B9-56EA-38D517025743}"/>
              </a:ext>
            </a:extLst>
          </p:cNvPr>
          <p:cNvSpPr txBox="1"/>
          <p:nvPr/>
        </p:nvSpPr>
        <p:spPr>
          <a:xfrm>
            <a:off x="3902010" y="4812225"/>
            <a:ext cx="2337416" cy="514729"/>
          </a:xfrm>
          <a:prstGeom prst="rect">
            <a:avLst/>
          </a:prstGeom>
          <a:noFill/>
        </p:spPr>
        <p:txBody>
          <a:bodyPr wrap="square" lIns="0" tIns="0" rIns="0" bIns="0" rtlCol="0">
            <a:noAutofit/>
          </a:bodyPr>
          <a:lstStyle/>
          <a:p>
            <a:r>
              <a:rPr lang="es-ES_tradnl" sz="1100">
                <a:solidFill>
                  <a:schemeClr val="bg1"/>
                </a:solidFill>
                <a:latin typeface="Arial" panose="020B0604020202020204" pitchFamily="34" charset="0"/>
                <a:ea typeface="Roboto Light" panose="02000000000000000000" pitchFamily="2" charset="0"/>
              </a:rPr>
              <a:t>Lorem ipsum dolor sit amet, consect adipiscing elit. Duis suscipit, arcu sed sodales dignissim, nisi ipsum ultra.</a:t>
            </a:r>
          </a:p>
        </p:txBody>
      </p:sp>
      <p:sp>
        <p:nvSpPr>
          <p:cNvPr id="20" name="Round Single Corner Rectangle 19">
            <a:extLst>
              <a:ext uri="{FF2B5EF4-FFF2-40B4-BE49-F238E27FC236}">
                <a16:creationId xmlns:a16="http://schemas.microsoft.com/office/drawing/2014/main" id="{EA62E36D-ECB7-A5FF-EF52-1107A2574FD7}"/>
              </a:ext>
            </a:extLst>
          </p:cNvPr>
          <p:cNvSpPr/>
          <p:nvPr/>
        </p:nvSpPr>
        <p:spPr>
          <a:xfrm flipV="1">
            <a:off x="7122695" y="4214491"/>
            <a:ext cx="3891355" cy="1416872"/>
          </a:xfrm>
          <a:prstGeom prst="round1Rect">
            <a:avLst>
              <a:gd name="adj" fmla="val 33191"/>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TextBox 20">
            <a:extLst>
              <a:ext uri="{FF2B5EF4-FFF2-40B4-BE49-F238E27FC236}">
                <a16:creationId xmlns:a16="http://schemas.microsoft.com/office/drawing/2014/main" id="{72C2E608-7B4D-36F4-EF47-F7CE276EFBF0}"/>
              </a:ext>
            </a:extLst>
          </p:cNvPr>
          <p:cNvSpPr txBox="1"/>
          <p:nvPr/>
        </p:nvSpPr>
        <p:spPr>
          <a:xfrm>
            <a:off x="8274630" y="4481716"/>
            <a:ext cx="2337416" cy="279212"/>
          </a:xfrm>
          <a:prstGeom prst="rect">
            <a:avLst/>
          </a:prstGeom>
          <a:noFill/>
        </p:spPr>
        <p:txBody>
          <a:bodyPr wrap="square" lIns="0" tIns="0" rIns="0" bIns="0" rtlCol="0" anchor="b">
            <a:noAutofit/>
          </a:bodyPr>
          <a:lstStyle/>
          <a:p>
            <a:pPr>
              <a:lnSpc>
                <a:spcPct val="90000"/>
              </a:lnSpc>
            </a:pPr>
            <a:r>
              <a:rPr lang="es-ES_tradnl" sz="1800" b="1">
                <a:solidFill>
                  <a:schemeClr val="bg1"/>
                </a:solidFill>
                <a:latin typeface="Arial" panose="020B0604020202020204" pitchFamily="34" charset="0"/>
                <a:ea typeface="Roboto" panose="02000000000000000000" pitchFamily="2" charset="0"/>
              </a:rPr>
              <a:t>Encabezado</a:t>
            </a:r>
          </a:p>
        </p:txBody>
      </p:sp>
      <p:sp>
        <p:nvSpPr>
          <p:cNvPr id="22" name="TextBox 21">
            <a:extLst>
              <a:ext uri="{FF2B5EF4-FFF2-40B4-BE49-F238E27FC236}">
                <a16:creationId xmlns:a16="http://schemas.microsoft.com/office/drawing/2014/main" id="{35A1DC62-33D6-5AB5-072D-50BEECF6E304}"/>
              </a:ext>
            </a:extLst>
          </p:cNvPr>
          <p:cNvSpPr txBox="1"/>
          <p:nvPr/>
        </p:nvSpPr>
        <p:spPr>
          <a:xfrm>
            <a:off x="8274630" y="4812225"/>
            <a:ext cx="2337416" cy="514729"/>
          </a:xfrm>
          <a:prstGeom prst="rect">
            <a:avLst/>
          </a:prstGeom>
          <a:noFill/>
        </p:spPr>
        <p:txBody>
          <a:bodyPr wrap="square" lIns="0" tIns="0" rIns="0" bIns="0" rtlCol="0">
            <a:noAutofit/>
          </a:bodyPr>
          <a:lstStyle/>
          <a:p>
            <a:r>
              <a:rPr lang="es-ES_tradnl" sz="1100">
                <a:solidFill>
                  <a:schemeClr val="bg1"/>
                </a:solidFill>
                <a:latin typeface="Arial" panose="020B0604020202020204" pitchFamily="34" charset="0"/>
                <a:ea typeface="Roboto Light" panose="02000000000000000000" pitchFamily="2" charset="0"/>
              </a:rPr>
              <a:t>Lorem ipsum dolor sit amet, consect adipiscing elit. Duis suscipit, arcu sed sodales dignissim, nisi ipsum ultra.</a:t>
            </a:r>
          </a:p>
        </p:txBody>
      </p:sp>
      <p:sp>
        <p:nvSpPr>
          <p:cNvPr id="46" name="TextBox 45">
            <a:extLst>
              <a:ext uri="{FF2B5EF4-FFF2-40B4-BE49-F238E27FC236}">
                <a16:creationId xmlns:a16="http://schemas.microsoft.com/office/drawing/2014/main" id="{A99F9517-CF36-F5C2-2D52-B58CB4043E9A}"/>
              </a:ext>
            </a:extLst>
          </p:cNvPr>
          <p:cNvSpPr txBox="1"/>
          <p:nvPr/>
        </p:nvSpPr>
        <p:spPr>
          <a:xfrm>
            <a:off x="7122696" y="1251285"/>
            <a:ext cx="3825910" cy="1271908"/>
          </a:xfrm>
          <a:prstGeom prst="rect">
            <a:avLst/>
          </a:prstGeom>
          <a:noFill/>
        </p:spPr>
        <p:txBody>
          <a:bodyPr wrap="square" lIns="0" tIns="0" rIns="0" bIns="0" rtlCol="0" anchor="b">
            <a:noAutofit/>
          </a:bodyPr>
          <a:lstStyle/>
          <a:p>
            <a:pPr>
              <a:lnSpc>
                <a:spcPct val="90000"/>
              </a:lnSpc>
            </a:pPr>
            <a:r>
              <a:rPr lang="es-ES_tradnl" sz="4400" b="1">
                <a:solidFill>
                  <a:srgbClr val="C10230"/>
                </a:solidFill>
                <a:latin typeface="Arial" panose="020B0604020202020204" pitchFamily="34" charset="0"/>
                <a:ea typeface="Roboto" panose="02000000000000000000" pitchFamily="2" charset="0"/>
              </a:rPr>
              <a:t>Titular</a:t>
            </a:r>
          </a:p>
          <a:p>
            <a:pPr>
              <a:lnSpc>
                <a:spcPct val="90000"/>
              </a:lnSpc>
            </a:pPr>
            <a:r>
              <a:rPr lang="es-ES_tradnl" sz="4400" b="1">
                <a:solidFill>
                  <a:srgbClr val="C10230"/>
                </a:solidFill>
                <a:latin typeface="Arial" panose="020B0604020202020204" pitchFamily="34" charset="0"/>
                <a:ea typeface="Roboto" panose="02000000000000000000" pitchFamily="2" charset="0"/>
              </a:rPr>
              <a:t>Titular</a:t>
            </a:r>
          </a:p>
        </p:txBody>
      </p:sp>
      <p:sp>
        <p:nvSpPr>
          <p:cNvPr id="47" name="TextBox 46">
            <a:extLst>
              <a:ext uri="{FF2B5EF4-FFF2-40B4-BE49-F238E27FC236}">
                <a16:creationId xmlns:a16="http://schemas.microsoft.com/office/drawing/2014/main" id="{C2D9069F-78F2-E972-F3CE-8A54DCE6A9E8}"/>
              </a:ext>
            </a:extLst>
          </p:cNvPr>
          <p:cNvSpPr txBox="1"/>
          <p:nvPr/>
        </p:nvSpPr>
        <p:spPr>
          <a:xfrm>
            <a:off x="7122695" y="2696351"/>
            <a:ext cx="3825911" cy="691393"/>
          </a:xfrm>
          <a:prstGeom prst="rect">
            <a:avLst/>
          </a:prstGeom>
          <a:noFill/>
        </p:spPr>
        <p:txBody>
          <a:bodyPr wrap="square" lIns="0" tIns="0" rIns="0" bIns="0" rtlCol="0">
            <a:noAutofit/>
          </a:bodyPr>
          <a:lstStyle/>
          <a:p>
            <a:r>
              <a:rPr lang="es-ES_tradnl" sz="1100">
                <a:solidFill>
                  <a:schemeClr val="tx1">
                    <a:lumMod val="75000"/>
                    <a:lumOff val="25000"/>
                  </a:schemeClr>
                </a:solidFill>
                <a:latin typeface="Arial" panose="020B0604020202020204" pitchFamily="34" charset="0"/>
                <a:ea typeface="Roboto Light" panose="02000000000000000000" pitchFamily="2" charset="0"/>
              </a:rPr>
              <a:t>Lorem ipsum dolor sit amet, consectetur adipiscing elit. Duis suscipit, arcu sed sodales dignissim, nisi ipsum ultrices risus, facilisis ultrices augue urna ac tortor. Donec convallis sem ac posuere, ut varius erat tincidunt. Integer quis tempor nunc.</a:t>
            </a:r>
          </a:p>
        </p:txBody>
      </p:sp>
      <p:grpSp>
        <p:nvGrpSpPr>
          <p:cNvPr id="49" name="Group 48">
            <a:extLst>
              <a:ext uri="{FF2B5EF4-FFF2-40B4-BE49-F238E27FC236}">
                <a16:creationId xmlns:a16="http://schemas.microsoft.com/office/drawing/2014/main" id="{242FCCDB-F0F3-1E65-DBA6-B822487144B4}"/>
              </a:ext>
            </a:extLst>
          </p:cNvPr>
          <p:cNvGrpSpPr/>
          <p:nvPr/>
        </p:nvGrpSpPr>
        <p:grpSpPr>
          <a:xfrm>
            <a:off x="7122695" y="3610222"/>
            <a:ext cx="241614" cy="209202"/>
            <a:chOff x="5997844" y="1356102"/>
            <a:chExt cx="3120193" cy="2701622"/>
          </a:xfrm>
        </p:grpSpPr>
        <p:sp>
          <p:nvSpPr>
            <p:cNvPr id="50" name="Graphic 8">
              <a:extLst>
                <a:ext uri="{FF2B5EF4-FFF2-40B4-BE49-F238E27FC236}">
                  <a16:creationId xmlns:a16="http://schemas.microsoft.com/office/drawing/2014/main" id="{9298D7BA-2A56-0BDE-53D0-91282DDC7892}"/>
                </a:ext>
              </a:extLst>
            </p:cNvPr>
            <p:cNvSpPr/>
            <p:nvPr/>
          </p:nvSpPr>
          <p:spPr>
            <a:xfrm>
              <a:off x="7475832" y="1356102"/>
              <a:ext cx="1642204" cy="2701622"/>
            </a:xfrm>
            <a:custGeom>
              <a:avLst/>
              <a:gdLst>
                <a:gd name="connsiteX0" fmla="*/ 2602230 w 2744390"/>
                <a:gd name="connsiteY0" fmla="*/ 1913573 h 4514850"/>
                <a:gd name="connsiteX1" fmla="*/ 831532 w 2744390"/>
                <a:gd name="connsiteY1" fmla="*/ 142875 h 4514850"/>
                <a:gd name="connsiteX2" fmla="*/ 142875 w 2744390"/>
                <a:gd name="connsiteY2" fmla="*/ 142875 h 4514850"/>
                <a:gd name="connsiteX3" fmla="*/ 142875 w 2744390"/>
                <a:gd name="connsiteY3" fmla="*/ 831533 h 4514850"/>
                <a:gd name="connsiteX4" fmla="*/ 1569720 w 2744390"/>
                <a:gd name="connsiteY4" fmla="*/ 2257425 h 4514850"/>
                <a:gd name="connsiteX5" fmla="*/ 142875 w 2744390"/>
                <a:gd name="connsiteY5" fmla="*/ 3683318 h 4514850"/>
                <a:gd name="connsiteX6" fmla="*/ 142875 w 2744390"/>
                <a:gd name="connsiteY6" fmla="*/ 4371975 h 4514850"/>
                <a:gd name="connsiteX7" fmla="*/ 831532 w 2744390"/>
                <a:gd name="connsiteY7" fmla="*/ 4371975 h 4514850"/>
                <a:gd name="connsiteX8" fmla="*/ 2602230 w 2744390"/>
                <a:gd name="connsiteY8" fmla="*/ 2601278 h 4514850"/>
                <a:gd name="connsiteX9" fmla="*/ 2602230 w 2744390"/>
                <a:gd name="connsiteY9" fmla="*/ 1913573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4390" h="4514850">
                  <a:moveTo>
                    <a:pt x="2602230" y="1913573"/>
                  </a:moveTo>
                  <a:lnTo>
                    <a:pt x="831532" y="142875"/>
                  </a:lnTo>
                  <a:cubicBezTo>
                    <a:pt x="641032" y="-47625"/>
                    <a:pt x="333375" y="-47625"/>
                    <a:pt x="142875" y="142875"/>
                  </a:cubicBezTo>
                  <a:cubicBezTo>
                    <a:pt x="-47625" y="333375"/>
                    <a:pt x="-47625" y="641033"/>
                    <a:pt x="142875" y="831533"/>
                  </a:cubicBezTo>
                  <a:lnTo>
                    <a:pt x="1569720" y="2257425"/>
                  </a:lnTo>
                  <a:lnTo>
                    <a:pt x="142875" y="3683318"/>
                  </a:lnTo>
                  <a:cubicBezTo>
                    <a:pt x="-47625" y="3873818"/>
                    <a:pt x="-47625" y="4181475"/>
                    <a:pt x="142875" y="4371975"/>
                  </a:cubicBezTo>
                  <a:cubicBezTo>
                    <a:pt x="333375" y="4562475"/>
                    <a:pt x="641032" y="4562475"/>
                    <a:pt x="831532" y="4371975"/>
                  </a:cubicBezTo>
                  <a:lnTo>
                    <a:pt x="2602230" y="2601278"/>
                  </a:lnTo>
                  <a:cubicBezTo>
                    <a:pt x="2791778" y="2411730"/>
                    <a:pt x="2791778" y="2103120"/>
                    <a:pt x="2602230" y="1913573"/>
                  </a:cubicBezTo>
                  <a:close/>
                </a:path>
              </a:pathLst>
            </a:custGeom>
            <a:solidFill>
              <a:srgbClr val="C1023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lt1"/>
                </a:solidFill>
              </a:endParaRPr>
            </a:p>
          </p:txBody>
        </p:sp>
        <p:sp>
          <p:nvSpPr>
            <p:cNvPr id="51" name="Rounded Rectangle 50">
              <a:extLst>
                <a:ext uri="{FF2B5EF4-FFF2-40B4-BE49-F238E27FC236}">
                  <a16:creationId xmlns:a16="http://schemas.microsoft.com/office/drawing/2014/main" id="{46255892-FFAF-D2BF-07DF-EAE3573163C2}"/>
                </a:ext>
              </a:extLst>
            </p:cNvPr>
            <p:cNvSpPr/>
            <p:nvPr/>
          </p:nvSpPr>
          <p:spPr>
            <a:xfrm rot="5400000">
              <a:off x="7283954" y="1146818"/>
              <a:ext cx="547973" cy="3120193"/>
            </a:xfrm>
            <a:prstGeom prst="round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52" name="Round Single Corner Rectangle 51">
            <a:extLst>
              <a:ext uri="{FF2B5EF4-FFF2-40B4-BE49-F238E27FC236}">
                <a16:creationId xmlns:a16="http://schemas.microsoft.com/office/drawing/2014/main" id="{DD5E4BC4-D01C-3E1C-8AC0-53996BC40337}"/>
              </a:ext>
            </a:extLst>
          </p:cNvPr>
          <p:cNvSpPr/>
          <p:nvPr/>
        </p:nvSpPr>
        <p:spPr>
          <a:xfrm>
            <a:off x="1" y="5417648"/>
            <a:ext cx="1787548" cy="1440352"/>
          </a:xfrm>
          <a:prstGeom prst="round1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Freeform 34">
            <a:extLst>
              <a:ext uri="{FF2B5EF4-FFF2-40B4-BE49-F238E27FC236}">
                <a16:creationId xmlns:a16="http://schemas.microsoft.com/office/drawing/2014/main" id="{D4CB4105-EB11-251C-EE0F-D27548CE88AA}"/>
              </a:ext>
            </a:extLst>
          </p:cNvPr>
          <p:cNvSpPr>
            <a:spLocks noEditPoints="1"/>
          </p:cNvSpPr>
          <p:nvPr/>
        </p:nvSpPr>
        <p:spPr bwMode="auto">
          <a:xfrm>
            <a:off x="3175216" y="4675231"/>
            <a:ext cx="384175" cy="401638"/>
          </a:xfrm>
          <a:custGeom>
            <a:avLst/>
            <a:gdLst>
              <a:gd name="T0" fmla="*/ 913 w 1007"/>
              <a:gd name="T1" fmla="*/ 1055 h 1055"/>
              <a:gd name="T2" fmla="*/ 93 w 1007"/>
              <a:gd name="T3" fmla="*/ 1055 h 1055"/>
              <a:gd name="T4" fmla="*/ 93 w 1007"/>
              <a:gd name="T5" fmla="*/ 503 h 1055"/>
              <a:gd name="T6" fmla="*/ 471 w 1007"/>
              <a:gd name="T7" fmla="*/ 125 h 1055"/>
              <a:gd name="T8" fmla="*/ 536 w 1007"/>
              <a:gd name="T9" fmla="*/ 125 h 1055"/>
              <a:gd name="T10" fmla="*/ 913 w 1007"/>
              <a:gd name="T11" fmla="*/ 503 h 1055"/>
              <a:gd name="T12" fmla="*/ 913 w 1007"/>
              <a:gd name="T13" fmla="*/ 1055 h 1055"/>
              <a:gd name="T14" fmla="*/ 753 w 1007"/>
              <a:gd name="T15" fmla="*/ 1055 h 1055"/>
              <a:gd name="T16" fmla="*/ 753 w 1007"/>
              <a:gd name="T17" fmla="*/ 663 h 1055"/>
              <a:gd name="T18" fmla="*/ 536 w 1007"/>
              <a:gd name="T19" fmla="*/ 445 h 1055"/>
              <a:gd name="T20" fmla="*/ 471 w 1007"/>
              <a:gd name="T21" fmla="*/ 445 h 1055"/>
              <a:gd name="T22" fmla="*/ 253 w 1007"/>
              <a:gd name="T23" fmla="*/ 663 h 1055"/>
              <a:gd name="T24" fmla="*/ 253 w 1007"/>
              <a:gd name="T25" fmla="*/ 1055 h 1055"/>
              <a:gd name="T26" fmla="*/ 384 w 1007"/>
              <a:gd name="T27" fmla="*/ 665 h 1055"/>
              <a:gd name="T28" fmla="*/ 622 w 1007"/>
              <a:gd name="T29" fmla="*/ 665 h 1055"/>
              <a:gd name="T30" fmla="*/ 913 w 1007"/>
              <a:gd name="T31" fmla="*/ 970 h 1055"/>
              <a:gd name="T32" fmla="*/ 1007 w 1007"/>
              <a:gd name="T33" fmla="*/ 876 h 1055"/>
              <a:gd name="T34" fmla="*/ 1007 w 1007"/>
              <a:gd name="T35" fmla="*/ 758 h 1055"/>
              <a:gd name="T36" fmla="*/ 913 w 1007"/>
              <a:gd name="T37" fmla="*/ 665 h 1055"/>
              <a:gd name="T38" fmla="*/ 93 w 1007"/>
              <a:gd name="T39" fmla="*/ 665 h 1055"/>
              <a:gd name="T40" fmla="*/ 0 w 1007"/>
              <a:gd name="T41" fmla="*/ 758 h 1055"/>
              <a:gd name="T42" fmla="*/ 0 w 1007"/>
              <a:gd name="T43" fmla="*/ 876 h 1055"/>
              <a:gd name="T44" fmla="*/ 93 w 1007"/>
              <a:gd name="T45" fmla="*/ 970 h 1055"/>
              <a:gd name="T46" fmla="*/ 599 w 1007"/>
              <a:gd name="T47" fmla="*/ 130 h 1055"/>
              <a:gd name="T48" fmla="*/ 599 w 1007"/>
              <a:gd name="T49" fmla="*/ 95 h 1055"/>
              <a:gd name="T50" fmla="*/ 503 w 1007"/>
              <a:gd name="T51" fmla="*/ 0 h 1055"/>
              <a:gd name="T52" fmla="*/ 503 w 1007"/>
              <a:gd name="T53" fmla="*/ 0 h 1055"/>
              <a:gd name="T54" fmla="*/ 408 w 1007"/>
              <a:gd name="T55" fmla="*/ 95 h 1055"/>
              <a:gd name="T56" fmla="*/ 408 w 1007"/>
              <a:gd name="T57" fmla="*/ 130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7" h="1055">
                <a:moveTo>
                  <a:pt x="913" y="1055"/>
                </a:moveTo>
                <a:cubicBezTo>
                  <a:pt x="93" y="1055"/>
                  <a:pt x="93" y="1055"/>
                  <a:pt x="93" y="1055"/>
                </a:cubicBezTo>
                <a:cubicBezTo>
                  <a:pt x="93" y="503"/>
                  <a:pt x="93" y="503"/>
                  <a:pt x="93" y="503"/>
                </a:cubicBezTo>
                <a:cubicBezTo>
                  <a:pt x="93" y="294"/>
                  <a:pt x="262" y="125"/>
                  <a:pt x="471" y="125"/>
                </a:cubicBezTo>
                <a:cubicBezTo>
                  <a:pt x="536" y="125"/>
                  <a:pt x="536" y="125"/>
                  <a:pt x="536" y="125"/>
                </a:cubicBezTo>
                <a:cubicBezTo>
                  <a:pt x="744" y="125"/>
                  <a:pt x="913" y="294"/>
                  <a:pt x="913" y="503"/>
                </a:cubicBezTo>
                <a:lnTo>
                  <a:pt x="913" y="1055"/>
                </a:lnTo>
                <a:close/>
                <a:moveTo>
                  <a:pt x="753" y="1055"/>
                </a:moveTo>
                <a:cubicBezTo>
                  <a:pt x="753" y="663"/>
                  <a:pt x="753" y="663"/>
                  <a:pt x="753" y="663"/>
                </a:cubicBezTo>
                <a:cubicBezTo>
                  <a:pt x="753" y="543"/>
                  <a:pt x="656" y="445"/>
                  <a:pt x="536" y="445"/>
                </a:cubicBezTo>
                <a:cubicBezTo>
                  <a:pt x="471" y="445"/>
                  <a:pt x="471" y="445"/>
                  <a:pt x="471" y="445"/>
                </a:cubicBezTo>
                <a:cubicBezTo>
                  <a:pt x="351" y="445"/>
                  <a:pt x="253" y="543"/>
                  <a:pt x="253" y="663"/>
                </a:cubicBezTo>
                <a:cubicBezTo>
                  <a:pt x="253" y="1055"/>
                  <a:pt x="253" y="1055"/>
                  <a:pt x="253" y="1055"/>
                </a:cubicBezTo>
                <a:moveTo>
                  <a:pt x="384" y="665"/>
                </a:moveTo>
                <a:cubicBezTo>
                  <a:pt x="622" y="665"/>
                  <a:pt x="622" y="665"/>
                  <a:pt x="622" y="665"/>
                </a:cubicBezTo>
                <a:moveTo>
                  <a:pt x="913" y="970"/>
                </a:moveTo>
                <a:cubicBezTo>
                  <a:pt x="965" y="970"/>
                  <a:pt x="1007" y="928"/>
                  <a:pt x="1007" y="876"/>
                </a:cubicBezTo>
                <a:cubicBezTo>
                  <a:pt x="1007" y="758"/>
                  <a:pt x="1007" y="758"/>
                  <a:pt x="1007" y="758"/>
                </a:cubicBezTo>
                <a:cubicBezTo>
                  <a:pt x="1007" y="706"/>
                  <a:pt x="965" y="665"/>
                  <a:pt x="913" y="665"/>
                </a:cubicBezTo>
                <a:moveTo>
                  <a:pt x="93" y="665"/>
                </a:moveTo>
                <a:cubicBezTo>
                  <a:pt x="42" y="665"/>
                  <a:pt x="0" y="706"/>
                  <a:pt x="0" y="758"/>
                </a:cubicBezTo>
                <a:cubicBezTo>
                  <a:pt x="0" y="876"/>
                  <a:pt x="0" y="876"/>
                  <a:pt x="0" y="876"/>
                </a:cubicBezTo>
                <a:cubicBezTo>
                  <a:pt x="0" y="928"/>
                  <a:pt x="42" y="970"/>
                  <a:pt x="93" y="970"/>
                </a:cubicBezTo>
                <a:moveTo>
                  <a:pt x="599" y="130"/>
                </a:moveTo>
                <a:cubicBezTo>
                  <a:pt x="599" y="95"/>
                  <a:pt x="599" y="95"/>
                  <a:pt x="599" y="95"/>
                </a:cubicBezTo>
                <a:cubicBezTo>
                  <a:pt x="599" y="43"/>
                  <a:pt x="556" y="0"/>
                  <a:pt x="503" y="0"/>
                </a:cubicBezTo>
                <a:cubicBezTo>
                  <a:pt x="503" y="0"/>
                  <a:pt x="503" y="0"/>
                  <a:pt x="503" y="0"/>
                </a:cubicBezTo>
                <a:cubicBezTo>
                  <a:pt x="451" y="0"/>
                  <a:pt x="408" y="43"/>
                  <a:pt x="408" y="95"/>
                </a:cubicBezTo>
                <a:cubicBezTo>
                  <a:pt x="408" y="130"/>
                  <a:pt x="408" y="130"/>
                  <a:pt x="408" y="13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 name="Freeform 136">
            <a:extLst>
              <a:ext uri="{FF2B5EF4-FFF2-40B4-BE49-F238E27FC236}">
                <a16:creationId xmlns:a16="http://schemas.microsoft.com/office/drawing/2014/main" id="{8D143869-87F0-A621-344D-D888CCDBA20F}"/>
              </a:ext>
            </a:extLst>
          </p:cNvPr>
          <p:cNvSpPr>
            <a:spLocks noEditPoints="1"/>
          </p:cNvSpPr>
          <p:nvPr/>
        </p:nvSpPr>
        <p:spPr bwMode="auto">
          <a:xfrm>
            <a:off x="7561593" y="4731704"/>
            <a:ext cx="420688" cy="420688"/>
          </a:xfrm>
          <a:custGeom>
            <a:avLst/>
            <a:gdLst>
              <a:gd name="T0" fmla="*/ 134 w 1107"/>
              <a:gd name="T1" fmla="*/ 111 h 1105"/>
              <a:gd name="T2" fmla="*/ 143 w 1107"/>
              <a:gd name="T3" fmla="*/ 120 h 1105"/>
              <a:gd name="T4" fmla="*/ 134 w 1107"/>
              <a:gd name="T5" fmla="*/ 129 h 1105"/>
              <a:gd name="T6" fmla="*/ 125 w 1107"/>
              <a:gd name="T7" fmla="*/ 120 h 1105"/>
              <a:gd name="T8" fmla="*/ 134 w 1107"/>
              <a:gd name="T9" fmla="*/ 111 h 1105"/>
              <a:gd name="T10" fmla="*/ 240 w 1107"/>
              <a:gd name="T11" fmla="*/ 120 h 1105"/>
              <a:gd name="T12" fmla="*/ 249 w 1107"/>
              <a:gd name="T13" fmla="*/ 129 h 1105"/>
              <a:gd name="T14" fmla="*/ 257 w 1107"/>
              <a:gd name="T15" fmla="*/ 120 h 1105"/>
              <a:gd name="T16" fmla="*/ 249 w 1107"/>
              <a:gd name="T17" fmla="*/ 111 h 1105"/>
              <a:gd name="T18" fmla="*/ 240 w 1107"/>
              <a:gd name="T19" fmla="*/ 120 h 1105"/>
              <a:gd name="T20" fmla="*/ 354 w 1107"/>
              <a:gd name="T21" fmla="*/ 120 h 1105"/>
              <a:gd name="T22" fmla="*/ 363 w 1107"/>
              <a:gd name="T23" fmla="*/ 129 h 1105"/>
              <a:gd name="T24" fmla="*/ 372 w 1107"/>
              <a:gd name="T25" fmla="*/ 120 h 1105"/>
              <a:gd name="T26" fmla="*/ 363 w 1107"/>
              <a:gd name="T27" fmla="*/ 111 h 1105"/>
              <a:gd name="T28" fmla="*/ 354 w 1107"/>
              <a:gd name="T29" fmla="*/ 120 h 1105"/>
              <a:gd name="T30" fmla="*/ 561 w 1107"/>
              <a:gd name="T31" fmla="*/ 951 h 1105"/>
              <a:gd name="T32" fmla="*/ 76 w 1107"/>
              <a:gd name="T33" fmla="*/ 951 h 1105"/>
              <a:gd name="T34" fmla="*/ 0 w 1107"/>
              <a:gd name="T35" fmla="*/ 876 h 1105"/>
              <a:gd name="T36" fmla="*/ 0 w 1107"/>
              <a:gd name="T37" fmla="*/ 76 h 1105"/>
              <a:gd name="T38" fmla="*/ 76 w 1107"/>
              <a:gd name="T39" fmla="*/ 0 h 1105"/>
              <a:gd name="T40" fmla="*/ 974 w 1107"/>
              <a:gd name="T41" fmla="*/ 0 h 1105"/>
              <a:gd name="T42" fmla="*/ 1049 w 1107"/>
              <a:gd name="T43" fmla="*/ 76 h 1105"/>
              <a:gd name="T44" fmla="*/ 1049 w 1107"/>
              <a:gd name="T45" fmla="*/ 586 h 1105"/>
              <a:gd name="T46" fmla="*/ 0 w 1107"/>
              <a:gd name="T47" fmla="*/ 238 h 1105"/>
              <a:gd name="T48" fmla="*/ 1049 w 1107"/>
              <a:gd name="T49" fmla="*/ 238 h 1105"/>
              <a:gd name="T50" fmla="*/ 581 w 1107"/>
              <a:gd name="T51" fmla="*/ 527 h 1105"/>
              <a:gd name="T52" fmla="*/ 741 w 1107"/>
              <a:gd name="T53" fmla="*/ 1087 h 1105"/>
              <a:gd name="T54" fmla="*/ 841 w 1107"/>
              <a:gd name="T55" fmla="*/ 835 h 1105"/>
              <a:gd name="T56" fmla="*/ 1107 w 1107"/>
              <a:gd name="T57" fmla="*/ 780 h 1105"/>
              <a:gd name="T58" fmla="*/ 581 w 1107"/>
              <a:gd name="T59" fmla="*/ 527 h 1105"/>
              <a:gd name="T60" fmla="*/ 841 w 1107"/>
              <a:gd name="T61" fmla="*/ 835 h 1105"/>
              <a:gd name="T62" fmla="*/ 1068 w 1107"/>
              <a:gd name="T63" fmla="*/ 1105 h 1105"/>
              <a:gd name="T64" fmla="*/ 740 w 1107"/>
              <a:gd name="T65" fmla="*/ 461 h 1105"/>
              <a:gd name="T66" fmla="*/ 588 w 1107"/>
              <a:gd name="T67" fmla="*/ 361 h 1105"/>
              <a:gd name="T68" fmla="*/ 423 w 1107"/>
              <a:gd name="T69" fmla="*/ 526 h 1105"/>
              <a:gd name="T70" fmla="*/ 496 w 1107"/>
              <a:gd name="T71" fmla="*/ 662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7" h="1105">
                <a:moveTo>
                  <a:pt x="134" y="111"/>
                </a:moveTo>
                <a:cubicBezTo>
                  <a:pt x="139" y="111"/>
                  <a:pt x="143" y="115"/>
                  <a:pt x="143" y="120"/>
                </a:cubicBezTo>
                <a:cubicBezTo>
                  <a:pt x="143" y="125"/>
                  <a:pt x="139" y="129"/>
                  <a:pt x="134" y="129"/>
                </a:cubicBezTo>
                <a:cubicBezTo>
                  <a:pt x="129" y="129"/>
                  <a:pt x="125" y="125"/>
                  <a:pt x="125" y="120"/>
                </a:cubicBezTo>
                <a:cubicBezTo>
                  <a:pt x="125" y="115"/>
                  <a:pt x="129" y="111"/>
                  <a:pt x="134" y="111"/>
                </a:cubicBezTo>
                <a:close/>
                <a:moveTo>
                  <a:pt x="240" y="120"/>
                </a:moveTo>
                <a:cubicBezTo>
                  <a:pt x="240" y="125"/>
                  <a:pt x="244" y="129"/>
                  <a:pt x="249" y="129"/>
                </a:cubicBezTo>
                <a:cubicBezTo>
                  <a:pt x="253" y="129"/>
                  <a:pt x="257" y="125"/>
                  <a:pt x="257" y="120"/>
                </a:cubicBezTo>
                <a:cubicBezTo>
                  <a:pt x="257" y="115"/>
                  <a:pt x="253" y="111"/>
                  <a:pt x="249" y="111"/>
                </a:cubicBezTo>
                <a:cubicBezTo>
                  <a:pt x="244" y="111"/>
                  <a:pt x="240" y="115"/>
                  <a:pt x="240" y="120"/>
                </a:cubicBezTo>
                <a:close/>
                <a:moveTo>
                  <a:pt x="354" y="120"/>
                </a:moveTo>
                <a:cubicBezTo>
                  <a:pt x="354" y="125"/>
                  <a:pt x="358" y="129"/>
                  <a:pt x="363" y="129"/>
                </a:cubicBezTo>
                <a:cubicBezTo>
                  <a:pt x="368" y="129"/>
                  <a:pt x="372" y="125"/>
                  <a:pt x="372" y="120"/>
                </a:cubicBezTo>
                <a:cubicBezTo>
                  <a:pt x="372" y="115"/>
                  <a:pt x="368" y="111"/>
                  <a:pt x="363" y="111"/>
                </a:cubicBezTo>
                <a:cubicBezTo>
                  <a:pt x="358" y="111"/>
                  <a:pt x="354" y="115"/>
                  <a:pt x="354" y="120"/>
                </a:cubicBezTo>
                <a:close/>
                <a:moveTo>
                  <a:pt x="561" y="951"/>
                </a:moveTo>
                <a:cubicBezTo>
                  <a:pt x="76" y="951"/>
                  <a:pt x="76" y="951"/>
                  <a:pt x="76" y="951"/>
                </a:cubicBezTo>
                <a:cubicBezTo>
                  <a:pt x="34" y="951"/>
                  <a:pt x="0" y="917"/>
                  <a:pt x="0" y="876"/>
                </a:cubicBezTo>
                <a:cubicBezTo>
                  <a:pt x="0" y="76"/>
                  <a:pt x="0" y="76"/>
                  <a:pt x="0" y="76"/>
                </a:cubicBezTo>
                <a:cubicBezTo>
                  <a:pt x="0" y="34"/>
                  <a:pt x="34" y="0"/>
                  <a:pt x="76" y="0"/>
                </a:cubicBezTo>
                <a:cubicBezTo>
                  <a:pt x="974" y="0"/>
                  <a:pt x="974" y="0"/>
                  <a:pt x="974" y="0"/>
                </a:cubicBezTo>
                <a:cubicBezTo>
                  <a:pt x="1015" y="0"/>
                  <a:pt x="1049" y="34"/>
                  <a:pt x="1049" y="76"/>
                </a:cubicBezTo>
                <a:cubicBezTo>
                  <a:pt x="1049" y="586"/>
                  <a:pt x="1049" y="586"/>
                  <a:pt x="1049" y="586"/>
                </a:cubicBezTo>
                <a:moveTo>
                  <a:pt x="0" y="238"/>
                </a:moveTo>
                <a:cubicBezTo>
                  <a:pt x="1049" y="238"/>
                  <a:pt x="1049" y="238"/>
                  <a:pt x="1049" y="238"/>
                </a:cubicBezTo>
                <a:moveTo>
                  <a:pt x="581" y="527"/>
                </a:moveTo>
                <a:cubicBezTo>
                  <a:pt x="741" y="1087"/>
                  <a:pt x="741" y="1087"/>
                  <a:pt x="741" y="1087"/>
                </a:cubicBezTo>
                <a:cubicBezTo>
                  <a:pt x="841" y="835"/>
                  <a:pt x="841" y="835"/>
                  <a:pt x="841" y="835"/>
                </a:cubicBezTo>
                <a:cubicBezTo>
                  <a:pt x="1107" y="780"/>
                  <a:pt x="1107" y="780"/>
                  <a:pt x="1107" y="780"/>
                </a:cubicBezTo>
                <a:lnTo>
                  <a:pt x="581" y="527"/>
                </a:lnTo>
                <a:close/>
                <a:moveTo>
                  <a:pt x="841" y="835"/>
                </a:moveTo>
                <a:cubicBezTo>
                  <a:pt x="1068" y="1105"/>
                  <a:pt x="1068" y="1105"/>
                  <a:pt x="1068" y="1105"/>
                </a:cubicBezTo>
                <a:moveTo>
                  <a:pt x="740" y="461"/>
                </a:moveTo>
                <a:cubicBezTo>
                  <a:pt x="715" y="402"/>
                  <a:pt x="656" y="361"/>
                  <a:pt x="588" y="361"/>
                </a:cubicBezTo>
                <a:cubicBezTo>
                  <a:pt x="497" y="361"/>
                  <a:pt x="423" y="434"/>
                  <a:pt x="423" y="526"/>
                </a:cubicBezTo>
                <a:cubicBezTo>
                  <a:pt x="423" y="582"/>
                  <a:pt x="452" y="633"/>
                  <a:pt x="496" y="662"/>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3667499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41DF60-5DBB-5978-C896-7945CBC7FD13}"/>
              </a:ext>
            </a:extLst>
          </p:cNvPr>
          <p:cNvSpPr/>
          <p:nvPr/>
        </p:nvSpPr>
        <p:spPr>
          <a:xfrm flipH="1">
            <a:off x="0" y="0"/>
            <a:ext cx="1645920" cy="6858000"/>
          </a:xfrm>
          <a:prstGeom prst="rect">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TextBox 4">
            <a:extLst>
              <a:ext uri="{FF2B5EF4-FFF2-40B4-BE49-F238E27FC236}">
                <a16:creationId xmlns:a16="http://schemas.microsoft.com/office/drawing/2014/main" id="{836A5028-56F3-290F-431E-344AFA3F8C38}"/>
              </a:ext>
            </a:extLst>
          </p:cNvPr>
          <p:cNvSpPr txBox="1"/>
          <p:nvPr/>
        </p:nvSpPr>
        <p:spPr>
          <a:xfrm>
            <a:off x="2365066" y="886088"/>
            <a:ext cx="4358868" cy="1271908"/>
          </a:xfrm>
          <a:prstGeom prst="rect">
            <a:avLst/>
          </a:prstGeom>
          <a:noFill/>
        </p:spPr>
        <p:txBody>
          <a:bodyPr wrap="square" lIns="0" tIns="0" rIns="0" bIns="0" rtlCol="0" anchor="b">
            <a:noAutofit/>
          </a:bodyPr>
          <a:lstStyle/>
          <a:p>
            <a:pPr>
              <a:lnSpc>
                <a:spcPct val="90000"/>
              </a:lnSpc>
            </a:pPr>
            <a:r>
              <a:rPr lang="es-ES_tradnl" sz="4400" b="1">
                <a:solidFill>
                  <a:srgbClr val="C10230"/>
                </a:solidFill>
                <a:latin typeface="Arial" panose="020B0604020202020204" pitchFamily="34" charset="0"/>
                <a:ea typeface="Roboto" panose="02000000000000000000" pitchFamily="2" charset="0"/>
              </a:rPr>
              <a:t>Titular Titular</a:t>
            </a:r>
          </a:p>
          <a:p>
            <a:pPr>
              <a:lnSpc>
                <a:spcPct val="90000"/>
              </a:lnSpc>
            </a:pPr>
            <a:r>
              <a:rPr lang="es-ES_tradnl" sz="4400" b="1">
                <a:solidFill>
                  <a:srgbClr val="C10230"/>
                </a:solidFill>
                <a:latin typeface="Arial" panose="020B0604020202020204" pitchFamily="34" charset="0"/>
                <a:ea typeface="Roboto" panose="02000000000000000000" pitchFamily="2" charset="0"/>
              </a:rPr>
              <a:t>Titular</a:t>
            </a:r>
          </a:p>
        </p:txBody>
      </p:sp>
      <p:sp>
        <p:nvSpPr>
          <p:cNvPr id="7" name="TextBox 6">
            <a:extLst>
              <a:ext uri="{FF2B5EF4-FFF2-40B4-BE49-F238E27FC236}">
                <a16:creationId xmlns:a16="http://schemas.microsoft.com/office/drawing/2014/main" id="{7F62C934-3F46-BAE5-C76F-EDE15C3EBF1C}"/>
              </a:ext>
            </a:extLst>
          </p:cNvPr>
          <p:cNvSpPr txBox="1"/>
          <p:nvPr/>
        </p:nvSpPr>
        <p:spPr>
          <a:xfrm>
            <a:off x="6825445" y="1007068"/>
            <a:ext cx="2930444" cy="1014363"/>
          </a:xfrm>
          <a:prstGeom prst="rect">
            <a:avLst/>
          </a:prstGeom>
          <a:noFill/>
        </p:spPr>
        <p:txBody>
          <a:bodyPr wrap="square" lIns="0" tIns="0" rIns="0" bIns="0" rtlCol="0">
            <a:noAutofit/>
          </a:bodyPr>
          <a:lstStyle/>
          <a:p>
            <a:r>
              <a:rPr lang="es-ES_tradnl" sz="1100">
                <a:solidFill>
                  <a:schemeClr val="tx1">
                    <a:lumMod val="75000"/>
                    <a:lumOff val="25000"/>
                  </a:schemeClr>
                </a:solidFill>
                <a:latin typeface="Arial" panose="020B0604020202020204" pitchFamily="34" charset="0"/>
                <a:ea typeface="Roboto Light" panose="02000000000000000000" pitchFamily="2" charset="0"/>
              </a:rPr>
              <a:t>Lorem ipsum dolor sit amet, consectetur adipiscing elit. Duis suscipit, arcu sed sodales dignissim, nisi ipsum ultrices risus, facilisis ultrices augue urna ac tortor. Donec convallis sem ac posuere, ut varius erat tincidunt. Integer quis tempor nunc ut elementum nec massa.</a:t>
            </a:r>
          </a:p>
        </p:txBody>
      </p:sp>
      <p:grpSp>
        <p:nvGrpSpPr>
          <p:cNvPr id="9" name="Group 8">
            <a:extLst>
              <a:ext uri="{FF2B5EF4-FFF2-40B4-BE49-F238E27FC236}">
                <a16:creationId xmlns:a16="http://schemas.microsoft.com/office/drawing/2014/main" id="{2B48D292-5486-B604-F26F-66ACD5739DE7}"/>
              </a:ext>
            </a:extLst>
          </p:cNvPr>
          <p:cNvGrpSpPr/>
          <p:nvPr/>
        </p:nvGrpSpPr>
        <p:grpSpPr>
          <a:xfrm>
            <a:off x="10087464" y="1389870"/>
            <a:ext cx="241614" cy="209202"/>
            <a:chOff x="5997844" y="1356102"/>
            <a:chExt cx="3120193" cy="2701622"/>
          </a:xfrm>
        </p:grpSpPr>
        <p:sp>
          <p:nvSpPr>
            <p:cNvPr id="10" name="Graphic 8">
              <a:extLst>
                <a:ext uri="{FF2B5EF4-FFF2-40B4-BE49-F238E27FC236}">
                  <a16:creationId xmlns:a16="http://schemas.microsoft.com/office/drawing/2014/main" id="{31F5079A-95A4-527D-2C4F-2A6BE135E340}"/>
                </a:ext>
              </a:extLst>
            </p:cNvPr>
            <p:cNvSpPr/>
            <p:nvPr/>
          </p:nvSpPr>
          <p:spPr>
            <a:xfrm>
              <a:off x="7475832" y="1356102"/>
              <a:ext cx="1642204" cy="2701622"/>
            </a:xfrm>
            <a:custGeom>
              <a:avLst/>
              <a:gdLst>
                <a:gd name="connsiteX0" fmla="*/ 2602230 w 2744390"/>
                <a:gd name="connsiteY0" fmla="*/ 1913573 h 4514850"/>
                <a:gd name="connsiteX1" fmla="*/ 831532 w 2744390"/>
                <a:gd name="connsiteY1" fmla="*/ 142875 h 4514850"/>
                <a:gd name="connsiteX2" fmla="*/ 142875 w 2744390"/>
                <a:gd name="connsiteY2" fmla="*/ 142875 h 4514850"/>
                <a:gd name="connsiteX3" fmla="*/ 142875 w 2744390"/>
                <a:gd name="connsiteY3" fmla="*/ 831533 h 4514850"/>
                <a:gd name="connsiteX4" fmla="*/ 1569720 w 2744390"/>
                <a:gd name="connsiteY4" fmla="*/ 2257425 h 4514850"/>
                <a:gd name="connsiteX5" fmla="*/ 142875 w 2744390"/>
                <a:gd name="connsiteY5" fmla="*/ 3683318 h 4514850"/>
                <a:gd name="connsiteX6" fmla="*/ 142875 w 2744390"/>
                <a:gd name="connsiteY6" fmla="*/ 4371975 h 4514850"/>
                <a:gd name="connsiteX7" fmla="*/ 831532 w 2744390"/>
                <a:gd name="connsiteY7" fmla="*/ 4371975 h 4514850"/>
                <a:gd name="connsiteX8" fmla="*/ 2602230 w 2744390"/>
                <a:gd name="connsiteY8" fmla="*/ 2601278 h 4514850"/>
                <a:gd name="connsiteX9" fmla="*/ 2602230 w 2744390"/>
                <a:gd name="connsiteY9" fmla="*/ 1913573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4390" h="4514850">
                  <a:moveTo>
                    <a:pt x="2602230" y="1913573"/>
                  </a:moveTo>
                  <a:lnTo>
                    <a:pt x="831532" y="142875"/>
                  </a:lnTo>
                  <a:cubicBezTo>
                    <a:pt x="641032" y="-47625"/>
                    <a:pt x="333375" y="-47625"/>
                    <a:pt x="142875" y="142875"/>
                  </a:cubicBezTo>
                  <a:cubicBezTo>
                    <a:pt x="-47625" y="333375"/>
                    <a:pt x="-47625" y="641033"/>
                    <a:pt x="142875" y="831533"/>
                  </a:cubicBezTo>
                  <a:lnTo>
                    <a:pt x="1569720" y="2257425"/>
                  </a:lnTo>
                  <a:lnTo>
                    <a:pt x="142875" y="3683318"/>
                  </a:lnTo>
                  <a:cubicBezTo>
                    <a:pt x="-47625" y="3873818"/>
                    <a:pt x="-47625" y="4181475"/>
                    <a:pt x="142875" y="4371975"/>
                  </a:cubicBezTo>
                  <a:cubicBezTo>
                    <a:pt x="333375" y="4562475"/>
                    <a:pt x="641032" y="4562475"/>
                    <a:pt x="831532" y="4371975"/>
                  </a:cubicBezTo>
                  <a:lnTo>
                    <a:pt x="2602230" y="2601278"/>
                  </a:lnTo>
                  <a:cubicBezTo>
                    <a:pt x="2791778" y="2411730"/>
                    <a:pt x="2791778" y="2103120"/>
                    <a:pt x="2602230" y="1913573"/>
                  </a:cubicBezTo>
                  <a:close/>
                </a:path>
              </a:pathLst>
            </a:custGeom>
            <a:solidFill>
              <a:srgbClr val="C1023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Rounded Rectangle 10">
              <a:extLst>
                <a:ext uri="{FF2B5EF4-FFF2-40B4-BE49-F238E27FC236}">
                  <a16:creationId xmlns:a16="http://schemas.microsoft.com/office/drawing/2014/main" id="{9805545E-C415-A74C-7F95-8AECA4C52BC1}"/>
                </a:ext>
              </a:extLst>
            </p:cNvPr>
            <p:cNvSpPr/>
            <p:nvPr/>
          </p:nvSpPr>
          <p:spPr>
            <a:xfrm rot="5400000">
              <a:off x="7283954" y="1146818"/>
              <a:ext cx="547973" cy="3120193"/>
            </a:xfrm>
            <a:prstGeom prst="round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pic>
        <p:nvPicPr>
          <p:cNvPr id="18" name="Picture Placeholder 17" descr="A group of people sitting in chairs in a room with a stage&#10;&#10;AI-generated content may be incorrect.">
            <a:extLst>
              <a:ext uri="{FF2B5EF4-FFF2-40B4-BE49-F238E27FC236}">
                <a16:creationId xmlns:a16="http://schemas.microsoft.com/office/drawing/2014/main" id="{5928BD30-001A-30ED-8AB2-981A028DDCE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022" t="40414" r="1022" b="9945"/>
          <a:stretch/>
        </p:blipFill>
        <p:spPr>
          <a:xfrm>
            <a:off x="1049534" y="2650603"/>
            <a:ext cx="10092932" cy="3411165"/>
          </a:xfrm>
          <a:pattFill prst="pct5">
            <a:fgClr>
              <a:schemeClr val="bg1">
                <a:lumMod val="85000"/>
              </a:schemeClr>
            </a:fgClr>
            <a:bgClr>
              <a:srgbClr val="C10230"/>
            </a:bgClr>
          </a:pattFill>
        </p:spPr>
      </p:pic>
      <p:sp>
        <p:nvSpPr>
          <p:cNvPr id="3" name="Round Single Corner Rectangle 2">
            <a:extLst>
              <a:ext uri="{FF2B5EF4-FFF2-40B4-BE49-F238E27FC236}">
                <a16:creationId xmlns:a16="http://schemas.microsoft.com/office/drawing/2014/main" id="{93151ED5-0B11-87B9-3AD6-4196AC94161F}"/>
              </a:ext>
            </a:extLst>
          </p:cNvPr>
          <p:cNvSpPr/>
          <p:nvPr/>
        </p:nvSpPr>
        <p:spPr>
          <a:xfrm flipH="1">
            <a:off x="10087464" y="4833258"/>
            <a:ext cx="1787548" cy="1720910"/>
          </a:xfrm>
          <a:prstGeom prst="round1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076547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532AD64D-A933-A29C-47C1-CC1891D6C164}"/>
              </a:ext>
            </a:extLst>
          </p:cNvPr>
          <p:cNvSpPr/>
          <p:nvPr/>
        </p:nvSpPr>
        <p:spPr>
          <a:xfrm flipH="1">
            <a:off x="1424380" y="0"/>
            <a:ext cx="8871764" cy="3730752"/>
          </a:xfrm>
          <a:prstGeom prst="round1Rect">
            <a:avLst>
              <a:gd name="adj" fmla="val 33191"/>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Round Single Corner Rectangle 2">
            <a:extLst>
              <a:ext uri="{FF2B5EF4-FFF2-40B4-BE49-F238E27FC236}">
                <a16:creationId xmlns:a16="http://schemas.microsoft.com/office/drawing/2014/main" id="{C970A393-E7E6-AAA2-ABC2-61596E71726C}"/>
              </a:ext>
            </a:extLst>
          </p:cNvPr>
          <p:cNvSpPr/>
          <p:nvPr/>
        </p:nvSpPr>
        <p:spPr>
          <a:xfrm>
            <a:off x="0" y="3240734"/>
            <a:ext cx="1787548" cy="1647510"/>
          </a:xfrm>
          <a:prstGeom prst="round1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TextBox 3">
            <a:extLst>
              <a:ext uri="{FF2B5EF4-FFF2-40B4-BE49-F238E27FC236}">
                <a16:creationId xmlns:a16="http://schemas.microsoft.com/office/drawing/2014/main" id="{EB6BF891-A87B-FBFB-8131-99135D443232}"/>
              </a:ext>
            </a:extLst>
          </p:cNvPr>
          <p:cNvSpPr txBox="1"/>
          <p:nvPr/>
        </p:nvSpPr>
        <p:spPr>
          <a:xfrm>
            <a:off x="2840189" y="1192981"/>
            <a:ext cx="2243876" cy="1236308"/>
          </a:xfrm>
          <a:prstGeom prst="rect">
            <a:avLst/>
          </a:prstGeom>
          <a:noFill/>
        </p:spPr>
        <p:txBody>
          <a:bodyPr wrap="square" lIns="0" tIns="0" rIns="0" bIns="0" rtlCol="0" anchor="b">
            <a:noAutofit/>
          </a:bodyPr>
          <a:lstStyle/>
          <a:p>
            <a:pPr>
              <a:lnSpc>
                <a:spcPct val="90000"/>
              </a:lnSpc>
            </a:pPr>
            <a:r>
              <a:rPr lang="es-ES_tradnl" sz="4400" b="1">
                <a:solidFill>
                  <a:schemeClr val="bg1"/>
                </a:solidFill>
                <a:latin typeface="Arial" panose="020B0604020202020204" pitchFamily="34" charset="0"/>
                <a:ea typeface="Roboto" panose="02000000000000000000" pitchFamily="2" charset="0"/>
              </a:rPr>
              <a:t>Titular</a:t>
            </a:r>
          </a:p>
          <a:p>
            <a:pPr>
              <a:lnSpc>
                <a:spcPct val="90000"/>
              </a:lnSpc>
            </a:pPr>
            <a:r>
              <a:rPr lang="es-ES_tradnl" sz="4400" b="1">
                <a:solidFill>
                  <a:schemeClr val="bg1"/>
                </a:solidFill>
                <a:latin typeface="Arial" panose="020B0604020202020204" pitchFamily="34" charset="0"/>
                <a:ea typeface="Roboto" panose="02000000000000000000" pitchFamily="2" charset="0"/>
              </a:rPr>
              <a:t>Titular</a:t>
            </a:r>
            <a:endParaRPr lang="es-ES_tradnl" sz="4400" b="1">
              <a:solidFill>
                <a:schemeClr val="accent2"/>
              </a:solidFill>
              <a:latin typeface="Arial" panose="020B0604020202020204" pitchFamily="34" charset="0"/>
              <a:ea typeface="Roboto" panose="02000000000000000000" pitchFamily="2" charset="0"/>
            </a:endParaRPr>
          </a:p>
        </p:txBody>
      </p:sp>
      <p:sp>
        <p:nvSpPr>
          <p:cNvPr id="5" name="TextBox 4">
            <a:extLst>
              <a:ext uri="{FF2B5EF4-FFF2-40B4-BE49-F238E27FC236}">
                <a16:creationId xmlns:a16="http://schemas.microsoft.com/office/drawing/2014/main" id="{1D3B48EA-0F23-4444-4BE1-7D826DF2353B}"/>
              </a:ext>
            </a:extLst>
          </p:cNvPr>
          <p:cNvSpPr txBox="1"/>
          <p:nvPr/>
        </p:nvSpPr>
        <p:spPr>
          <a:xfrm>
            <a:off x="5447424" y="1304698"/>
            <a:ext cx="2433768" cy="1012873"/>
          </a:xfrm>
          <a:prstGeom prst="rect">
            <a:avLst/>
          </a:prstGeom>
          <a:noFill/>
        </p:spPr>
        <p:txBody>
          <a:bodyPr wrap="square" lIns="0" tIns="0" rIns="0" bIns="0" rtlCol="0">
            <a:noAutofit/>
          </a:bodyPr>
          <a:lstStyle/>
          <a:p>
            <a:r>
              <a:rPr lang="es-ES_tradnl" sz="1100">
                <a:solidFill>
                  <a:schemeClr val="bg1"/>
                </a:solidFill>
                <a:latin typeface="Arial" panose="020B0604020202020204" pitchFamily="34" charset="0"/>
                <a:ea typeface="Roboto Light" panose="02000000000000000000" pitchFamily="2" charset="0"/>
              </a:rPr>
              <a:t>Lorem ipsum dolor sit amet, consectet adipiscing elit. Duis suscipit, arcu sed sodales dignissim, nisi ipsum ultrices risus, facilisis ultrices augue urna ac tortor. Donec convallis sem ac posuere, ut varius erat tincidunt integer quis.</a:t>
            </a:r>
          </a:p>
        </p:txBody>
      </p:sp>
      <p:grpSp>
        <p:nvGrpSpPr>
          <p:cNvPr id="7" name="Group 6">
            <a:extLst>
              <a:ext uri="{FF2B5EF4-FFF2-40B4-BE49-F238E27FC236}">
                <a16:creationId xmlns:a16="http://schemas.microsoft.com/office/drawing/2014/main" id="{6AA3DF6E-DFD2-2E74-FD91-07B646A4400A}"/>
              </a:ext>
            </a:extLst>
          </p:cNvPr>
          <p:cNvGrpSpPr/>
          <p:nvPr/>
        </p:nvGrpSpPr>
        <p:grpSpPr>
          <a:xfrm>
            <a:off x="8497526" y="1680692"/>
            <a:ext cx="241614" cy="209202"/>
            <a:chOff x="5997844" y="1356102"/>
            <a:chExt cx="3120193" cy="2701622"/>
          </a:xfrm>
        </p:grpSpPr>
        <p:sp>
          <p:nvSpPr>
            <p:cNvPr id="8" name="Graphic 8">
              <a:extLst>
                <a:ext uri="{FF2B5EF4-FFF2-40B4-BE49-F238E27FC236}">
                  <a16:creationId xmlns:a16="http://schemas.microsoft.com/office/drawing/2014/main" id="{AAB24687-A09F-7AB8-CF5C-C5731F594C21}"/>
                </a:ext>
              </a:extLst>
            </p:cNvPr>
            <p:cNvSpPr/>
            <p:nvPr/>
          </p:nvSpPr>
          <p:spPr>
            <a:xfrm>
              <a:off x="7475832" y="1356102"/>
              <a:ext cx="1642204" cy="2701622"/>
            </a:xfrm>
            <a:custGeom>
              <a:avLst/>
              <a:gdLst>
                <a:gd name="connsiteX0" fmla="*/ 2602230 w 2744390"/>
                <a:gd name="connsiteY0" fmla="*/ 1913573 h 4514850"/>
                <a:gd name="connsiteX1" fmla="*/ 831532 w 2744390"/>
                <a:gd name="connsiteY1" fmla="*/ 142875 h 4514850"/>
                <a:gd name="connsiteX2" fmla="*/ 142875 w 2744390"/>
                <a:gd name="connsiteY2" fmla="*/ 142875 h 4514850"/>
                <a:gd name="connsiteX3" fmla="*/ 142875 w 2744390"/>
                <a:gd name="connsiteY3" fmla="*/ 831533 h 4514850"/>
                <a:gd name="connsiteX4" fmla="*/ 1569720 w 2744390"/>
                <a:gd name="connsiteY4" fmla="*/ 2257425 h 4514850"/>
                <a:gd name="connsiteX5" fmla="*/ 142875 w 2744390"/>
                <a:gd name="connsiteY5" fmla="*/ 3683318 h 4514850"/>
                <a:gd name="connsiteX6" fmla="*/ 142875 w 2744390"/>
                <a:gd name="connsiteY6" fmla="*/ 4371975 h 4514850"/>
                <a:gd name="connsiteX7" fmla="*/ 831532 w 2744390"/>
                <a:gd name="connsiteY7" fmla="*/ 4371975 h 4514850"/>
                <a:gd name="connsiteX8" fmla="*/ 2602230 w 2744390"/>
                <a:gd name="connsiteY8" fmla="*/ 2601278 h 4514850"/>
                <a:gd name="connsiteX9" fmla="*/ 2602230 w 2744390"/>
                <a:gd name="connsiteY9" fmla="*/ 1913573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4390" h="4514850">
                  <a:moveTo>
                    <a:pt x="2602230" y="1913573"/>
                  </a:moveTo>
                  <a:lnTo>
                    <a:pt x="831532" y="142875"/>
                  </a:lnTo>
                  <a:cubicBezTo>
                    <a:pt x="641032" y="-47625"/>
                    <a:pt x="333375" y="-47625"/>
                    <a:pt x="142875" y="142875"/>
                  </a:cubicBezTo>
                  <a:cubicBezTo>
                    <a:pt x="-47625" y="333375"/>
                    <a:pt x="-47625" y="641033"/>
                    <a:pt x="142875" y="831533"/>
                  </a:cubicBezTo>
                  <a:lnTo>
                    <a:pt x="1569720" y="2257425"/>
                  </a:lnTo>
                  <a:lnTo>
                    <a:pt x="142875" y="3683318"/>
                  </a:lnTo>
                  <a:cubicBezTo>
                    <a:pt x="-47625" y="3873818"/>
                    <a:pt x="-47625" y="4181475"/>
                    <a:pt x="142875" y="4371975"/>
                  </a:cubicBezTo>
                  <a:cubicBezTo>
                    <a:pt x="333375" y="4562475"/>
                    <a:pt x="641032" y="4562475"/>
                    <a:pt x="831532" y="4371975"/>
                  </a:cubicBezTo>
                  <a:lnTo>
                    <a:pt x="2602230" y="2601278"/>
                  </a:lnTo>
                  <a:cubicBezTo>
                    <a:pt x="2791778" y="2411730"/>
                    <a:pt x="2791778" y="2103120"/>
                    <a:pt x="2602230" y="1913573"/>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lt1"/>
                </a:solidFill>
              </a:endParaRPr>
            </a:p>
          </p:txBody>
        </p:sp>
        <p:sp>
          <p:nvSpPr>
            <p:cNvPr id="9" name="Rounded Rectangle 8">
              <a:extLst>
                <a:ext uri="{FF2B5EF4-FFF2-40B4-BE49-F238E27FC236}">
                  <a16:creationId xmlns:a16="http://schemas.microsoft.com/office/drawing/2014/main" id="{68437249-9E67-FEB6-56C7-B36580F73901}"/>
                </a:ext>
              </a:extLst>
            </p:cNvPr>
            <p:cNvSpPr/>
            <p:nvPr/>
          </p:nvSpPr>
          <p:spPr>
            <a:xfrm rot="5400000">
              <a:off x="7283954" y="1146818"/>
              <a:ext cx="547973" cy="3120193"/>
            </a:xfrm>
            <a:prstGeom prst="roundRect">
              <a:avLst>
                <a:gd name="adj" fmla="val 5000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2" name="TextBox 11">
            <a:extLst>
              <a:ext uri="{FF2B5EF4-FFF2-40B4-BE49-F238E27FC236}">
                <a16:creationId xmlns:a16="http://schemas.microsoft.com/office/drawing/2014/main" id="{EFB34578-8C74-E482-A9D3-811C0B198463}"/>
              </a:ext>
            </a:extLst>
          </p:cNvPr>
          <p:cNvSpPr txBox="1"/>
          <p:nvPr/>
        </p:nvSpPr>
        <p:spPr>
          <a:xfrm>
            <a:off x="2840189" y="5077145"/>
            <a:ext cx="2337416" cy="279212"/>
          </a:xfrm>
          <a:prstGeom prst="rect">
            <a:avLst/>
          </a:prstGeom>
          <a:noFill/>
        </p:spPr>
        <p:txBody>
          <a:bodyPr wrap="square" lIns="0" tIns="0" rIns="0" bIns="0" rtlCol="0" anchor="b">
            <a:noAutofit/>
          </a:bodyPr>
          <a:lstStyle/>
          <a:p>
            <a:pPr>
              <a:lnSpc>
                <a:spcPct val="90000"/>
              </a:lnSpc>
            </a:pPr>
            <a:r>
              <a:rPr lang="es-ES_tradnl" b="1">
                <a:solidFill>
                  <a:schemeClr val="tx1">
                    <a:lumMod val="75000"/>
                    <a:lumOff val="25000"/>
                  </a:schemeClr>
                </a:solidFill>
                <a:latin typeface="Arial" panose="020B0604020202020204" pitchFamily="34" charset="0"/>
                <a:ea typeface="Roboto" panose="02000000000000000000" pitchFamily="2" charset="0"/>
              </a:rPr>
              <a:t>Nombre</a:t>
            </a:r>
          </a:p>
        </p:txBody>
      </p:sp>
      <p:sp>
        <p:nvSpPr>
          <p:cNvPr id="13" name="TextBox 12">
            <a:extLst>
              <a:ext uri="{FF2B5EF4-FFF2-40B4-BE49-F238E27FC236}">
                <a16:creationId xmlns:a16="http://schemas.microsoft.com/office/drawing/2014/main" id="{8EF02563-49E8-29DC-ED5E-D3E192871E66}"/>
              </a:ext>
            </a:extLst>
          </p:cNvPr>
          <p:cNvSpPr txBox="1"/>
          <p:nvPr/>
        </p:nvSpPr>
        <p:spPr>
          <a:xfrm>
            <a:off x="2840189" y="5425943"/>
            <a:ext cx="2337416" cy="188474"/>
          </a:xfrm>
          <a:prstGeom prst="rect">
            <a:avLst/>
          </a:prstGeom>
          <a:noFill/>
        </p:spPr>
        <p:txBody>
          <a:bodyPr wrap="square" lIns="0" tIns="0" rIns="0" bIns="0" rtlCol="0">
            <a:noAutofit/>
          </a:bodyPr>
          <a:lstStyle/>
          <a:p>
            <a:r>
              <a:rPr lang="es-ES_tradnl" sz="1100">
                <a:solidFill>
                  <a:schemeClr val="tx1">
                    <a:lumMod val="75000"/>
                    <a:lumOff val="25000"/>
                  </a:schemeClr>
                </a:solidFill>
                <a:latin typeface="Arial" panose="020B0604020202020204" pitchFamily="34" charset="0"/>
                <a:ea typeface="Roboto Light" panose="02000000000000000000" pitchFamily="2" charset="0"/>
              </a:rPr>
              <a:t>Cargo</a:t>
            </a:r>
          </a:p>
        </p:txBody>
      </p:sp>
      <p:sp>
        <p:nvSpPr>
          <p:cNvPr id="17" name="TextBox 16">
            <a:extLst>
              <a:ext uri="{FF2B5EF4-FFF2-40B4-BE49-F238E27FC236}">
                <a16:creationId xmlns:a16="http://schemas.microsoft.com/office/drawing/2014/main" id="{62AA977E-B167-95E5-3A11-9FC4814A5E39}"/>
              </a:ext>
            </a:extLst>
          </p:cNvPr>
          <p:cNvSpPr txBox="1"/>
          <p:nvPr/>
        </p:nvSpPr>
        <p:spPr>
          <a:xfrm>
            <a:off x="5449411" y="5077145"/>
            <a:ext cx="2337416" cy="279212"/>
          </a:xfrm>
          <a:prstGeom prst="rect">
            <a:avLst/>
          </a:prstGeom>
          <a:noFill/>
        </p:spPr>
        <p:txBody>
          <a:bodyPr wrap="square" lIns="0" tIns="0" rIns="0" bIns="0" rtlCol="0" anchor="b">
            <a:noAutofit/>
          </a:bodyPr>
          <a:lstStyle/>
          <a:p>
            <a:pPr>
              <a:lnSpc>
                <a:spcPct val="90000"/>
              </a:lnSpc>
            </a:pPr>
            <a:r>
              <a:rPr lang="es-ES_tradnl" b="1">
                <a:solidFill>
                  <a:schemeClr val="tx1">
                    <a:lumMod val="75000"/>
                    <a:lumOff val="25000"/>
                  </a:schemeClr>
                </a:solidFill>
                <a:latin typeface="Arial" panose="020B0604020202020204" pitchFamily="34" charset="0"/>
                <a:ea typeface="Roboto" panose="02000000000000000000" pitchFamily="2" charset="0"/>
              </a:rPr>
              <a:t>Nombre</a:t>
            </a:r>
          </a:p>
        </p:txBody>
      </p:sp>
      <p:sp>
        <p:nvSpPr>
          <p:cNvPr id="18" name="TextBox 17">
            <a:extLst>
              <a:ext uri="{FF2B5EF4-FFF2-40B4-BE49-F238E27FC236}">
                <a16:creationId xmlns:a16="http://schemas.microsoft.com/office/drawing/2014/main" id="{C2DF2E4E-EB74-F21E-3374-305806CA71A7}"/>
              </a:ext>
            </a:extLst>
          </p:cNvPr>
          <p:cNvSpPr txBox="1"/>
          <p:nvPr/>
        </p:nvSpPr>
        <p:spPr>
          <a:xfrm>
            <a:off x="5449411" y="5425943"/>
            <a:ext cx="2337416" cy="188474"/>
          </a:xfrm>
          <a:prstGeom prst="rect">
            <a:avLst/>
          </a:prstGeom>
          <a:noFill/>
        </p:spPr>
        <p:txBody>
          <a:bodyPr wrap="square" lIns="0" tIns="0" rIns="0" bIns="0" rtlCol="0">
            <a:noAutofit/>
          </a:bodyPr>
          <a:lstStyle/>
          <a:p>
            <a:r>
              <a:rPr lang="es-ES_tradnl" sz="1100">
                <a:solidFill>
                  <a:schemeClr val="tx1">
                    <a:lumMod val="75000"/>
                    <a:lumOff val="25000"/>
                  </a:schemeClr>
                </a:solidFill>
                <a:latin typeface="Arial" panose="020B0604020202020204" pitchFamily="34" charset="0"/>
                <a:ea typeface="Roboto Light" panose="02000000000000000000" pitchFamily="2" charset="0"/>
              </a:rPr>
              <a:t>Cargo</a:t>
            </a:r>
          </a:p>
        </p:txBody>
      </p:sp>
      <p:sp>
        <p:nvSpPr>
          <p:cNvPr id="21" name="TextBox 20">
            <a:extLst>
              <a:ext uri="{FF2B5EF4-FFF2-40B4-BE49-F238E27FC236}">
                <a16:creationId xmlns:a16="http://schemas.microsoft.com/office/drawing/2014/main" id="{3E31AD77-1D97-D688-30E8-0F50766D3E97}"/>
              </a:ext>
            </a:extLst>
          </p:cNvPr>
          <p:cNvSpPr txBox="1"/>
          <p:nvPr/>
        </p:nvSpPr>
        <p:spPr>
          <a:xfrm>
            <a:off x="8058633" y="5077145"/>
            <a:ext cx="2337416" cy="279212"/>
          </a:xfrm>
          <a:prstGeom prst="rect">
            <a:avLst/>
          </a:prstGeom>
          <a:noFill/>
        </p:spPr>
        <p:txBody>
          <a:bodyPr wrap="square" lIns="0" tIns="0" rIns="0" bIns="0" rtlCol="0" anchor="b">
            <a:noAutofit/>
          </a:bodyPr>
          <a:lstStyle/>
          <a:p>
            <a:pPr>
              <a:lnSpc>
                <a:spcPct val="90000"/>
              </a:lnSpc>
            </a:pPr>
            <a:r>
              <a:rPr lang="es-ES_tradnl" b="1">
                <a:solidFill>
                  <a:schemeClr val="tx1">
                    <a:lumMod val="75000"/>
                    <a:lumOff val="25000"/>
                  </a:schemeClr>
                </a:solidFill>
                <a:latin typeface="Arial" panose="020B0604020202020204" pitchFamily="34" charset="0"/>
                <a:ea typeface="Roboto" panose="02000000000000000000" pitchFamily="2" charset="0"/>
              </a:rPr>
              <a:t>Nombre</a:t>
            </a:r>
          </a:p>
        </p:txBody>
      </p:sp>
      <p:sp>
        <p:nvSpPr>
          <p:cNvPr id="22" name="TextBox 21">
            <a:extLst>
              <a:ext uri="{FF2B5EF4-FFF2-40B4-BE49-F238E27FC236}">
                <a16:creationId xmlns:a16="http://schemas.microsoft.com/office/drawing/2014/main" id="{1E531E03-493A-2059-E19E-3BEFB61CEC1B}"/>
              </a:ext>
            </a:extLst>
          </p:cNvPr>
          <p:cNvSpPr txBox="1"/>
          <p:nvPr/>
        </p:nvSpPr>
        <p:spPr>
          <a:xfrm>
            <a:off x="8058633" y="5425943"/>
            <a:ext cx="2337416" cy="188474"/>
          </a:xfrm>
          <a:prstGeom prst="rect">
            <a:avLst/>
          </a:prstGeom>
          <a:noFill/>
        </p:spPr>
        <p:txBody>
          <a:bodyPr wrap="square" lIns="0" tIns="0" rIns="0" bIns="0" rtlCol="0">
            <a:noAutofit/>
          </a:bodyPr>
          <a:lstStyle/>
          <a:p>
            <a:r>
              <a:rPr lang="es-ES_tradnl" sz="1100">
                <a:solidFill>
                  <a:schemeClr val="tx1">
                    <a:lumMod val="75000"/>
                    <a:lumOff val="25000"/>
                  </a:schemeClr>
                </a:solidFill>
                <a:latin typeface="Arial" panose="020B0604020202020204" pitchFamily="34" charset="0"/>
                <a:ea typeface="Roboto Light" panose="02000000000000000000" pitchFamily="2" charset="0"/>
              </a:rPr>
              <a:t>Cargo</a:t>
            </a:r>
          </a:p>
        </p:txBody>
      </p:sp>
      <p:pic>
        <p:nvPicPr>
          <p:cNvPr id="30" name="Picture Placeholder 29" descr="A person holding a book&#10;&#10;AI-generated content may be incorrect.">
            <a:extLst>
              <a:ext uri="{FF2B5EF4-FFF2-40B4-BE49-F238E27FC236}">
                <a16:creationId xmlns:a16="http://schemas.microsoft.com/office/drawing/2014/main" id="{9B9D14A5-0F0D-2AD8-0FA1-6ADC2789557F}"/>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l="32554" t="12080" r="31739" b="34483"/>
          <a:stretch/>
        </p:blipFill>
        <p:spPr>
          <a:xfrm>
            <a:off x="8058633" y="3056965"/>
            <a:ext cx="1607162" cy="1607162"/>
          </a:xfrm>
          <a:pattFill prst="pct5">
            <a:fgClr>
              <a:schemeClr val="bg1">
                <a:lumMod val="85000"/>
              </a:schemeClr>
            </a:fgClr>
            <a:bgClr>
              <a:srgbClr val="C10230"/>
            </a:bgClr>
          </a:pattFill>
        </p:spPr>
      </p:pic>
      <p:pic>
        <p:nvPicPr>
          <p:cNvPr id="20" name="Picture Placeholder 19" descr="A person leaning against a wall&#10;&#10;AI-generated content may be incorrect.">
            <a:extLst>
              <a:ext uri="{FF2B5EF4-FFF2-40B4-BE49-F238E27FC236}">
                <a16:creationId xmlns:a16="http://schemas.microsoft.com/office/drawing/2014/main" id="{0905FC21-BBC6-AAEB-32FB-47D97ACEC133}"/>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l="29933" t="12997" r="38195" b="39246"/>
          <a:stretch/>
        </p:blipFill>
        <p:spPr>
          <a:xfrm>
            <a:off x="5449411" y="3056965"/>
            <a:ext cx="1607162" cy="1607162"/>
          </a:xfrm>
          <a:pattFill prst="pct5">
            <a:fgClr>
              <a:schemeClr val="bg1">
                <a:lumMod val="85000"/>
              </a:schemeClr>
            </a:fgClr>
            <a:bgClr>
              <a:srgbClr val="C10230"/>
            </a:bgClr>
          </a:pattFill>
        </p:spPr>
      </p:pic>
      <p:pic>
        <p:nvPicPr>
          <p:cNvPr id="16" name="Picture Placeholder 15" descr="A person standing in front of a building&#10;&#10;AI-generated content may be incorrect.">
            <a:extLst>
              <a:ext uri="{FF2B5EF4-FFF2-40B4-BE49-F238E27FC236}">
                <a16:creationId xmlns:a16="http://schemas.microsoft.com/office/drawing/2014/main" id="{139A07B5-9754-00AE-5FC8-E910437AC0B7}"/>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20841" t="33981" r="44518" b="14111"/>
          <a:stretch/>
        </p:blipFill>
        <p:spPr>
          <a:xfrm>
            <a:off x="2840189" y="3056965"/>
            <a:ext cx="1607162" cy="1607162"/>
          </a:xfrm>
          <a:pattFill prst="pct5">
            <a:fgClr>
              <a:schemeClr val="bg1">
                <a:lumMod val="85000"/>
              </a:schemeClr>
            </a:fgClr>
            <a:bgClr>
              <a:srgbClr val="C10230"/>
            </a:bgClr>
          </a:pattFill>
        </p:spPr>
      </p:pic>
    </p:spTree>
    <p:extLst>
      <p:ext uri="{BB962C8B-B14F-4D97-AF65-F5344CB8AC3E}">
        <p14:creationId xmlns:p14="http://schemas.microsoft.com/office/powerpoint/2010/main" val="1762446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9D6FF513-826F-B392-2AA1-65325F8819E3}"/>
              </a:ext>
            </a:extLst>
          </p:cNvPr>
          <p:cNvSpPr/>
          <p:nvPr/>
        </p:nvSpPr>
        <p:spPr>
          <a:xfrm flipH="1">
            <a:off x="6546599" y="0"/>
            <a:ext cx="5645400" cy="6858001"/>
          </a:xfrm>
          <a:prstGeom prst="round1Rect">
            <a:avLst>
              <a:gd name="adj" fmla="val 33191"/>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Round Single Corner Rectangle 4">
            <a:extLst>
              <a:ext uri="{FF2B5EF4-FFF2-40B4-BE49-F238E27FC236}">
                <a16:creationId xmlns:a16="http://schemas.microsoft.com/office/drawing/2014/main" id="{343E9308-2B3B-6BB0-1BBB-5DD89799BA06}"/>
              </a:ext>
            </a:extLst>
          </p:cNvPr>
          <p:cNvSpPr/>
          <p:nvPr/>
        </p:nvSpPr>
        <p:spPr>
          <a:xfrm>
            <a:off x="5733098" y="0"/>
            <a:ext cx="1787548" cy="1720910"/>
          </a:xfrm>
          <a:prstGeom prst="round1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TextBox 23">
            <a:extLst>
              <a:ext uri="{FF2B5EF4-FFF2-40B4-BE49-F238E27FC236}">
                <a16:creationId xmlns:a16="http://schemas.microsoft.com/office/drawing/2014/main" id="{883D9076-767A-4E8F-61C7-9B9A3FFF941F}"/>
              </a:ext>
            </a:extLst>
          </p:cNvPr>
          <p:cNvSpPr txBox="1"/>
          <p:nvPr/>
        </p:nvSpPr>
        <p:spPr>
          <a:xfrm>
            <a:off x="8179055" y="2032657"/>
            <a:ext cx="2433767" cy="1236308"/>
          </a:xfrm>
          <a:prstGeom prst="rect">
            <a:avLst/>
          </a:prstGeom>
          <a:noFill/>
        </p:spPr>
        <p:txBody>
          <a:bodyPr wrap="square" lIns="0" tIns="0" rIns="0" bIns="0" rtlCol="0" anchor="b">
            <a:noAutofit/>
          </a:bodyPr>
          <a:lstStyle/>
          <a:p>
            <a:pPr>
              <a:lnSpc>
                <a:spcPct val="90000"/>
              </a:lnSpc>
            </a:pPr>
            <a:r>
              <a:rPr lang="es-ES_tradnl" sz="4400" b="1">
                <a:solidFill>
                  <a:schemeClr val="bg1"/>
                </a:solidFill>
                <a:latin typeface="Arial" panose="020B0604020202020204" pitchFamily="34" charset="0"/>
                <a:ea typeface="Roboto" panose="02000000000000000000" pitchFamily="2" charset="0"/>
              </a:rPr>
              <a:t>Titular</a:t>
            </a:r>
          </a:p>
          <a:p>
            <a:pPr>
              <a:lnSpc>
                <a:spcPct val="90000"/>
              </a:lnSpc>
            </a:pPr>
            <a:r>
              <a:rPr lang="es-ES_tradnl" sz="4400" b="1">
                <a:solidFill>
                  <a:schemeClr val="bg1"/>
                </a:solidFill>
                <a:latin typeface="Arial" panose="020B0604020202020204" pitchFamily="34" charset="0"/>
                <a:ea typeface="Roboto" panose="02000000000000000000" pitchFamily="2" charset="0"/>
              </a:rPr>
              <a:t>Titular</a:t>
            </a:r>
          </a:p>
        </p:txBody>
      </p:sp>
      <p:sp>
        <p:nvSpPr>
          <p:cNvPr id="25" name="TextBox 24">
            <a:extLst>
              <a:ext uri="{FF2B5EF4-FFF2-40B4-BE49-F238E27FC236}">
                <a16:creationId xmlns:a16="http://schemas.microsoft.com/office/drawing/2014/main" id="{47A9A008-4718-CDD7-708B-E5A2204EFDE1}"/>
              </a:ext>
            </a:extLst>
          </p:cNvPr>
          <p:cNvSpPr txBox="1"/>
          <p:nvPr/>
        </p:nvSpPr>
        <p:spPr>
          <a:xfrm>
            <a:off x="8179055" y="3536468"/>
            <a:ext cx="2433768" cy="1020814"/>
          </a:xfrm>
          <a:prstGeom prst="rect">
            <a:avLst/>
          </a:prstGeom>
          <a:noFill/>
        </p:spPr>
        <p:txBody>
          <a:bodyPr wrap="square" lIns="0" tIns="0" rIns="0" bIns="0" rtlCol="0">
            <a:noAutofit/>
          </a:bodyPr>
          <a:lstStyle/>
          <a:p>
            <a:r>
              <a:rPr lang="es-ES_tradnl" sz="1100">
                <a:solidFill>
                  <a:schemeClr val="bg1"/>
                </a:solidFill>
                <a:latin typeface="Arial" panose="020B0604020202020204" pitchFamily="34" charset="0"/>
                <a:ea typeface="Roboto Light" panose="02000000000000000000" pitchFamily="2" charset="0"/>
              </a:rPr>
              <a:t>Lorem ipsum dolor sit amet, consectet adipiscing elit. Duis suscipit, arcu sed sodales dignissim, nisi ipsum ultrices risus, facilisis ultrices augue urna ac tortor. Donec convallis sem ac posuere, ut varius erat tincidunt integer quis.</a:t>
            </a:r>
          </a:p>
        </p:txBody>
      </p:sp>
      <p:grpSp>
        <p:nvGrpSpPr>
          <p:cNvPr id="27" name="Group 26">
            <a:extLst>
              <a:ext uri="{FF2B5EF4-FFF2-40B4-BE49-F238E27FC236}">
                <a16:creationId xmlns:a16="http://schemas.microsoft.com/office/drawing/2014/main" id="{1828E7A6-5691-3780-3A94-539EBD12E7BB}"/>
              </a:ext>
            </a:extLst>
          </p:cNvPr>
          <p:cNvGrpSpPr/>
          <p:nvPr/>
        </p:nvGrpSpPr>
        <p:grpSpPr>
          <a:xfrm>
            <a:off x="8179055" y="4942269"/>
            <a:ext cx="241614" cy="209202"/>
            <a:chOff x="5997844" y="1356102"/>
            <a:chExt cx="3120193" cy="2701622"/>
          </a:xfrm>
        </p:grpSpPr>
        <p:sp>
          <p:nvSpPr>
            <p:cNvPr id="28" name="Graphic 8">
              <a:extLst>
                <a:ext uri="{FF2B5EF4-FFF2-40B4-BE49-F238E27FC236}">
                  <a16:creationId xmlns:a16="http://schemas.microsoft.com/office/drawing/2014/main" id="{CE58AF2D-7F54-B39A-1DA8-0CAC77A394CD}"/>
                </a:ext>
              </a:extLst>
            </p:cNvPr>
            <p:cNvSpPr/>
            <p:nvPr/>
          </p:nvSpPr>
          <p:spPr>
            <a:xfrm>
              <a:off x="7475832" y="1356102"/>
              <a:ext cx="1642204" cy="2701622"/>
            </a:xfrm>
            <a:custGeom>
              <a:avLst/>
              <a:gdLst>
                <a:gd name="connsiteX0" fmla="*/ 2602230 w 2744390"/>
                <a:gd name="connsiteY0" fmla="*/ 1913573 h 4514850"/>
                <a:gd name="connsiteX1" fmla="*/ 831532 w 2744390"/>
                <a:gd name="connsiteY1" fmla="*/ 142875 h 4514850"/>
                <a:gd name="connsiteX2" fmla="*/ 142875 w 2744390"/>
                <a:gd name="connsiteY2" fmla="*/ 142875 h 4514850"/>
                <a:gd name="connsiteX3" fmla="*/ 142875 w 2744390"/>
                <a:gd name="connsiteY3" fmla="*/ 831533 h 4514850"/>
                <a:gd name="connsiteX4" fmla="*/ 1569720 w 2744390"/>
                <a:gd name="connsiteY4" fmla="*/ 2257425 h 4514850"/>
                <a:gd name="connsiteX5" fmla="*/ 142875 w 2744390"/>
                <a:gd name="connsiteY5" fmla="*/ 3683318 h 4514850"/>
                <a:gd name="connsiteX6" fmla="*/ 142875 w 2744390"/>
                <a:gd name="connsiteY6" fmla="*/ 4371975 h 4514850"/>
                <a:gd name="connsiteX7" fmla="*/ 831532 w 2744390"/>
                <a:gd name="connsiteY7" fmla="*/ 4371975 h 4514850"/>
                <a:gd name="connsiteX8" fmla="*/ 2602230 w 2744390"/>
                <a:gd name="connsiteY8" fmla="*/ 2601278 h 4514850"/>
                <a:gd name="connsiteX9" fmla="*/ 2602230 w 2744390"/>
                <a:gd name="connsiteY9" fmla="*/ 1913573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4390" h="4514850">
                  <a:moveTo>
                    <a:pt x="2602230" y="1913573"/>
                  </a:moveTo>
                  <a:lnTo>
                    <a:pt x="831532" y="142875"/>
                  </a:lnTo>
                  <a:cubicBezTo>
                    <a:pt x="641032" y="-47625"/>
                    <a:pt x="333375" y="-47625"/>
                    <a:pt x="142875" y="142875"/>
                  </a:cubicBezTo>
                  <a:cubicBezTo>
                    <a:pt x="-47625" y="333375"/>
                    <a:pt x="-47625" y="641033"/>
                    <a:pt x="142875" y="831533"/>
                  </a:cubicBezTo>
                  <a:lnTo>
                    <a:pt x="1569720" y="2257425"/>
                  </a:lnTo>
                  <a:lnTo>
                    <a:pt x="142875" y="3683318"/>
                  </a:lnTo>
                  <a:cubicBezTo>
                    <a:pt x="-47625" y="3873818"/>
                    <a:pt x="-47625" y="4181475"/>
                    <a:pt x="142875" y="4371975"/>
                  </a:cubicBezTo>
                  <a:cubicBezTo>
                    <a:pt x="333375" y="4562475"/>
                    <a:pt x="641032" y="4562475"/>
                    <a:pt x="831532" y="4371975"/>
                  </a:cubicBezTo>
                  <a:lnTo>
                    <a:pt x="2602230" y="2601278"/>
                  </a:lnTo>
                  <a:cubicBezTo>
                    <a:pt x="2791778" y="2411730"/>
                    <a:pt x="2791778" y="2103120"/>
                    <a:pt x="2602230" y="1913573"/>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lt1"/>
                </a:solidFill>
              </a:endParaRPr>
            </a:p>
          </p:txBody>
        </p:sp>
        <p:sp>
          <p:nvSpPr>
            <p:cNvPr id="29" name="Rounded Rectangle 28">
              <a:extLst>
                <a:ext uri="{FF2B5EF4-FFF2-40B4-BE49-F238E27FC236}">
                  <a16:creationId xmlns:a16="http://schemas.microsoft.com/office/drawing/2014/main" id="{60B46E4F-0F55-0887-BE51-D4A693DC0DF6}"/>
                </a:ext>
              </a:extLst>
            </p:cNvPr>
            <p:cNvSpPr/>
            <p:nvPr/>
          </p:nvSpPr>
          <p:spPr>
            <a:xfrm rot="5400000">
              <a:off x="7283954" y="1146818"/>
              <a:ext cx="547973" cy="3120193"/>
            </a:xfrm>
            <a:prstGeom prst="roundRect">
              <a:avLst>
                <a:gd name="adj" fmla="val 5000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33" name="TextBox 32">
            <a:extLst>
              <a:ext uri="{FF2B5EF4-FFF2-40B4-BE49-F238E27FC236}">
                <a16:creationId xmlns:a16="http://schemas.microsoft.com/office/drawing/2014/main" id="{ACA3F2A2-5755-20C7-7194-9A3580D6BECD}"/>
              </a:ext>
            </a:extLst>
          </p:cNvPr>
          <p:cNvSpPr txBox="1"/>
          <p:nvPr/>
        </p:nvSpPr>
        <p:spPr>
          <a:xfrm>
            <a:off x="723900" y="4493988"/>
            <a:ext cx="2095184" cy="279212"/>
          </a:xfrm>
          <a:prstGeom prst="rect">
            <a:avLst/>
          </a:prstGeom>
          <a:noFill/>
        </p:spPr>
        <p:txBody>
          <a:bodyPr wrap="square" lIns="0" tIns="0" rIns="0" bIns="0" rtlCol="0" anchor="b">
            <a:noAutofit/>
          </a:bodyPr>
          <a:lstStyle/>
          <a:p>
            <a:pPr algn="r">
              <a:lnSpc>
                <a:spcPct val="90000"/>
              </a:lnSpc>
            </a:pPr>
            <a:r>
              <a:rPr lang="es-ES_tradnl" b="1">
                <a:solidFill>
                  <a:schemeClr val="tx1">
                    <a:lumMod val="75000"/>
                    <a:lumOff val="25000"/>
                  </a:schemeClr>
                </a:solidFill>
                <a:latin typeface="Arial" panose="020B0604020202020204" pitchFamily="34" charset="0"/>
                <a:ea typeface="Roboto" panose="02000000000000000000" pitchFamily="2" charset="0"/>
              </a:rPr>
              <a:t>Nombre</a:t>
            </a:r>
          </a:p>
        </p:txBody>
      </p:sp>
      <p:sp>
        <p:nvSpPr>
          <p:cNvPr id="34" name="TextBox 33">
            <a:extLst>
              <a:ext uri="{FF2B5EF4-FFF2-40B4-BE49-F238E27FC236}">
                <a16:creationId xmlns:a16="http://schemas.microsoft.com/office/drawing/2014/main" id="{33194F9E-C38F-2E0E-6E0F-4B761816771B}"/>
              </a:ext>
            </a:extLst>
          </p:cNvPr>
          <p:cNvSpPr txBox="1"/>
          <p:nvPr/>
        </p:nvSpPr>
        <p:spPr>
          <a:xfrm>
            <a:off x="723900" y="4842786"/>
            <a:ext cx="2095184" cy="188474"/>
          </a:xfrm>
          <a:prstGeom prst="rect">
            <a:avLst/>
          </a:prstGeom>
          <a:noFill/>
        </p:spPr>
        <p:txBody>
          <a:bodyPr wrap="square" lIns="0" tIns="0" rIns="0" bIns="0" rtlCol="0">
            <a:noAutofit/>
          </a:bodyPr>
          <a:lstStyle/>
          <a:p>
            <a:pPr algn="r"/>
            <a:r>
              <a:rPr lang="es-ES_tradnl" sz="1100">
                <a:solidFill>
                  <a:schemeClr val="tx1">
                    <a:lumMod val="75000"/>
                    <a:lumOff val="25000"/>
                  </a:schemeClr>
                </a:solidFill>
                <a:latin typeface="Arial" panose="020B0604020202020204" pitchFamily="34" charset="0"/>
                <a:ea typeface="Roboto Light" panose="02000000000000000000" pitchFamily="2" charset="0"/>
              </a:rPr>
              <a:t>Cargo</a:t>
            </a:r>
          </a:p>
        </p:txBody>
      </p:sp>
      <p:sp>
        <p:nvSpPr>
          <p:cNvPr id="37" name="TextBox 36">
            <a:extLst>
              <a:ext uri="{FF2B5EF4-FFF2-40B4-BE49-F238E27FC236}">
                <a16:creationId xmlns:a16="http://schemas.microsoft.com/office/drawing/2014/main" id="{4E805677-3308-F862-D917-A53058540409}"/>
              </a:ext>
            </a:extLst>
          </p:cNvPr>
          <p:cNvSpPr txBox="1"/>
          <p:nvPr/>
        </p:nvSpPr>
        <p:spPr>
          <a:xfrm>
            <a:off x="723900" y="1899123"/>
            <a:ext cx="2095184" cy="279212"/>
          </a:xfrm>
          <a:prstGeom prst="rect">
            <a:avLst/>
          </a:prstGeom>
          <a:noFill/>
        </p:spPr>
        <p:txBody>
          <a:bodyPr wrap="square" lIns="0" tIns="0" rIns="0" bIns="0" rtlCol="0" anchor="b">
            <a:noAutofit/>
          </a:bodyPr>
          <a:lstStyle/>
          <a:p>
            <a:pPr algn="r">
              <a:lnSpc>
                <a:spcPct val="90000"/>
              </a:lnSpc>
            </a:pPr>
            <a:r>
              <a:rPr lang="es-ES_tradnl" b="1">
                <a:solidFill>
                  <a:schemeClr val="tx1">
                    <a:lumMod val="75000"/>
                    <a:lumOff val="25000"/>
                  </a:schemeClr>
                </a:solidFill>
                <a:latin typeface="Arial" panose="020B0604020202020204" pitchFamily="34" charset="0"/>
                <a:ea typeface="Roboto" panose="02000000000000000000" pitchFamily="2" charset="0"/>
              </a:rPr>
              <a:t>Nombre</a:t>
            </a:r>
          </a:p>
        </p:txBody>
      </p:sp>
      <p:sp>
        <p:nvSpPr>
          <p:cNvPr id="38" name="TextBox 37">
            <a:extLst>
              <a:ext uri="{FF2B5EF4-FFF2-40B4-BE49-F238E27FC236}">
                <a16:creationId xmlns:a16="http://schemas.microsoft.com/office/drawing/2014/main" id="{73EBB42B-DC29-ADA7-D24E-0D11604B9F1B}"/>
              </a:ext>
            </a:extLst>
          </p:cNvPr>
          <p:cNvSpPr txBox="1"/>
          <p:nvPr/>
        </p:nvSpPr>
        <p:spPr>
          <a:xfrm>
            <a:off x="723900" y="2247921"/>
            <a:ext cx="2095184" cy="188474"/>
          </a:xfrm>
          <a:prstGeom prst="rect">
            <a:avLst/>
          </a:prstGeom>
          <a:noFill/>
        </p:spPr>
        <p:txBody>
          <a:bodyPr wrap="square" lIns="0" tIns="0" rIns="0" bIns="0" rtlCol="0">
            <a:noAutofit/>
          </a:bodyPr>
          <a:lstStyle/>
          <a:p>
            <a:pPr algn="r"/>
            <a:r>
              <a:rPr lang="es-ES_tradnl" sz="1100">
                <a:solidFill>
                  <a:schemeClr val="tx1">
                    <a:lumMod val="75000"/>
                    <a:lumOff val="25000"/>
                  </a:schemeClr>
                </a:solidFill>
                <a:latin typeface="Arial" panose="020B0604020202020204" pitchFamily="34" charset="0"/>
                <a:ea typeface="Roboto Light" panose="02000000000000000000" pitchFamily="2" charset="0"/>
              </a:rPr>
              <a:t>Cargo</a:t>
            </a:r>
          </a:p>
        </p:txBody>
      </p:sp>
      <p:pic>
        <p:nvPicPr>
          <p:cNvPr id="9" name="Picture Placeholder 8" descr="A few women standing next to a plant&#10;&#10;AI-generated content may be incorrect.">
            <a:extLst>
              <a:ext uri="{FF2B5EF4-FFF2-40B4-BE49-F238E27FC236}">
                <a16:creationId xmlns:a16="http://schemas.microsoft.com/office/drawing/2014/main" id="{04506CE5-BFBD-FF18-3B8E-8EB2D83CC6D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l="5386" t="12746" r="71421" b="52523"/>
          <a:stretch/>
        </p:blipFill>
        <p:spPr>
          <a:xfrm>
            <a:off x="3207399" y="3589036"/>
            <a:ext cx="2202412" cy="2202412"/>
          </a:xfrm>
          <a:pattFill prst="pct5">
            <a:fgClr>
              <a:schemeClr val="bg1">
                <a:lumMod val="85000"/>
              </a:schemeClr>
            </a:fgClr>
            <a:bgClr>
              <a:srgbClr val="C10230"/>
            </a:bgClr>
          </a:pattFill>
        </p:spPr>
      </p:pic>
      <p:pic>
        <p:nvPicPr>
          <p:cNvPr id="7" name="Picture Placeholder 6" descr="A person leaning on a staircase&#10;&#10;AI-generated content may be incorrect.">
            <a:extLst>
              <a:ext uri="{FF2B5EF4-FFF2-40B4-BE49-F238E27FC236}">
                <a16:creationId xmlns:a16="http://schemas.microsoft.com/office/drawing/2014/main" id="{D65DAB02-7740-9ACA-C40E-B610AA7BCBE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6655" t="32950" r="48081" b="29237"/>
          <a:stretch/>
        </p:blipFill>
        <p:spPr>
          <a:xfrm>
            <a:off x="3207399" y="1066553"/>
            <a:ext cx="2202412" cy="2202412"/>
          </a:xfrm>
          <a:pattFill prst="pct5">
            <a:fgClr>
              <a:schemeClr val="bg1">
                <a:lumMod val="85000"/>
              </a:schemeClr>
            </a:fgClr>
            <a:bgClr>
              <a:srgbClr val="C10230"/>
            </a:bgClr>
          </a:pattFill>
        </p:spPr>
      </p:pic>
    </p:spTree>
    <p:extLst>
      <p:ext uri="{BB962C8B-B14F-4D97-AF65-F5344CB8AC3E}">
        <p14:creationId xmlns:p14="http://schemas.microsoft.com/office/powerpoint/2010/main" val="317391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a:extLst>
              <a:ext uri="{FF2B5EF4-FFF2-40B4-BE49-F238E27FC236}">
                <a16:creationId xmlns:a16="http://schemas.microsoft.com/office/drawing/2014/main" id="{91A57E62-2D46-2673-1256-6370D4749DC6}"/>
              </a:ext>
            </a:extLst>
          </p:cNvPr>
          <p:cNvSpPr/>
          <p:nvPr/>
        </p:nvSpPr>
        <p:spPr>
          <a:xfrm>
            <a:off x="0" y="626725"/>
            <a:ext cx="3195263" cy="6231276"/>
          </a:xfrm>
          <a:prstGeom prst="round1Rect">
            <a:avLst>
              <a:gd name="adj" fmla="val 33191"/>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Round Single Corner Rectangle 2">
            <a:extLst>
              <a:ext uri="{FF2B5EF4-FFF2-40B4-BE49-F238E27FC236}">
                <a16:creationId xmlns:a16="http://schemas.microsoft.com/office/drawing/2014/main" id="{8EAC5438-6B15-4D47-48F8-97F0AD6EAEC5}"/>
              </a:ext>
            </a:extLst>
          </p:cNvPr>
          <p:cNvSpPr/>
          <p:nvPr/>
        </p:nvSpPr>
        <p:spPr>
          <a:xfrm flipH="1">
            <a:off x="2299697" y="0"/>
            <a:ext cx="2517169" cy="2280863"/>
          </a:xfrm>
          <a:prstGeom prst="round1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TextBox 4">
            <a:extLst>
              <a:ext uri="{FF2B5EF4-FFF2-40B4-BE49-F238E27FC236}">
                <a16:creationId xmlns:a16="http://schemas.microsoft.com/office/drawing/2014/main" id="{FFE4A024-C06E-00F1-FC91-82726DC422AB}"/>
              </a:ext>
            </a:extLst>
          </p:cNvPr>
          <p:cNvSpPr txBox="1"/>
          <p:nvPr/>
        </p:nvSpPr>
        <p:spPr>
          <a:xfrm>
            <a:off x="6299286" y="1325366"/>
            <a:ext cx="4529676" cy="624636"/>
          </a:xfrm>
          <a:prstGeom prst="rect">
            <a:avLst/>
          </a:prstGeom>
          <a:noFill/>
        </p:spPr>
        <p:txBody>
          <a:bodyPr wrap="square" lIns="0" tIns="0" rIns="0" bIns="0" rtlCol="0" anchor="b">
            <a:noAutofit/>
          </a:bodyPr>
          <a:lstStyle/>
          <a:p>
            <a:pPr>
              <a:lnSpc>
                <a:spcPct val="90000"/>
              </a:lnSpc>
            </a:pPr>
            <a:r>
              <a:rPr lang="es-ES_tradnl" sz="4400" b="1">
                <a:solidFill>
                  <a:srgbClr val="C10230"/>
                </a:solidFill>
                <a:latin typeface="Arial" panose="020B0604020202020204" pitchFamily="34" charset="0"/>
                <a:ea typeface="Roboto" panose="02000000000000000000" pitchFamily="2" charset="0"/>
              </a:rPr>
              <a:t>Titular</a:t>
            </a:r>
          </a:p>
        </p:txBody>
      </p:sp>
      <p:sp>
        <p:nvSpPr>
          <p:cNvPr id="6" name="TextBox 5">
            <a:extLst>
              <a:ext uri="{FF2B5EF4-FFF2-40B4-BE49-F238E27FC236}">
                <a16:creationId xmlns:a16="http://schemas.microsoft.com/office/drawing/2014/main" id="{446440AC-FB16-AC7B-9593-EB82AE27149C}"/>
              </a:ext>
            </a:extLst>
          </p:cNvPr>
          <p:cNvSpPr txBox="1"/>
          <p:nvPr/>
        </p:nvSpPr>
        <p:spPr>
          <a:xfrm>
            <a:off x="6299286" y="2139572"/>
            <a:ext cx="1139204" cy="257512"/>
          </a:xfrm>
          <a:prstGeom prst="rect">
            <a:avLst/>
          </a:prstGeom>
          <a:noFill/>
        </p:spPr>
        <p:txBody>
          <a:bodyPr wrap="square" lIns="0" tIns="0" rIns="0" bIns="0" rtlCol="0" anchor="ctr">
            <a:noAutofit/>
          </a:bodyPr>
          <a:lstStyle/>
          <a:p>
            <a:pPr>
              <a:lnSpc>
                <a:spcPct val="90000"/>
              </a:lnSpc>
            </a:pPr>
            <a:r>
              <a:rPr lang="es-ES_tradnl" b="1">
                <a:solidFill>
                  <a:srgbClr val="6F7271"/>
                </a:solidFill>
                <a:latin typeface="Arial" panose="020B0604020202020204" pitchFamily="34" charset="0"/>
                <a:ea typeface="Roboto" panose="02000000000000000000" pitchFamily="2" charset="0"/>
              </a:rPr>
              <a:t>Subtítulo</a:t>
            </a:r>
          </a:p>
        </p:txBody>
      </p:sp>
      <p:sp>
        <p:nvSpPr>
          <p:cNvPr id="10" name="TextBox 9">
            <a:extLst>
              <a:ext uri="{FF2B5EF4-FFF2-40B4-BE49-F238E27FC236}">
                <a16:creationId xmlns:a16="http://schemas.microsoft.com/office/drawing/2014/main" id="{B925F574-DD1A-9139-5A09-F51250C4D10B}"/>
              </a:ext>
            </a:extLst>
          </p:cNvPr>
          <p:cNvSpPr txBox="1"/>
          <p:nvPr/>
        </p:nvSpPr>
        <p:spPr>
          <a:xfrm>
            <a:off x="6299285" y="2852367"/>
            <a:ext cx="3861855" cy="279212"/>
          </a:xfrm>
          <a:prstGeom prst="rect">
            <a:avLst/>
          </a:prstGeom>
          <a:noFill/>
        </p:spPr>
        <p:txBody>
          <a:bodyPr wrap="square" lIns="0" tIns="0" rIns="0" bIns="0" rtlCol="0" anchor="b">
            <a:noAutofit/>
          </a:bodyPr>
          <a:lstStyle/>
          <a:p>
            <a:pPr>
              <a:lnSpc>
                <a:spcPct val="90000"/>
              </a:lnSpc>
            </a:pPr>
            <a:r>
              <a:rPr lang="es-ES_tradnl" sz="1800" b="1">
                <a:solidFill>
                  <a:schemeClr val="tx1">
                    <a:lumMod val="75000"/>
                    <a:lumOff val="25000"/>
                  </a:schemeClr>
                </a:solidFill>
                <a:latin typeface="Arial" panose="020B0604020202020204" pitchFamily="34" charset="0"/>
                <a:ea typeface="Roboto" panose="02000000000000000000" pitchFamily="2" charset="0"/>
              </a:rPr>
              <a:t>Encabezado</a:t>
            </a:r>
          </a:p>
        </p:txBody>
      </p:sp>
      <p:sp>
        <p:nvSpPr>
          <p:cNvPr id="11" name="TextBox 10">
            <a:extLst>
              <a:ext uri="{FF2B5EF4-FFF2-40B4-BE49-F238E27FC236}">
                <a16:creationId xmlns:a16="http://schemas.microsoft.com/office/drawing/2014/main" id="{D05541E4-8F96-320C-D2E2-39CA81A627DA}"/>
              </a:ext>
            </a:extLst>
          </p:cNvPr>
          <p:cNvSpPr txBox="1"/>
          <p:nvPr/>
        </p:nvSpPr>
        <p:spPr>
          <a:xfrm>
            <a:off x="6299286" y="3223972"/>
            <a:ext cx="3861856" cy="697221"/>
          </a:xfrm>
          <a:prstGeom prst="rect">
            <a:avLst/>
          </a:prstGeom>
          <a:noFill/>
        </p:spPr>
        <p:txBody>
          <a:bodyPr wrap="square" lIns="0" tIns="0" rIns="0" bIns="0" rtlCol="0">
            <a:noAutofit/>
          </a:bodyPr>
          <a:lstStyle/>
          <a:p>
            <a:r>
              <a:rPr lang="es-ES_tradnl" sz="1100">
                <a:solidFill>
                  <a:schemeClr val="tx1">
                    <a:lumMod val="75000"/>
                    <a:lumOff val="25000"/>
                  </a:schemeClr>
                </a:solidFill>
                <a:latin typeface="Arial" panose="020B0604020202020204" pitchFamily="34" charset="0"/>
                <a:ea typeface="Roboto Light" panose="02000000000000000000" pitchFamily="2" charset="0"/>
              </a:rPr>
              <a:t>Lorem ipsum dolor sit amet, consectetur adipiscing elit. Duis suscipit, arcu sed sodales dignissim, nisi ipsum ultrices risus, facilisis ultrices augue urna ac tortor. Donec convallis sem ac posuere, ut varius erat tincidunt. Integer quis tempor nunc.</a:t>
            </a:r>
          </a:p>
        </p:txBody>
      </p:sp>
      <p:sp>
        <p:nvSpPr>
          <p:cNvPr id="12" name="TextBox 11">
            <a:extLst>
              <a:ext uri="{FF2B5EF4-FFF2-40B4-BE49-F238E27FC236}">
                <a16:creationId xmlns:a16="http://schemas.microsoft.com/office/drawing/2014/main" id="{4B87C2B1-E3D6-4145-1C27-D9AF9C3C91AF}"/>
              </a:ext>
            </a:extLst>
          </p:cNvPr>
          <p:cNvSpPr txBox="1"/>
          <p:nvPr/>
        </p:nvSpPr>
        <p:spPr>
          <a:xfrm>
            <a:off x="6299285" y="4438122"/>
            <a:ext cx="3861855" cy="279212"/>
          </a:xfrm>
          <a:prstGeom prst="rect">
            <a:avLst/>
          </a:prstGeom>
          <a:noFill/>
        </p:spPr>
        <p:txBody>
          <a:bodyPr wrap="square" lIns="0" tIns="0" rIns="0" bIns="0" rtlCol="0" anchor="b">
            <a:noAutofit/>
          </a:bodyPr>
          <a:lstStyle/>
          <a:p>
            <a:pPr>
              <a:lnSpc>
                <a:spcPct val="90000"/>
              </a:lnSpc>
            </a:pPr>
            <a:r>
              <a:rPr lang="es-ES_tradnl" sz="1800" b="1">
                <a:solidFill>
                  <a:schemeClr val="tx1">
                    <a:lumMod val="75000"/>
                    <a:lumOff val="25000"/>
                  </a:schemeClr>
                </a:solidFill>
                <a:latin typeface="Arial" panose="020B0604020202020204" pitchFamily="34" charset="0"/>
                <a:ea typeface="Roboto" panose="02000000000000000000" pitchFamily="2" charset="0"/>
              </a:rPr>
              <a:t>Encabezado</a:t>
            </a:r>
          </a:p>
        </p:txBody>
      </p:sp>
      <p:sp>
        <p:nvSpPr>
          <p:cNvPr id="20" name="Round Single Corner Rectangle 19">
            <a:extLst>
              <a:ext uri="{FF2B5EF4-FFF2-40B4-BE49-F238E27FC236}">
                <a16:creationId xmlns:a16="http://schemas.microsoft.com/office/drawing/2014/main" id="{58396EBB-41C5-265B-3A16-F0F33DC214B4}"/>
              </a:ext>
            </a:extLst>
          </p:cNvPr>
          <p:cNvSpPr/>
          <p:nvPr/>
        </p:nvSpPr>
        <p:spPr>
          <a:xfrm>
            <a:off x="6284535" y="4928547"/>
            <a:ext cx="1523826" cy="362644"/>
          </a:xfrm>
          <a:prstGeom prst="round1Rect">
            <a:avLst>
              <a:gd name="adj" fmla="val 44524"/>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s-ES_tradnl" sz="1200" b="1" dirty="0">
                <a:solidFill>
                  <a:schemeClr val="bg1"/>
                </a:solidFill>
                <a:latin typeface="Arial" panose="020B0604020202020204" pitchFamily="34" charset="0"/>
                <a:ea typeface="Roboto" panose="02000000000000000000" pitchFamily="2" charset="0"/>
              </a:rPr>
              <a:t>Título</a:t>
            </a:r>
          </a:p>
        </p:txBody>
      </p:sp>
      <p:sp>
        <p:nvSpPr>
          <p:cNvPr id="21" name="Round Single Corner Rectangle 20">
            <a:extLst>
              <a:ext uri="{FF2B5EF4-FFF2-40B4-BE49-F238E27FC236}">
                <a16:creationId xmlns:a16="http://schemas.microsoft.com/office/drawing/2014/main" id="{C8D52427-A84A-4150-83FB-50CDB729E4D8}"/>
              </a:ext>
            </a:extLst>
          </p:cNvPr>
          <p:cNvSpPr/>
          <p:nvPr/>
        </p:nvSpPr>
        <p:spPr>
          <a:xfrm>
            <a:off x="7948948" y="4928547"/>
            <a:ext cx="1564922" cy="362644"/>
          </a:xfrm>
          <a:prstGeom prst="round1Rect">
            <a:avLst>
              <a:gd name="adj" fmla="val 44524"/>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s-ES_tradnl" sz="1200" b="1">
                <a:solidFill>
                  <a:schemeClr val="bg1"/>
                </a:solidFill>
                <a:latin typeface="Arial" panose="020B0604020202020204" pitchFamily="34" charset="0"/>
                <a:ea typeface="Roboto" panose="02000000000000000000" pitchFamily="2" charset="0"/>
              </a:rPr>
              <a:t>Título</a:t>
            </a:r>
          </a:p>
        </p:txBody>
      </p:sp>
      <p:sp>
        <p:nvSpPr>
          <p:cNvPr id="22" name="Round Single Corner Rectangle 21">
            <a:extLst>
              <a:ext uri="{FF2B5EF4-FFF2-40B4-BE49-F238E27FC236}">
                <a16:creationId xmlns:a16="http://schemas.microsoft.com/office/drawing/2014/main" id="{EC480569-CD01-B1C4-767D-F380EC62162B}"/>
              </a:ext>
            </a:extLst>
          </p:cNvPr>
          <p:cNvSpPr/>
          <p:nvPr/>
        </p:nvSpPr>
        <p:spPr>
          <a:xfrm>
            <a:off x="9654457" y="4928547"/>
            <a:ext cx="1184779" cy="362644"/>
          </a:xfrm>
          <a:prstGeom prst="round1Rect">
            <a:avLst>
              <a:gd name="adj" fmla="val 44524"/>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s-ES_tradnl" sz="1200" b="1">
                <a:solidFill>
                  <a:schemeClr val="bg1"/>
                </a:solidFill>
                <a:latin typeface="Arial" panose="020B0604020202020204" pitchFamily="34" charset="0"/>
                <a:ea typeface="Roboto" panose="02000000000000000000" pitchFamily="2" charset="0"/>
              </a:rPr>
              <a:t>Título</a:t>
            </a:r>
          </a:p>
        </p:txBody>
      </p:sp>
      <p:sp>
        <p:nvSpPr>
          <p:cNvPr id="23" name="Round Single Corner Rectangle 22">
            <a:extLst>
              <a:ext uri="{FF2B5EF4-FFF2-40B4-BE49-F238E27FC236}">
                <a16:creationId xmlns:a16="http://schemas.microsoft.com/office/drawing/2014/main" id="{1A124E7D-E411-B0B5-D6F8-E9BF20ED8410}"/>
              </a:ext>
            </a:extLst>
          </p:cNvPr>
          <p:cNvSpPr/>
          <p:nvPr/>
        </p:nvSpPr>
        <p:spPr>
          <a:xfrm>
            <a:off x="6284535" y="5401158"/>
            <a:ext cx="1246422" cy="362644"/>
          </a:xfrm>
          <a:prstGeom prst="round1Rect">
            <a:avLst>
              <a:gd name="adj" fmla="val 44524"/>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s-ES_tradnl" sz="1200" b="1">
                <a:solidFill>
                  <a:schemeClr val="bg1"/>
                </a:solidFill>
                <a:latin typeface="Arial" panose="020B0604020202020204" pitchFamily="34" charset="0"/>
                <a:ea typeface="Roboto" panose="02000000000000000000" pitchFamily="2" charset="0"/>
              </a:rPr>
              <a:t>Título</a:t>
            </a:r>
          </a:p>
        </p:txBody>
      </p:sp>
      <p:sp>
        <p:nvSpPr>
          <p:cNvPr id="24" name="Round Single Corner Rectangle 23">
            <a:extLst>
              <a:ext uri="{FF2B5EF4-FFF2-40B4-BE49-F238E27FC236}">
                <a16:creationId xmlns:a16="http://schemas.microsoft.com/office/drawing/2014/main" id="{1B832ED3-CA71-2708-BDE6-11675381A6AF}"/>
              </a:ext>
            </a:extLst>
          </p:cNvPr>
          <p:cNvSpPr/>
          <p:nvPr/>
        </p:nvSpPr>
        <p:spPr>
          <a:xfrm>
            <a:off x="7681820" y="5401158"/>
            <a:ext cx="1503277" cy="362644"/>
          </a:xfrm>
          <a:prstGeom prst="round1Rect">
            <a:avLst>
              <a:gd name="adj" fmla="val 44524"/>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s-ES_tradnl" sz="1200" b="1">
                <a:solidFill>
                  <a:schemeClr val="bg1"/>
                </a:solidFill>
                <a:latin typeface="Arial" panose="020B0604020202020204" pitchFamily="34" charset="0"/>
                <a:ea typeface="Roboto" panose="02000000000000000000" pitchFamily="2" charset="0"/>
              </a:rPr>
              <a:t>Título</a:t>
            </a:r>
          </a:p>
        </p:txBody>
      </p:sp>
      <p:sp>
        <p:nvSpPr>
          <p:cNvPr id="25" name="Round Single Corner Rectangle 24">
            <a:extLst>
              <a:ext uri="{FF2B5EF4-FFF2-40B4-BE49-F238E27FC236}">
                <a16:creationId xmlns:a16="http://schemas.microsoft.com/office/drawing/2014/main" id="{E19C14C8-BEB7-BF1A-514F-CA2AF6456858}"/>
              </a:ext>
            </a:extLst>
          </p:cNvPr>
          <p:cNvSpPr/>
          <p:nvPr/>
        </p:nvSpPr>
        <p:spPr>
          <a:xfrm>
            <a:off x="9335960" y="5401158"/>
            <a:ext cx="1030667" cy="362644"/>
          </a:xfrm>
          <a:prstGeom prst="round1Rect">
            <a:avLst>
              <a:gd name="adj" fmla="val 44524"/>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s-ES_tradnl" sz="1200" b="1">
                <a:solidFill>
                  <a:schemeClr val="bg1"/>
                </a:solidFill>
                <a:latin typeface="Arial" panose="020B0604020202020204" pitchFamily="34" charset="0"/>
                <a:ea typeface="Roboto" panose="02000000000000000000" pitchFamily="2" charset="0"/>
              </a:rPr>
              <a:t>Título</a:t>
            </a:r>
          </a:p>
        </p:txBody>
      </p:sp>
      <p:pic>
        <p:nvPicPr>
          <p:cNvPr id="8" name="Picture Placeholder 7" descr="A person and person sitting on steps looking at a computer&#10;&#10;AI-generated content may be incorrect.">
            <a:extLst>
              <a:ext uri="{FF2B5EF4-FFF2-40B4-BE49-F238E27FC236}">
                <a16:creationId xmlns:a16="http://schemas.microsoft.com/office/drawing/2014/main" id="{032696B1-5379-C98F-7058-61AB595742B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37341" t="10829" r="21882"/>
          <a:stretch/>
        </p:blipFill>
        <p:spPr>
          <a:xfrm>
            <a:off x="1445716" y="1020599"/>
            <a:ext cx="3999589" cy="5837402"/>
          </a:xfrm>
        </p:spPr>
      </p:pic>
    </p:spTree>
    <p:extLst>
      <p:ext uri="{BB962C8B-B14F-4D97-AF65-F5344CB8AC3E}">
        <p14:creationId xmlns:p14="http://schemas.microsoft.com/office/powerpoint/2010/main" val="1207291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6F44BB-1378-EF81-6E91-E3D2AE5FF783}"/>
              </a:ext>
            </a:extLst>
          </p:cNvPr>
          <p:cNvSpPr/>
          <p:nvPr/>
        </p:nvSpPr>
        <p:spPr>
          <a:xfrm flipH="1">
            <a:off x="0" y="0"/>
            <a:ext cx="945222" cy="6858000"/>
          </a:xfrm>
          <a:prstGeom prst="rect">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ound Single Corner Rectangle 7">
            <a:extLst>
              <a:ext uri="{FF2B5EF4-FFF2-40B4-BE49-F238E27FC236}">
                <a16:creationId xmlns:a16="http://schemas.microsoft.com/office/drawing/2014/main" id="{1067C104-A5B3-D38A-826D-E500022F94E6}"/>
              </a:ext>
            </a:extLst>
          </p:cNvPr>
          <p:cNvSpPr/>
          <p:nvPr/>
        </p:nvSpPr>
        <p:spPr>
          <a:xfrm flipH="1">
            <a:off x="554804" y="636285"/>
            <a:ext cx="1711239" cy="1647446"/>
          </a:xfrm>
          <a:prstGeom prst="round1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5" name="Graphic 3">
            <a:extLst>
              <a:ext uri="{FF2B5EF4-FFF2-40B4-BE49-F238E27FC236}">
                <a16:creationId xmlns:a16="http://schemas.microsoft.com/office/drawing/2014/main" id="{FBDA288F-7407-FF61-9E60-F4A00644FCB5}"/>
              </a:ext>
            </a:extLst>
          </p:cNvPr>
          <p:cNvGrpSpPr/>
          <p:nvPr/>
        </p:nvGrpSpPr>
        <p:grpSpPr>
          <a:xfrm>
            <a:off x="1667448" y="1114316"/>
            <a:ext cx="936361" cy="792305"/>
            <a:chOff x="3835400" y="1516246"/>
            <a:chExt cx="4521970" cy="3826277"/>
          </a:xfrm>
          <a:solidFill>
            <a:srgbClr val="C10230"/>
          </a:solidFill>
        </p:grpSpPr>
        <p:sp>
          <p:nvSpPr>
            <p:cNvPr id="6" name="Freeform 5">
              <a:extLst>
                <a:ext uri="{FF2B5EF4-FFF2-40B4-BE49-F238E27FC236}">
                  <a16:creationId xmlns:a16="http://schemas.microsoft.com/office/drawing/2014/main" id="{1685277E-ADEB-0E5F-EB94-E2B1C5F60890}"/>
                </a:ext>
              </a:extLst>
            </p:cNvPr>
            <p:cNvSpPr/>
            <p:nvPr/>
          </p:nvSpPr>
          <p:spPr>
            <a:xfrm>
              <a:off x="3835400" y="1516246"/>
              <a:ext cx="2087100" cy="3826277"/>
            </a:xfrm>
            <a:custGeom>
              <a:avLst/>
              <a:gdLst>
                <a:gd name="connsiteX0" fmla="*/ 1565287 w 2087100"/>
                <a:gd name="connsiteY0" fmla="*/ 1739234 h 3826277"/>
                <a:gd name="connsiteX1" fmla="*/ 956553 w 2087100"/>
                <a:gd name="connsiteY1" fmla="*/ 1739234 h 3826277"/>
                <a:gd name="connsiteX2" fmla="*/ 771736 w 2087100"/>
                <a:gd name="connsiteY2" fmla="*/ 1663145 h 3826277"/>
                <a:gd name="connsiteX3" fmla="*/ 695646 w 2087100"/>
                <a:gd name="connsiteY3" fmla="*/ 1478328 h 3826277"/>
                <a:gd name="connsiteX4" fmla="*/ 695646 w 2087100"/>
                <a:gd name="connsiteY4" fmla="*/ 1391407 h 3826277"/>
                <a:gd name="connsiteX5" fmla="*/ 899490 w 2087100"/>
                <a:gd name="connsiteY5" fmla="*/ 899519 h 3826277"/>
                <a:gd name="connsiteX6" fmla="*/ 1391378 w 2087100"/>
                <a:gd name="connsiteY6" fmla="*/ 695722 h 3826277"/>
                <a:gd name="connsiteX7" fmla="*/ 1565287 w 2087100"/>
                <a:gd name="connsiteY7" fmla="*/ 695722 h 3826277"/>
                <a:gd name="connsiteX8" fmla="*/ 1687569 w 2087100"/>
                <a:gd name="connsiteY8" fmla="*/ 644095 h 3826277"/>
                <a:gd name="connsiteX9" fmla="*/ 1739196 w 2087100"/>
                <a:gd name="connsiteY9" fmla="*/ 521813 h 3826277"/>
                <a:gd name="connsiteX10" fmla="*/ 1739196 w 2087100"/>
                <a:gd name="connsiteY10" fmla="*/ 173938 h 3826277"/>
                <a:gd name="connsiteX11" fmla="*/ 1687569 w 2087100"/>
                <a:gd name="connsiteY11" fmla="*/ 51627 h 3826277"/>
                <a:gd name="connsiteX12" fmla="*/ 1565287 w 2087100"/>
                <a:gd name="connsiteY12" fmla="*/ 0 h 3826277"/>
                <a:gd name="connsiteX13" fmla="*/ 1391378 w 2087100"/>
                <a:gd name="connsiteY13" fmla="*/ 0 h 3826277"/>
                <a:gd name="connsiteX14" fmla="*/ 851946 w 2087100"/>
                <a:gd name="connsiteY14" fmla="*/ 110060 h 3826277"/>
                <a:gd name="connsiteX15" fmla="*/ 407631 w 2087100"/>
                <a:gd name="connsiteY15" fmla="*/ 407669 h 3826277"/>
                <a:gd name="connsiteX16" fmla="*/ 110070 w 2087100"/>
                <a:gd name="connsiteY16" fmla="*/ 851956 h 3826277"/>
                <a:gd name="connsiteX17" fmla="*/ 0 w 2087100"/>
                <a:gd name="connsiteY17" fmla="*/ 1391397 h 3826277"/>
                <a:gd name="connsiteX18" fmla="*/ 0 w 2087100"/>
                <a:gd name="connsiteY18" fmla="*/ 3304493 h 3826277"/>
                <a:gd name="connsiteX19" fmla="*/ 152160 w 2087100"/>
                <a:gd name="connsiteY19" fmla="*/ 3674127 h 3826277"/>
                <a:gd name="connsiteX20" fmla="*/ 521775 w 2087100"/>
                <a:gd name="connsiteY20" fmla="*/ 3826278 h 3826277"/>
                <a:gd name="connsiteX21" fmla="*/ 1565354 w 2087100"/>
                <a:gd name="connsiteY21" fmla="*/ 3826278 h 3826277"/>
                <a:gd name="connsiteX22" fmla="*/ 1934931 w 2087100"/>
                <a:gd name="connsiteY22" fmla="*/ 3674127 h 3826277"/>
                <a:gd name="connsiteX23" fmla="*/ 2087100 w 2087100"/>
                <a:gd name="connsiteY23" fmla="*/ 3304493 h 3826277"/>
                <a:gd name="connsiteX24" fmla="*/ 2087100 w 2087100"/>
                <a:gd name="connsiteY24" fmla="*/ 2261010 h 3826277"/>
                <a:gd name="connsiteX25" fmla="*/ 1934864 w 2087100"/>
                <a:gd name="connsiteY25" fmla="*/ 1891394 h 3826277"/>
                <a:gd name="connsiteX26" fmla="*/ 1565287 w 2087100"/>
                <a:gd name="connsiteY26" fmla="*/ 1739234 h 382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87100" h="3826277">
                  <a:moveTo>
                    <a:pt x="1565287" y="1739234"/>
                  </a:moveTo>
                  <a:lnTo>
                    <a:pt x="956553" y="1739234"/>
                  </a:lnTo>
                  <a:cubicBezTo>
                    <a:pt x="884080" y="1739234"/>
                    <a:pt x="822468" y="1713878"/>
                    <a:pt x="771736" y="1663145"/>
                  </a:cubicBezTo>
                  <a:cubicBezTo>
                    <a:pt x="721031" y="1612412"/>
                    <a:pt x="695646" y="1550819"/>
                    <a:pt x="695646" y="1478328"/>
                  </a:cubicBezTo>
                  <a:lnTo>
                    <a:pt x="695646" y="1391407"/>
                  </a:lnTo>
                  <a:cubicBezTo>
                    <a:pt x="695646" y="1199355"/>
                    <a:pt x="763597" y="1035412"/>
                    <a:pt x="899490" y="899519"/>
                  </a:cubicBezTo>
                  <a:cubicBezTo>
                    <a:pt x="1035374" y="763674"/>
                    <a:pt x="1199346" y="695722"/>
                    <a:pt x="1391378" y="695722"/>
                  </a:cubicBezTo>
                  <a:lnTo>
                    <a:pt x="1565287" y="695722"/>
                  </a:lnTo>
                  <a:cubicBezTo>
                    <a:pt x="1612384" y="695722"/>
                    <a:pt x="1653132" y="678504"/>
                    <a:pt x="1687569" y="644095"/>
                  </a:cubicBezTo>
                  <a:cubicBezTo>
                    <a:pt x="1721987" y="609667"/>
                    <a:pt x="1739196" y="568919"/>
                    <a:pt x="1739196" y="521813"/>
                  </a:cubicBezTo>
                  <a:lnTo>
                    <a:pt x="1739196" y="173938"/>
                  </a:lnTo>
                  <a:cubicBezTo>
                    <a:pt x="1739196" y="126841"/>
                    <a:pt x="1721978" y="86055"/>
                    <a:pt x="1687569" y="51627"/>
                  </a:cubicBezTo>
                  <a:cubicBezTo>
                    <a:pt x="1653141" y="17247"/>
                    <a:pt x="1612393" y="0"/>
                    <a:pt x="1565287" y="0"/>
                  </a:cubicBezTo>
                  <a:lnTo>
                    <a:pt x="1391378" y="0"/>
                  </a:lnTo>
                  <a:cubicBezTo>
                    <a:pt x="1202944" y="0"/>
                    <a:pt x="1023171" y="36722"/>
                    <a:pt x="851946" y="110060"/>
                  </a:cubicBezTo>
                  <a:cubicBezTo>
                    <a:pt x="680740" y="183447"/>
                    <a:pt x="532654" y="282646"/>
                    <a:pt x="407631" y="407669"/>
                  </a:cubicBezTo>
                  <a:cubicBezTo>
                    <a:pt x="282618" y="532635"/>
                    <a:pt x="183447" y="680731"/>
                    <a:pt x="110070" y="851956"/>
                  </a:cubicBezTo>
                  <a:cubicBezTo>
                    <a:pt x="36693" y="1023162"/>
                    <a:pt x="0" y="1202982"/>
                    <a:pt x="0" y="1391397"/>
                  </a:cubicBezTo>
                  <a:lnTo>
                    <a:pt x="0" y="3304493"/>
                  </a:lnTo>
                  <a:cubicBezTo>
                    <a:pt x="0" y="3449504"/>
                    <a:pt x="50704" y="3572633"/>
                    <a:pt x="152160" y="3674127"/>
                  </a:cubicBezTo>
                  <a:cubicBezTo>
                    <a:pt x="253625" y="3775564"/>
                    <a:pt x="376849" y="3826278"/>
                    <a:pt x="521775" y="3826278"/>
                  </a:cubicBezTo>
                  <a:lnTo>
                    <a:pt x="1565354" y="3826278"/>
                  </a:lnTo>
                  <a:cubicBezTo>
                    <a:pt x="1710270" y="3826278"/>
                    <a:pt x="1833456" y="3775564"/>
                    <a:pt x="1934931" y="3674127"/>
                  </a:cubicBezTo>
                  <a:cubicBezTo>
                    <a:pt x="2036368" y="3572633"/>
                    <a:pt x="2087100" y="3449504"/>
                    <a:pt x="2087100" y="3304493"/>
                  </a:cubicBezTo>
                  <a:lnTo>
                    <a:pt x="2087100" y="2261010"/>
                  </a:lnTo>
                  <a:cubicBezTo>
                    <a:pt x="2087100" y="2116026"/>
                    <a:pt x="2036368" y="1992897"/>
                    <a:pt x="1934864" y="1891394"/>
                  </a:cubicBezTo>
                  <a:cubicBezTo>
                    <a:pt x="1833437" y="1789967"/>
                    <a:pt x="1710203" y="1739234"/>
                    <a:pt x="1565287" y="1739234"/>
                  </a:cubicBezTo>
                  <a:close/>
                </a:path>
              </a:pathLst>
            </a:custGeom>
            <a:grpFill/>
            <a:ln w="9505" cap="flat">
              <a:noFill/>
              <a:prstDash val="solid"/>
              <a:miter/>
            </a:ln>
          </p:spPr>
          <p:txBody>
            <a:bodyPr rtlCol="0" anchor="ctr"/>
            <a:lstStyle/>
            <a:p>
              <a:endParaRPr lang="es-ES_tradnl"/>
            </a:p>
          </p:txBody>
        </p:sp>
        <p:sp>
          <p:nvSpPr>
            <p:cNvPr id="7" name="Freeform 6">
              <a:extLst>
                <a:ext uri="{FF2B5EF4-FFF2-40B4-BE49-F238E27FC236}">
                  <a16:creationId xmlns:a16="http://schemas.microsoft.com/office/drawing/2014/main" id="{5A2650AF-AF21-9343-410C-66A05A843934}"/>
                </a:ext>
              </a:extLst>
            </p:cNvPr>
            <p:cNvSpPr/>
            <p:nvPr/>
          </p:nvSpPr>
          <p:spPr>
            <a:xfrm>
              <a:off x="6270375" y="1516246"/>
              <a:ext cx="2086995" cy="3826277"/>
            </a:xfrm>
            <a:custGeom>
              <a:avLst/>
              <a:gdLst>
                <a:gd name="connsiteX0" fmla="*/ 1934912 w 2086995"/>
                <a:gd name="connsiteY0" fmla="*/ 1891394 h 3826277"/>
                <a:gd name="connsiteX1" fmla="*/ 1565335 w 2086995"/>
                <a:gd name="connsiteY1" fmla="*/ 1739234 h 3826277"/>
                <a:gd name="connsiteX2" fmla="*/ 956610 w 2086995"/>
                <a:gd name="connsiteY2" fmla="*/ 1739234 h 3826277"/>
                <a:gd name="connsiteX3" fmla="*/ 771859 w 2086995"/>
                <a:gd name="connsiteY3" fmla="*/ 1663145 h 3826277"/>
                <a:gd name="connsiteX4" fmla="*/ 695770 w 2086995"/>
                <a:gd name="connsiteY4" fmla="*/ 1478328 h 3826277"/>
                <a:gd name="connsiteX5" fmla="*/ 695770 w 2086995"/>
                <a:gd name="connsiteY5" fmla="*/ 1391407 h 3826277"/>
                <a:gd name="connsiteX6" fmla="*/ 899547 w 2086995"/>
                <a:gd name="connsiteY6" fmla="*/ 899519 h 3826277"/>
                <a:gd name="connsiteX7" fmla="*/ 1391473 w 2086995"/>
                <a:gd name="connsiteY7" fmla="*/ 695722 h 3826277"/>
                <a:gd name="connsiteX8" fmla="*/ 1565344 w 2086995"/>
                <a:gd name="connsiteY8" fmla="*/ 695722 h 3826277"/>
                <a:gd name="connsiteX9" fmla="*/ 1687635 w 2086995"/>
                <a:gd name="connsiteY9" fmla="*/ 644095 h 3826277"/>
                <a:gd name="connsiteX10" fmla="*/ 1739301 w 2086995"/>
                <a:gd name="connsiteY10" fmla="*/ 521813 h 3826277"/>
                <a:gd name="connsiteX11" fmla="*/ 1739301 w 2086995"/>
                <a:gd name="connsiteY11" fmla="*/ 173938 h 3826277"/>
                <a:gd name="connsiteX12" fmla="*/ 1687635 w 2086995"/>
                <a:gd name="connsiteY12" fmla="*/ 51627 h 3826277"/>
                <a:gd name="connsiteX13" fmla="*/ 1565344 w 2086995"/>
                <a:gd name="connsiteY13" fmla="*/ 0 h 3826277"/>
                <a:gd name="connsiteX14" fmla="*/ 1391473 w 2086995"/>
                <a:gd name="connsiteY14" fmla="*/ 0 h 3826277"/>
                <a:gd name="connsiteX15" fmla="*/ 851927 w 2086995"/>
                <a:gd name="connsiteY15" fmla="*/ 110060 h 3826277"/>
                <a:gd name="connsiteX16" fmla="*/ 407689 w 2086995"/>
                <a:gd name="connsiteY16" fmla="*/ 407669 h 3826277"/>
                <a:gd name="connsiteX17" fmla="*/ 110098 w 2086995"/>
                <a:gd name="connsiteY17" fmla="*/ 851956 h 3826277"/>
                <a:gd name="connsiteX18" fmla="*/ 0 w 2086995"/>
                <a:gd name="connsiteY18" fmla="*/ 1391397 h 3826277"/>
                <a:gd name="connsiteX19" fmla="*/ 0 w 2086995"/>
                <a:gd name="connsiteY19" fmla="*/ 3304493 h 3826277"/>
                <a:gd name="connsiteX20" fmla="*/ 152179 w 2086995"/>
                <a:gd name="connsiteY20" fmla="*/ 3674127 h 3826277"/>
                <a:gd name="connsiteX21" fmla="*/ 521756 w 2086995"/>
                <a:gd name="connsiteY21" fmla="*/ 3826278 h 3826277"/>
                <a:gd name="connsiteX22" fmla="*/ 1565278 w 2086995"/>
                <a:gd name="connsiteY22" fmla="*/ 3826278 h 3826277"/>
                <a:gd name="connsiteX23" fmla="*/ 1934845 w 2086995"/>
                <a:gd name="connsiteY23" fmla="*/ 3674127 h 3826277"/>
                <a:gd name="connsiteX24" fmla="*/ 2086995 w 2086995"/>
                <a:gd name="connsiteY24" fmla="*/ 3304493 h 3826277"/>
                <a:gd name="connsiteX25" fmla="*/ 2086995 w 2086995"/>
                <a:gd name="connsiteY25" fmla="*/ 2261010 h 3826277"/>
                <a:gd name="connsiteX26" fmla="*/ 1934912 w 2086995"/>
                <a:gd name="connsiteY26" fmla="*/ 1891394 h 382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86995" h="3826277">
                  <a:moveTo>
                    <a:pt x="1934912" y="1891394"/>
                  </a:moveTo>
                  <a:cubicBezTo>
                    <a:pt x="1833485" y="1789967"/>
                    <a:pt x="1710289" y="1739234"/>
                    <a:pt x="1565335" y="1739234"/>
                  </a:cubicBezTo>
                  <a:lnTo>
                    <a:pt x="956610" y="1739234"/>
                  </a:lnTo>
                  <a:cubicBezTo>
                    <a:pt x="884175" y="1739234"/>
                    <a:pt x="822506" y="1713878"/>
                    <a:pt x="771859" y="1663145"/>
                  </a:cubicBezTo>
                  <a:cubicBezTo>
                    <a:pt x="721107" y="1612412"/>
                    <a:pt x="695770" y="1550819"/>
                    <a:pt x="695770" y="1478328"/>
                  </a:cubicBezTo>
                  <a:lnTo>
                    <a:pt x="695770" y="1391407"/>
                  </a:lnTo>
                  <a:cubicBezTo>
                    <a:pt x="695770" y="1199355"/>
                    <a:pt x="763721" y="1035412"/>
                    <a:pt x="899547" y="899519"/>
                  </a:cubicBezTo>
                  <a:cubicBezTo>
                    <a:pt x="1035383" y="763674"/>
                    <a:pt x="1199346" y="695722"/>
                    <a:pt x="1391473" y="695722"/>
                  </a:cubicBezTo>
                  <a:lnTo>
                    <a:pt x="1565344" y="695722"/>
                  </a:lnTo>
                  <a:cubicBezTo>
                    <a:pt x="1612450" y="695722"/>
                    <a:pt x="1653227" y="678504"/>
                    <a:pt x="1687635" y="644095"/>
                  </a:cubicBezTo>
                  <a:cubicBezTo>
                    <a:pt x="1722025" y="609667"/>
                    <a:pt x="1739301" y="568919"/>
                    <a:pt x="1739301" y="521813"/>
                  </a:cubicBezTo>
                  <a:lnTo>
                    <a:pt x="1739301" y="173938"/>
                  </a:lnTo>
                  <a:cubicBezTo>
                    <a:pt x="1739301" y="126841"/>
                    <a:pt x="1722035" y="86055"/>
                    <a:pt x="1687635" y="51627"/>
                  </a:cubicBezTo>
                  <a:cubicBezTo>
                    <a:pt x="1653236" y="17247"/>
                    <a:pt x="1612460" y="0"/>
                    <a:pt x="1565344" y="0"/>
                  </a:cubicBezTo>
                  <a:lnTo>
                    <a:pt x="1391473" y="0"/>
                  </a:lnTo>
                  <a:cubicBezTo>
                    <a:pt x="1202934" y="0"/>
                    <a:pt x="1023200" y="36722"/>
                    <a:pt x="851927" y="110060"/>
                  </a:cubicBezTo>
                  <a:cubicBezTo>
                    <a:pt x="680750" y="183447"/>
                    <a:pt x="532711" y="282646"/>
                    <a:pt x="407689" y="407669"/>
                  </a:cubicBezTo>
                  <a:cubicBezTo>
                    <a:pt x="282665" y="532635"/>
                    <a:pt x="183446" y="680731"/>
                    <a:pt x="110098" y="851956"/>
                  </a:cubicBezTo>
                  <a:cubicBezTo>
                    <a:pt x="36741" y="1023162"/>
                    <a:pt x="0" y="1202982"/>
                    <a:pt x="0" y="1391397"/>
                  </a:cubicBezTo>
                  <a:lnTo>
                    <a:pt x="0" y="3304493"/>
                  </a:lnTo>
                  <a:cubicBezTo>
                    <a:pt x="0" y="3449504"/>
                    <a:pt x="50752" y="3572633"/>
                    <a:pt x="152179" y="3674127"/>
                  </a:cubicBezTo>
                  <a:cubicBezTo>
                    <a:pt x="253615" y="3775564"/>
                    <a:pt x="376811" y="3826278"/>
                    <a:pt x="521756" y="3826278"/>
                  </a:cubicBezTo>
                  <a:lnTo>
                    <a:pt x="1565278" y="3826278"/>
                  </a:lnTo>
                  <a:cubicBezTo>
                    <a:pt x="1710232" y="3826278"/>
                    <a:pt x="1833418" y="3775564"/>
                    <a:pt x="1934845" y="3674127"/>
                  </a:cubicBezTo>
                  <a:cubicBezTo>
                    <a:pt x="2036349" y="3572633"/>
                    <a:pt x="2086995" y="3449504"/>
                    <a:pt x="2086995" y="3304493"/>
                  </a:cubicBezTo>
                  <a:lnTo>
                    <a:pt x="2086995" y="2261010"/>
                  </a:lnTo>
                  <a:cubicBezTo>
                    <a:pt x="2087005" y="2116017"/>
                    <a:pt x="2036349" y="1992897"/>
                    <a:pt x="1934912" y="1891394"/>
                  </a:cubicBezTo>
                  <a:close/>
                </a:path>
              </a:pathLst>
            </a:custGeom>
            <a:grpFill/>
            <a:ln w="9505" cap="flat">
              <a:noFill/>
              <a:prstDash val="solid"/>
              <a:miter/>
            </a:ln>
          </p:spPr>
          <p:txBody>
            <a:bodyPr rtlCol="0" anchor="ctr"/>
            <a:lstStyle/>
            <a:p>
              <a:endParaRPr lang="es-ES_tradnl"/>
            </a:p>
          </p:txBody>
        </p:sp>
      </p:grpSp>
      <p:sp>
        <p:nvSpPr>
          <p:cNvPr id="10" name="TextBox 9">
            <a:extLst>
              <a:ext uri="{FF2B5EF4-FFF2-40B4-BE49-F238E27FC236}">
                <a16:creationId xmlns:a16="http://schemas.microsoft.com/office/drawing/2014/main" id="{FF76F822-EAA0-F895-58E5-BF008C8C4936}"/>
              </a:ext>
            </a:extLst>
          </p:cNvPr>
          <p:cNvSpPr txBox="1"/>
          <p:nvPr/>
        </p:nvSpPr>
        <p:spPr>
          <a:xfrm>
            <a:off x="3033712" y="1582840"/>
            <a:ext cx="4959581" cy="2691209"/>
          </a:xfrm>
          <a:prstGeom prst="rect">
            <a:avLst/>
          </a:prstGeom>
          <a:noFill/>
        </p:spPr>
        <p:txBody>
          <a:bodyPr wrap="square" lIns="0" tIns="0" rIns="0" bIns="0" rtlCol="0" anchor="t">
            <a:noAutofit/>
          </a:bodyPr>
          <a:lstStyle/>
          <a:p>
            <a:pPr>
              <a:lnSpc>
                <a:spcPct val="90000"/>
              </a:lnSpc>
            </a:pPr>
            <a:r>
              <a:rPr lang="es-ES_tradnl" sz="4800" b="1" dirty="0">
                <a:solidFill>
                  <a:srgbClr val="C10230"/>
                </a:solidFill>
                <a:latin typeface="Arial" panose="020B0604020202020204" pitchFamily="34" charset="0"/>
                <a:ea typeface="Roboto" panose="02000000000000000000" pitchFamily="2" charset="0"/>
              </a:rPr>
              <a:t>Frase Frase</a:t>
            </a:r>
          </a:p>
          <a:p>
            <a:pPr>
              <a:lnSpc>
                <a:spcPct val="90000"/>
              </a:lnSpc>
            </a:pPr>
            <a:r>
              <a:rPr lang="es-ES_tradnl" sz="4800" b="1" dirty="0">
                <a:solidFill>
                  <a:srgbClr val="C10230"/>
                </a:solidFill>
                <a:latin typeface="Arial" panose="020B0604020202020204" pitchFamily="34" charset="0"/>
                <a:ea typeface="Roboto" panose="02000000000000000000" pitchFamily="2" charset="0"/>
              </a:rPr>
              <a:t>Frase Frase</a:t>
            </a:r>
          </a:p>
          <a:p>
            <a:pPr>
              <a:lnSpc>
                <a:spcPct val="90000"/>
              </a:lnSpc>
            </a:pPr>
            <a:r>
              <a:rPr lang="es-ES_tradnl" sz="4800" b="1" dirty="0">
                <a:solidFill>
                  <a:srgbClr val="C10230"/>
                </a:solidFill>
                <a:latin typeface="Arial" panose="020B0604020202020204" pitchFamily="34" charset="0"/>
                <a:ea typeface="Roboto" panose="02000000000000000000" pitchFamily="2" charset="0"/>
              </a:rPr>
              <a:t>Frase Frase</a:t>
            </a:r>
          </a:p>
        </p:txBody>
      </p:sp>
      <p:sp>
        <p:nvSpPr>
          <p:cNvPr id="11" name="TextBox 10">
            <a:extLst>
              <a:ext uri="{FF2B5EF4-FFF2-40B4-BE49-F238E27FC236}">
                <a16:creationId xmlns:a16="http://schemas.microsoft.com/office/drawing/2014/main" id="{FE1E9B55-EDE0-5D17-F1D6-AD06CB3FEC27}"/>
              </a:ext>
            </a:extLst>
          </p:cNvPr>
          <p:cNvSpPr txBox="1"/>
          <p:nvPr/>
        </p:nvSpPr>
        <p:spPr>
          <a:xfrm>
            <a:off x="3033713" y="4681201"/>
            <a:ext cx="2337416" cy="279212"/>
          </a:xfrm>
          <a:prstGeom prst="rect">
            <a:avLst/>
          </a:prstGeom>
          <a:noFill/>
        </p:spPr>
        <p:txBody>
          <a:bodyPr wrap="square" lIns="0" tIns="0" rIns="0" bIns="0" rtlCol="0" anchor="b">
            <a:noAutofit/>
          </a:bodyPr>
          <a:lstStyle/>
          <a:p>
            <a:pPr>
              <a:lnSpc>
                <a:spcPct val="90000"/>
              </a:lnSpc>
            </a:pPr>
            <a:r>
              <a:rPr lang="es-ES_tradnl" b="1">
                <a:solidFill>
                  <a:schemeClr val="tx1">
                    <a:lumMod val="75000"/>
                    <a:lumOff val="25000"/>
                  </a:schemeClr>
                </a:solidFill>
                <a:latin typeface="Arial" panose="020B0604020202020204" pitchFamily="34" charset="0"/>
                <a:ea typeface="Roboto" panose="02000000000000000000" pitchFamily="2" charset="0"/>
              </a:rPr>
              <a:t>Nombre</a:t>
            </a:r>
          </a:p>
        </p:txBody>
      </p:sp>
      <p:sp>
        <p:nvSpPr>
          <p:cNvPr id="12" name="TextBox 11">
            <a:extLst>
              <a:ext uri="{FF2B5EF4-FFF2-40B4-BE49-F238E27FC236}">
                <a16:creationId xmlns:a16="http://schemas.microsoft.com/office/drawing/2014/main" id="{151FA134-B112-9CA9-1CAD-756A43518EB0}"/>
              </a:ext>
            </a:extLst>
          </p:cNvPr>
          <p:cNvSpPr txBox="1"/>
          <p:nvPr/>
        </p:nvSpPr>
        <p:spPr>
          <a:xfrm>
            <a:off x="3033713" y="5029999"/>
            <a:ext cx="2337416" cy="188474"/>
          </a:xfrm>
          <a:prstGeom prst="rect">
            <a:avLst/>
          </a:prstGeom>
          <a:noFill/>
        </p:spPr>
        <p:txBody>
          <a:bodyPr wrap="square" lIns="0" tIns="0" rIns="0" bIns="0" rtlCol="0">
            <a:noAutofit/>
          </a:bodyPr>
          <a:lstStyle/>
          <a:p>
            <a:r>
              <a:rPr lang="es-ES_tradnl" sz="1100">
                <a:solidFill>
                  <a:schemeClr val="tx1">
                    <a:lumMod val="75000"/>
                    <a:lumOff val="25000"/>
                  </a:schemeClr>
                </a:solidFill>
                <a:latin typeface="Arial" panose="020B0604020202020204" pitchFamily="34" charset="0"/>
                <a:ea typeface="Roboto Light" panose="02000000000000000000" pitchFamily="2" charset="0"/>
              </a:rPr>
              <a:t>Cargo</a:t>
            </a:r>
          </a:p>
        </p:txBody>
      </p:sp>
      <p:sp>
        <p:nvSpPr>
          <p:cNvPr id="17" name="Round Single Corner Rectangle 16">
            <a:extLst>
              <a:ext uri="{FF2B5EF4-FFF2-40B4-BE49-F238E27FC236}">
                <a16:creationId xmlns:a16="http://schemas.microsoft.com/office/drawing/2014/main" id="{E1A0AEC5-6C1C-541B-87A3-76D4E4378F31}"/>
              </a:ext>
            </a:extLst>
          </p:cNvPr>
          <p:cNvSpPr/>
          <p:nvPr/>
        </p:nvSpPr>
        <p:spPr>
          <a:xfrm flipH="1">
            <a:off x="9269923" y="3308279"/>
            <a:ext cx="2922076" cy="3549722"/>
          </a:xfrm>
          <a:prstGeom prst="round1Rect">
            <a:avLst>
              <a:gd name="adj" fmla="val 33191"/>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 name="Picture Placeholder 3" descr="A person and person giving each other high five&#10;&#10;AI-generated content may be incorrect.">
            <a:extLst>
              <a:ext uri="{FF2B5EF4-FFF2-40B4-BE49-F238E27FC236}">
                <a16:creationId xmlns:a16="http://schemas.microsoft.com/office/drawing/2014/main" id="{AED095B1-3031-5A84-620E-D3B6750FEC6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4387" r="40179"/>
          <a:stretch/>
        </p:blipFill>
        <p:spPr>
          <a:xfrm>
            <a:off x="8331059" y="1178939"/>
            <a:ext cx="3061750" cy="4500123"/>
          </a:xfrm>
          <a:pattFill prst="pct5">
            <a:fgClr>
              <a:schemeClr val="bg1">
                <a:lumMod val="85000"/>
              </a:schemeClr>
            </a:fgClr>
            <a:bgClr>
              <a:srgbClr val="C10230"/>
            </a:bgClr>
          </a:pattFill>
        </p:spPr>
      </p:pic>
    </p:spTree>
    <p:extLst>
      <p:ext uri="{BB962C8B-B14F-4D97-AF65-F5344CB8AC3E}">
        <p14:creationId xmlns:p14="http://schemas.microsoft.com/office/powerpoint/2010/main" val="4180361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wo men sitting on steps with computer and papers&#10;&#10;AI-generated content may be incorrect.">
            <a:extLst>
              <a:ext uri="{FF2B5EF4-FFF2-40B4-BE49-F238E27FC236}">
                <a16:creationId xmlns:a16="http://schemas.microsoft.com/office/drawing/2014/main" id="{ADB04916-0821-BFEB-26BB-4C43DE55868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7018" t="12447" r="38808" b="74"/>
          <a:stretch/>
        </p:blipFill>
        <p:spPr>
          <a:xfrm>
            <a:off x="6711315" y="976392"/>
            <a:ext cx="4264494" cy="4595223"/>
          </a:xfrm>
          <a:pattFill prst="pct5">
            <a:fgClr>
              <a:schemeClr val="bg1">
                <a:lumMod val="85000"/>
              </a:schemeClr>
            </a:fgClr>
            <a:bgClr>
              <a:srgbClr val="C10230"/>
            </a:bgClr>
          </a:pattFill>
        </p:spPr>
      </p:pic>
      <p:sp>
        <p:nvSpPr>
          <p:cNvPr id="2" name="TextBox 1">
            <a:extLst>
              <a:ext uri="{FF2B5EF4-FFF2-40B4-BE49-F238E27FC236}">
                <a16:creationId xmlns:a16="http://schemas.microsoft.com/office/drawing/2014/main" id="{A968AA30-C694-536B-6F82-F3AA3DF55904}"/>
              </a:ext>
            </a:extLst>
          </p:cNvPr>
          <p:cNvSpPr txBox="1"/>
          <p:nvPr/>
        </p:nvSpPr>
        <p:spPr>
          <a:xfrm>
            <a:off x="1400926" y="1949483"/>
            <a:ext cx="3825910" cy="1236308"/>
          </a:xfrm>
          <a:prstGeom prst="rect">
            <a:avLst/>
          </a:prstGeom>
          <a:noFill/>
        </p:spPr>
        <p:txBody>
          <a:bodyPr wrap="square" lIns="0" tIns="0" rIns="0" bIns="0" rtlCol="0" anchor="b">
            <a:noAutofit/>
          </a:bodyPr>
          <a:lstStyle/>
          <a:p>
            <a:pPr>
              <a:lnSpc>
                <a:spcPct val="90000"/>
              </a:lnSpc>
            </a:pPr>
            <a:r>
              <a:rPr lang="es-ES_tradnl" sz="4400" b="1" dirty="0">
                <a:solidFill>
                  <a:srgbClr val="C10230"/>
                </a:solidFill>
                <a:latin typeface="Arial" panose="020B0604020202020204" pitchFamily="34" charset="0"/>
                <a:ea typeface="Roboto" panose="02000000000000000000" pitchFamily="2" charset="0"/>
                <a:cs typeface="Arial" panose="020B0604020202020204" pitchFamily="34" charset="0"/>
              </a:rPr>
              <a:t>Titular Titular </a:t>
            </a:r>
          </a:p>
          <a:p>
            <a:pPr>
              <a:lnSpc>
                <a:spcPct val="90000"/>
              </a:lnSpc>
            </a:pPr>
            <a:r>
              <a:rPr lang="es-ES_tradnl" sz="4400" b="1" dirty="0">
                <a:solidFill>
                  <a:srgbClr val="C10230"/>
                </a:solidFill>
                <a:latin typeface="Arial" panose="020B0604020202020204" pitchFamily="34" charset="0"/>
                <a:ea typeface="Roboto" panose="02000000000000000000" pitchFamily="2" charset="0"/>
                <a:cs typeface="Arial" panose="020B0604020202020204" pitchFamily="34" charset="0"/>
              </a:rPr>
              <a:t>Titular</a:t>
            </a:r>
          </a:p>
        </p:txBody>
      </p:sp>
      <p:sp>
        <p:nvSpPr>
          <p:cNvPr id="3" name="TextBox 2">
            <a:extLst>
              <a:ext uri="{FF2B5EF4-FFF2-40B4-BE49-F238E27FC236}">
                <a16:creationId xmlns:a16="http://schemas.microsoft.com/office/drawing/2014/main" id="{711DFB9F-A0F3-31E8-AD70-8F36E79F43CF}"/>
              </a:ext>
            </a:extLst>
          </p:cNvPr>
          <p:cNvSpPr txBox="1"/>
          <p:nvPr/>
        </p:nvSpPr>
        <p:spPr>
          <a:xfrm>
            <a:off x="1400926" y="3453294"/>
            <a:ext cx="3825911" cy="868820"/>
          </a:xfrm>
          <a:prstGeom prst="rect">
            <a:avLst/>
          </a:prstGeom>
          <a:noFill/>
        </p:spPr>
        <p:txBody>
          <a:bodyPr wrap="square" lIns="0" tIns="0" rIns="0" bIns="0" rtlCol="0">
            <a:noAutofit/>
          </a:bodyPr>
          <a:lstStyle/>
          <a:p>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Lorem</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ipsum</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dolor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sit</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amet</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consectetur</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adipiscing</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elit</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Duis</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suscipit</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arcu</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sed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sodales</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dignissim</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nisi</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ipsum</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ultrices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risus</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facilisis</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ultrices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augue</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urna ac tortor.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Donec</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convallis</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sem</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ac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posuere</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ut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varius</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erat</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tincidunt</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Integer</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quis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tempor</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nunc. Ut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elementum</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nec</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massa</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sed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hendrerit</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ivamus</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lorem</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a:t>
            </a:r>
          </a:p>
        </p:txBody>
      </p:sp>
      <p:grpSp>
        <p:nvGrpSpPr>
          <p:cNvPr id="12" name="Group 11">
            <a:extLst>
              <a:ext uri="{FF2B5EF4-FFF2-40B4-BE49-F238E27FC236}">
                <a16:creationId xmlns:a16="http://schemas.microsoft.com/office/drawing/2014/main" id="{D2DDAD44-C6B8-940E-E886-EF4774F5B281}"/>
              </a:ext>
            </a:extLst>
          </p:cNvPr>
          <p:cNvGrpSpPr/>
          <p:nvPr/>
        </p:nvGrpSpPr>
        <p:grpSpPr>
          <a:xfrm>
            <a:off x="1400926" y="4612946"/>
            <a:ext cx="241614" cy="209202"/>
            <a:chOff x="5997844" y="1356102"/>
            <a:chExt cx="3120193" cy="2701622"/>
          </a:xfrm>
        </p:grpSpPr>
        <p:sp>
          <p:nvSpPr>
            <p:cNvPr id="11" name="Graphic 8">
              <a:extLst>
                <a:ext uri="{FF2B5EF4-FFF2-40B4-BE49-F238E27FC236}">
                  <a16:creationId xmlns:a16="http://schemas.microsoft.com/office/drawing/2014/main" id="{FF520C85-EBE2-E2A3-F91E-FE3A13FC4E0F}"/>
                </a:ext>
              </a:extLst>
            </p:cNvPr>
            <p:cNvSpPr/>
            <p:nvPr/>
          </p:nvSpPr>
          <p:spPr>
            <a:xfrm>
              <a:off x="7475832" y="1356102"/>
              <a:ext cx="1642204" cy="2701622"/>
            </a:xfrm>
            <a:custGeom>
              <a:avLst/>
              <a:gdLst>
                <a:gd name="connsiteX0" fmla="*/ 2602230 w 2744390"/>
                <a:gd name="connsiteY0" fmla="*/ 1913573 h 4514850"/>
                <a:gd name="connsiteX1" fmla="*/ 831532 w 2744390"/>
                <a:gd name="connsiteY1" fmla="*/ 142875 h 4514850"/>
                <a:gd name="connsiteX2" fmla="*/ 142875 w 2744390"/>
                <a:gd name="connsiteY2" fmla="*/ 142875 h 4514850"/>
                <a:gd name="connsiteX3" fmla="*/ 142875 w 2744390"/>
                <a:gd name="connsiteY3" fmla="*/ 831533 h 4514850"/>
                <a:gd name="connsiteX4" fmla="*/ 1569720 w 2744390"/>
                <a:gd name="connsiteY4" fmla="*/ 2257425 h 4514850"/>
                <a:gd name="connsiteX5" fmla="*/ 142875 w 2744390"/>
                <a:gd name="connsiteY5" fmla="*/ 3683318 h 4514850"/>
                <a:gd name="connsiteX6" fmla="*/ 142875 w 2744390"/>
                <a:gd name="connsiteY6" fmla="*/ 4371975 h 4514850"/>
                <a:gd name="connsiteX7" fmla="*/ 831532 w 2744390"/>
                <a:gd name="connsiteY7" fmla="*/ 4371975 h 4514850"/>
                <a:gd name="connsiteX8" fmla="*/ 2602230 w 2744390"/>
                <a:gd name="connsiteY8" fmla="*/ 2601278 h 4514850"/>
                <a:gd name="connsiteX9" fmla="*/ 2602230 w 2744390"/>
                <a:gd name="connsiteY9" fmla="*/ 1913573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4390" h="4514850">
                  <a:moveTo>
                    <a:pt x="2602230" y="1913573"/>
                  </a:moveTo>
                  <a:lnTo>
                    <a:pt x="831532" y="142875"/>
                  </a:lnTo>
                  <a:cubicBezTo>
                    <a:pt x="641032" y="-47625"/>
                    <a:pt x="333375" y="-47625"/>
                    <a:pt x="142875" y="142875"/>
                  </a:cubicBezTo>
                  <a:cubicBezTo>
                    <a:pt x="-47625" y="333375"/>
                    <a:pt x="-47625" y="641033"/>
                    <a:pt x="142875" y="831533"/>
                  </a:cubicBezTo>
                  <a:lnTo>
                    <a:pt x="1569720" y="2257425"/>
                  </a:lnTo>
                  <a:lnTo>
                    <a:pt x="142875" y="3683318"/>
                  </a:lnTo>
                  <a:cubicBezTo>
                    <a:pt x="-47625" y="3873818"/>
                    <a:pt x="-47625" y="4181475"/>
                    <a:pt x="142875" y="4371975"/>
                  </a:cubicBezTo>
                  <a:cubicBezTo>
                    <a:pt x="333375" y="4562475"/>
                    <a:pt x="641032" y="4562475"/>
                    <a:pt x="831532" y="4371975"/>
                  </a:cubicBezTo>
                  <a:lnTo>
                    <a:pt x="2602230" y="2601278"/>
                  </a:lnTo>
                  <a:cubicBezTo>
                    <a:pt x="2791778" y="2411730"/>
                    <a:pt x="2791778" y="2103120"/>
                    <a:pt x="2602230" y="1913573"/>
                  </a:cubicBezTo>
                  <a:close/>
                </a:path>
              </a:pathLst>
            </a:custGeom>
            <a:solidFill>
              <a:srgbClr val="C1023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lt1"/>
                </a:solidFill>
              </a:endParaRPr>
            </a:p>
          </p:txBody>
        </p:sp>
        <p:sp>
          <p:nvSpPr>
            <p:cNvPr id="10" name="Rounded Rectangle 9">
              <a:extLst>
                <a:ext uri="{FF2B5EF4-FFF2-40B4-BE49-F238E27FC236}">
                  <a16:creationId xmlns:a16="http://schemas.microsoft.com/office/drawing/2014/main" id="{7E892DD6-625F-6B71-F1D1-1991AF01F16F}"/>
                </a:ext>
              </a:extLst>
            </p:cNvPr>
            <p:cNvSpPr/>
            <p:nvPr/>
          </p:nvSpPr>
          <p:spPr>
            <a:xfrm rot="5400000">
              <a:off x="7283954" y="1146818"/>
              <a:ext cx="547973" cy="3120193"/>
            </a:xfrm>
            <a:prstGeom prst="round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5" name="Round Single Corner Rectangle 14">
            <a:extLst>
              <a:ext uri="{FF2B5EF4-FFF2-40B4-BE49-F238E27FC236}">
                <a16:creationId xmlns:a16="http://schemas.microsoft.com/office/drawing/2014/main" id="{C73D1E48-28B2-F66C-68A7-274AE96F2643}"/>
              </a:ext>
            </a:extLst>
          </p:cNvPr>
          <p:cNvSpPr/>
          <p:nvPr/>
        </p:nvSpPr>
        <p:spPr>
          <a:xfrm flipH="1">
            <a:off x="5960541" y="4301800"/>
            <a:ext cx="1259932" cy="1262066"/>
          </a:xfrm>
          <a:prstGeom prst="round1Rect">
            <a:avLst>
              <a:gd name="adj" fmla="val 50000"/>
            </a:avLst>
          </a:prstGeom>
          <a:solidFill>
            <a:srgbClr val="C1023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Round Single Corner Rectangle 15">
            <a:extLst>
              <a:ext uri="{FF2B5EF4-FFF2-40B4-BE49-F238E27FC236}">
                <a16:creationId xmlns:a16="http://schemas.microsoft.com/office/drawing/2014/main" id="{F51A866A-59D8-42F4-9163-95997E47AFC6}"/>
              </a:ext>
            </a:extLst>
          </p:cNvPr>
          <p:cNvSpPr/>
          <p:nvPr/>
        </p:nvSpPr>
        <p:spPr>
          <a:xfrm>
            <a:off x="6711315" y="4944458"/>
            <a:ext cx="1259932" cy="1262066"/>
          </a:xfrm>
          <a:prstGeom prst="round1Rect">
            <a:avLst>
              <a:gd name="adj" fmla="val 50000"/>
            </a:avLst>
          </a:prstGeom>
          <a:solidFill>
            <a:srgbClr val="6F727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50046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57953A05-8D32-3CF5-CDC0-CDE7FE9CFB34}"/>
              </a:ext>
            </a:extLst>
          </p:cNvPr>
          <p:cNvSpPr/>
          <p:nvPr/>
        </p:nvSpPr>
        <p:spPr>
          <a:xfrm flipV="1">
            <a:off x="0" y="852742"/>
            <a:ext cx="9565240" cy="5152516"/>
          </a:xfrm>
          <a:prstGeom prst="round1Rect">
            <a:avLst>
              <a:gd name="adj" fmla="val 31204"/>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Round Single Corner Rectangle 2">
            <a:extLst>
              <a:ext uri="{FF2B5EF4-FFF2-40B4-BE49-F238E27FC236}">
                <a16:creationId xmlns:a16="http://schemas.microsoft.com/office/drawing/2014/main" id="{1E46285E-89F3-8784-55B0-B794447F4F03}"/>
              </a:ext>
            </a:extLst>
          </p:cNvPr>
          <p:cNvSpPr/>
          <p:nvPr/>
        </p:nvSpPr>
        <p:spPr>
          <a:xfrm flipH="1">
            <a:off x="8856324" y="4496326"/>
            <a:ext cx="3335674" cy="2361674"/>
          </a:xfrm>
          <a:prstGeom prst="round1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TextBox 15">
            <a:extLst>
              <a:ext uri="{FF2B5EF4-FFF2-40B4-BE49-F238E27FC236}">
                <a16:creationId xmlns:a16="http://schemas.microsoft.com/office/drawing/2014/main" id="{38ECD80A-A1F6-AA16-D692-DC979C9FB06C}"/>
              </a:ext>
            </a:extLst>
          </p:cNvPr>
          <p:cNvSpPr txBox="1"/>
          <p:nvPr/>
        </p:nvSpPr>
        <p:spPr>
          <a:xfrm>
            <a:off x="1367830" y="2609637"/>
            <a:ext cx="5556951" cy="1179692"/>
          </a:xfrm>
          <a:prstGeom prst="rect">
            <a:avLst/>
          </a:prstGeom>
          <a:noFill/>
        </p:spPr>
        <p:txBody>
          <a:bodyPr wrap="square" lIns="0" tIns="0" rIns="0" bIns="0" rtlCol="0" anchor="ctr">
            <a:noAutofit/>
          </a:bodyPr>
          <a:lstStyle/>
          <a:p>
            <a:pPr>
              <a:lnSpc>
                <a:spcPct val="90000"/>
              </a:lnSpc>
            </a:pPr>
            <a:r>
              <a:rPr lang="es-ES_tradnl" sz="8000" b="1">
                <a:solidFill>
                  <a:schemeClr val="bg1"/>
                </a:solidFill>
                <a:latin typeface="Arial" panose="020B0604020202020204" pitchFamily="34" charset="0"/>
                <a:ea typeface="Roboto" panose="02000000000000000000" pitchFamily="2" charset="0"/>
              </a:rPr>
              <a:t>Separador</a:t>
            </a:r>
            <a:endParaRPr lang="es-ES_tradnl" sz="8000" b="1">
              <a:solidFill>
                <a:schemeClr val="accent2"/>
              </a:solidFill>
              <a:latin typeface="Arial" panose="020B0604020202020204" pitchFamily="34" charset="0"/>
              <a:ea typeface="Roboto" panose="02000000000000000000" pitchFamily="2" charset="0"/>
            </a:endParaRPr>
          </a:p>
        </p:txBody>
      </p:sp>
      <p:sp>
        <p:nvSpPr>
          <p:cNvPr id="17" name="TextBox 16">
            <a:extLst>
              <a:ext uri="{FF2B5EF4-FFF2-40B4-BE49-F238E27FC236}">
                <a16:creationId xmlns:a16="http://schemas.microsoft.com/office/drawing/2014/main" id="{6229454E-FB3D-E073-DF72-3CE4F3FFEBAE}"/>
              </a:ext>
            </a:extLst>
          </p:cNvPr>
          <p:cNvSpPr txBox="1"/>
          <p:nvPr/>
        </p:nvSpPr>
        <p:spPr>
          <a:xfrm>
            <a:off x="1367831" y="3944713"/>
            <a:ext cx="5556952" cy="233599"/>
          </a:xfrm>
          <a:prstGeom prst="rect">
            <a:avLst/>
          </a:prstGeom>
          <a:noFill/>
        </p:spPr>
        <p:txBody>
          <a:bodyPr wrap="square" lIns="0" tIns="0" rIns="0" bIns="0" rtlCol="0" anchor="ctr">
            <a:noAutofit/>
          </a:bodyPr>
          <a:lstStyle/>
          <a:p>
            <a:r>
              <a:rPr lang="es-ES_tradnl" sz="1200">
                <a:solidFill>
                  <a:schemeClr val="bg1"/>
                </a:solidFill>
                <a:latin typeface="Arial" panose="020B0604020202020204" pitchFamily="34" charset="0"/>
                <a:ea typeface="Roboto Light" panose="02000000000000000000" pitchFamily="2" charset="0"/>
              </a:rPr>
              <a:t>Texto</a:t>
            </a:r>
          </a:p>
        </p:txBody>
      </p:sp>
    </p:spTree>
    <p:extLst>
      <p:ext uri="{BB962C8B-B14F-4D97-AF65-F5344CB8AC3E}">
        <p14:creationId xmlns:p14="http://schemas.microsoft.com/office/powerpoint/2010/main" val="2133263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a:extLst>
              <a:ext uri="{FF2B5EF4-FFF2-40B4-BE49-F238E27FC236}">
                <a16:creationId xmlns:a16="http://schemas.microsoft.com/office/drawing/2014/main" id="{15FF8980-E818-D7D7-06D2-312B391AB57A}"/>
              </a:ext>
            </a:extLst>
          </p:cNvPr>
          <p:cNvSpPr/>
          <p:nvPr/>
        </p:nvSpPr>
        <p:spPr>
          <a:xfrm>
            <a:off x="0" y="2850203"/>
            <a:ext cx="2996119" cy="4007797"/>
          </a:xfrm>
          <a:prstGeom prst="round1Rect">
            <a:avLst>
              <a:gd name="adj" fmla="val 33191"/>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 name="Picture 1" descr="A picture containing icon&#10;&#10;Description automatically generated">
            <a:extLst>
              <a:ext uri="{FF2B5EF4-FFF2-40B4-BE49-F238E27FC236}">
                <a16:creationId xmlns:a16="http://schemas.microsoft.com/office/drawing/2014/main" id="{D4199846-C6B2-C307-CAB2-407880E39812}"/>
              </a:ext>
            </a:extLst>
          </p:cNvPr>
          <p:cNvPicPr>
            <a:picLocks noChangeAspect="1"/>
          </p:cNvPicPr>
          <p:nvPr/>
        </p:nvPicPr>
        <p:blipFill>
          <a:blip r:embed="rId2"/>
          <a:srcRect/>
          <a:stretch>
            <a:fillRect/>
          </a:stretch>
        </p:blipFill>
        <p:spPr>
          <a:xfrm>
            <a:off x="1159412" y="807397"/>
            <a:ext cx="5935876" cy="5400456"/>
          </a:xfrm>
          <a:custGeom>
            <a:avLst/>
            <a:gdLst>
              <a:gd name="connsiteX0" fmla="*/ 617574 w 6704229"/>
              <a:gd name="connsiteY0" fmla="*/ 625942 h 6099505"/>
              <a:gd name="connsiteX1" fmla="*/ 617574 w 6704229"/>
              <a:gd name="connsiteY1" fmla="*/ 3548436 h 6099505"/>
              <a:gd name="connsiteX2" fmla="*/ 6095009 w 6704229"/>
              <a:gd name="connsiteY2" fmla="*/ 3548436 h 6099505"/>
              <a:gd name="connsiteX3" fmla="*/ 6095009 w 6704229"/>
              <a:gd name="connsiteY3" fmla="*/ 625942 h 6099505"/>
              <a:gd name="connsiteX4" fmla="*/ 0 w 6704229"/>
              <a:gd name="connsiteY4" fmla="*/ 0 h 6099505"/>
              <a:gd name="connsiteX5" fmla="*/ 6704229 w 6704229"/>
              <a:gd name="connsiteY5" fmla="*/ 0 h 6099505"/>
              <a:gd name="connsiteX6" fmla="*/ 6704229 w 6704229"/>
              <a:gd name="connsiteY6" fmla="*/ 6099505 h 6099505"/>
              <a:gd name="connsiteX7" fmla="*/ 0 w 6704229"/>
              <a:gd name="connsiteY7" fmla="*/ 6099505 h 609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4229" h="6099505">
                <a:moveTo>
                  <a:pt x="617574" y="625942"/>
                </a:moveTo>
                <a:lnTo>
                  <a:pt x="617574" y="3548436"/>
                </a:lnTo>
                <a:lnTo>
                  <a:pt x="6095009" y="3548436"/>
                </a:lnTo>
                <a:lnTo>
                  <a:pt x="6095009" y="625942"/>
                </a:lnTo>
                <a:close/>
                <a:moveTo>
                  <a:pt x="0" y="0"/>
                </a:moveTo>
                <a:lnTo>
                  <a:pt x="6704229" y="0"/>
                </a:lnTo>
                <a:lnTo>
                  <a:pt x="6704229" y="6099505"/>
                </a:lnTo>
                <a:lnTo>
                  <a:pt x="0" y="6099505"/>
                </a:lnTo>
                <a:close/>
              </a:path>
            </a:pathLst>
          </a:custGeom>
        </p:spPr>
      </p:pic>
      <p:sp>
        <p:nvSpPr>
          <p:cNvPr id="5" name="TextBox 4">
            <a:extLst>
              <a:ext uri="{FF2B5EF4-FFF2-40B4-BE49-F238E27FC236}">
                <a16:creationId xmlns:a16="http://schemas.microsoft.com/office/drawing/2014/main" id="{412233C8-3971-924D-D883-9B447ACED14F}"/>
              </a:ext>
            </a:extLst>
          </p:cNvPr>
          <p:cNvSpPr txBox="1"/>
          <p:nvPr/>
        </p:nvSpPr>
        <p:spPr>
          <a:xfrm>
            <a:off x="8107456" y="1806345"/>
            <a:ext cx="2925131" cy="1257893"/>
          </a:xfrm>
          <a:prstGeom prst="rect">
            <a:avLst/>
          </a:prstGeom>
          <a:noFill/>
        </p:spPr>
        <p:txBody>
          <a:bodyPr wrap="square" lIns="0" tIns="0" rIns="0" bIns="0" rtlCol="0" anchor="b">
            <a:noAutofit/>
          </a:bodyPr>
          <a:lstStyle/>
          <a:p>
            <a:pPr>
              <a:lnSpc>
                <a:spcPct val="90000"/>
              </a:lnSpc>
            </a:pPr>
            <a:r>
              <a:rPr lang="es-ES_tradnl" sz="4400" b="1">
                <a:solidFill>
                  <a:srgbClr val="C10230"/>
                </a:solidFill>
                <a:latin typeface="Arial" panose="020B0604020202020204" pitchFamily="34" charset="0"/>
                <a:ea typeface="Roboto" panose="02000000000000000000" pitchFamily="2" charset="0"/>
              </a:rPr>
              <a:t>Titular</a:t>
            </a:r>
          </a:p>
          <a:p>
            <a:pPr>
              <a:lnSpc>
                <a:spcPct val="90000"/>
              </a:lnSpc>
            </a:pPr>
            <a:r>
              <a:rPr lang="es-ES_tradnl" sz="4400" b="1">
                <a:solidFill>
                  <a:srgbClr val="C10230"/>
                </a:solidFill>
                <a:latin typeface="Arial" panose="020B0604020202020204" pitchFamily="34" charset="0"/>
                <a:ea typeface="Roboto" panose="02000000000000000000" pitchFamily="2" charset="0"/>
              </a:rPr>
              <a:t>Titular</a:t>
            </a:r>
          </a:p>
        </p:txBody>
      </p:sp>
      <p:sp>
        <p:nvSpPr>
          <p:cNvPr id="6" name="TextBox 5">
            <a:extLst>
              <a:ext uri="{FF2B5EF4-FFF2-40B4-BE49-F238E27FC236}">
                <a16:creationId xmlns:a16="http://schemas.microsoft.com/office/drawing/2014/main" id="{B26D6C2C-A280-E69F-C97D-FE6CF3D9C3A2}"/>
              </a:ext>
            </a:extLst>
          </p:cNvPr>
          <p:cNvSpPr txBox="1"/>
          <p:nvPr/>
        </p:nvSpPr>
        <p:spPr>
          <a:xfrm>
            <a:off x="8107456" y="3331740"/>
            <a:ext cx="2925132" cy="1182029"/>
          </a:xfrm>
          <a:prstGeom prst="rect">
            <a:avLst/>
          </a:prstGeom>
          <a:noFill/>
        </p:spPr>
        <p:txBody>
          <a:bodyPr wrap="square" lIns="0" tIns="0" rIns="0" bIns="0" rtlCol="0">
            <a:noAutofit/>
          </a:bodyPr>
          <a:lstStyle/>
          <a:p>
            <a:r>
              <a:rPr lang="es-ES_tradnl" sz="1100">
                <a:solidFill>
                  <a:schemeClr val="tx1">
                    <a:lumMod val="75000"/>
                    <a:lumOff val="25000"/>
                  </a:schemeClr>
                </a:solidFill>
                <a:latin typeface="Arial" panose="020B0604020202020204" pitchFamily="34" charset="0"/>
                <a:ea typeface="Roboto Light" panose="02000000000000000000" pitchFamily="2" charset="0"/>
              </a:rPr>
              <a:t>Lorem ipsum dolor sit amet, consectetur adipiscing elit. Duis suscipit, arcu sed sodales dignissim, nisi ipsum ultrices risus, facilisis ultrices augue urna ac tortor. Donec convallis sem ac posuere, ut varius erat tincidunt. Integer quis tempor nunc. Ut elementum nec massa sed hendrerit ivamus lorem.</a:t>
            </a:r>
          </a:p>
        </p:txBody>
      </p:sp>
      <p:grpSp>
        <p:nvGrpSpPr>
          <p:cNvPr id="8" name="Group 7">
            <a:extLst>
              <a:ext uri="{FF2B5EF4-FFF2-40B4-BE49-F238E27FC236}">
                <a16:creationId xmlns:a16="http://schemas.microsoft.com/office/drawing/2014/main" id="{BC2397A5-E4BA-5622-56C6-ADE0616968FE}"/>
              </a:ext>
            </a:extLst>
          </p:cNvPr>
          <p:cNvGrpSpPr/>
          <p:nvPr/>
        </p:nvGrpSpPr>
        <p:grpSpPr>
          <a:xfrm>
            <a:off x="8107456" y="4878256"/>
            <a:ext cx="241614" cy="209202"/>
            <a:chOff x="5997844" y="1356102"/>
            <a:chExt cx="3120193" cy="2701622"/>
          </a:xfrm>
        </p:grpSpPr>
        <p:sp>
          <p:nvSpPr>
            <p:cNvPr id="9" name="Graphic 8">
              <a:extLst>
                <a:ext uri="{FF2B5EF4-FFF2-40B4-BE49-F238E27FC236}">
                  <a16:creationId xmlns:a16="http://schemas.microsoft.com/office/drawing/2014/main" id="{13CEB325-8195-8D17-1553-007888EB96A6}"/>
                </a:ext>
              </a:extLst>
            </p:cNvPr>
            <p:cNvSpPr/>
            <p:nvPr/>
          </p:nvSpPr>
          <p:spPr>
            <a:xfrm>
              <a:off x="7475832" y="1356102"/>
              <a:ext cx="1642204" cy="2701622"/>
            </a:xfrm>
            <a:custGeom>
              <a:avLst/>
              <a:gdLst>
                <a:gd name="connsiteX0" fmla="*/ 2602230 w 2744390"/>
                <a:gd name="connsiteY0" fmla="*/ 1913573 h 4514850"/>
                <a:gd name="connsiteX1" fmla="*/ 831532 w 2744390"/>
                <a:gd name="connsiteY1" fmla="*/ 142875 h 4514850"/>
                <a:gd name="connsiteX2" fmla="*/ 142875 w 2744390"/>
                <a:gd name="connsiteY2" fmla="*/ 142875 h 4514850"/>
                <a:gd name="connsiteX3" fmla="*/ 142875 w 2744390"/>
                <a:gd name="connsiteY3" fmla="*/ 831533 h 4514850"/>
                <a:gd name="connsiteX4" fmla="*/ 1569720 w 2744390"/>
                <a:gd name="connsiteY4" fmla="*/ 2257425 h 4514850"/>
                <a:gd name="connsiteX5" fmla="*/ 142875 w 2744390"/>
                <a:gd name="connsiteY5" fmla="*/ 3683318 h 4514850"/>
                <a:gd name="connsiteX6" fmla="*/ 142875 w 2744390"/>
                <a:gd name="connsiteY6" fmla="*/ 4371975 h 4514850"/>
                <a:gd name="connsiteX7" fmla="*/ 831532 w 2744390"/>
                <a:gd name="connsiteY7" fmla="*/ 4371975 h 4514850"/>
                <a:gd name="connsiteX8" fmla="*/ 2602230 w 2744390"/>
                <a:gd name="connsiteY8" fmla="*/ 2601278 h 4514850"/>
                <a:gd name="connsiteX9" fmla="*/ 2602230 w 2744390"/>
                <a:gd name="connsiteY9" fmla="*/ 1913573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4390" h="4514850">
                  <a:moveTo>
                    <a:pt x="2602230" y="1913573"/>
                  </a:moveTo>
                  <a:lnTo>
                    <a:pt x="831532" y="142875"/>
                  </a:lnTo>
                  <a:cubicBezTo>
                    <a:pt x="641032" y="-47625"/>
                    <a:pt x="333375" y="-47625"/>
                    <a:pt x="142875" y="142875"/>
                  </a:cubicBezTo>
                  <a:cubicBezTo>
                    <a:pt x="-47625" y="333375"/>
                    <a:pt x="-47625" y="641033"/>
                    <a:pt x="142875" y="831533"/>
                  </a:cubicBezTo>
                  <a:lnTo>
                    <a:pt x="1569720" y="2257425"/>
                  </a:lnTo>
                  <a:lnTo>
                    <a:pt x="142875" y="3683318"/>
                  </a:lnTo>
                  <a:cubicBezTo>
                    <a:pt x="-47625" y="3873818"/>
                    <a:pt x="-47625" y="4181475"/>
                    <a:pt x="142875" y="4371975"/>
                  </a:cubicBezTo>
                  <a:cubicBezTo>
                    <a:pt x="333375" y="4562475"/>
                    <a:pt x="641032" y="4562475"/>
                    <a:pt x="831532" y="4371975"/>
                  </a:cubicBezTo>
                  <a:lnTo>
                    <a:pt x="2602230" y="2601278"/>
                  </a:lnTo>
                  <a:cubicBezTo>
                    <a:pt x="2791778" y="2411730"/>
                    <a:pt x="2791778" y="2103120"/>
                    <a:pt x="2602230" y="1913573"/>
                  </a:cubicBezTo>
                  <a:close/>
                </a:path>
              </a:pathLst>
            </a:custGeom>
            <a:solidFill>
              <a:srgbClr val="C1023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lt1"/>
                </a:solidFill>
              </a:endParaRPr>
            </a:p>
          </p:txBody>
        </p:sp>
        <p:sp>
          <p:nvSpPr>
            <p:cNvPr id="10" name="Rounded Rectangle 9">
              <a:extLst>
                <a:ext uri="{FF2B5EF4-FFF2-40B4-BE49-F238E27FC236}">
                  <a16:creationId xmlns:a16="http://schemas.microsoft.com/office/drawing/2014/main" id="{7558D126-9EED-B44D-D4AA-97360CE15C1E}"/>
                </a:ext>
              </a:extLst>
            </p:cNvPr>
            <p:cNvSpPr/>
            <p:nvPr/>
          </p:nvSpPr>
          <p:spPr>
            <a:xfrm rot="5400000">
              <a:off x="7283954" y="1146818"/>
              <a:ext cx="547973" cy="3120193"/>
            </a:xfrm>
            <a:prstGeom prst="round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pic>
        <p:nvPicPr>
          <p:cNvPr id="19" name="Picture Placeholder 18" descr="A building with a tower&#10;&#10;AI-generated content may be incorrect.">
            <a:extLst>
              <a:ext uri="{FF2B5EF4-FFF2-40B4-BE49-F238E27FC236}">
                <a16:creationId xmlns:a16="http://schemas.microsoft.com/office/drawing/2014/main" id="{3A1079C6-018F-9CDB-2BC5-C8D9A33D72D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627" r="627"/>
          <a:stretch>
            <a:fillRect/>
          </a:stretch>
        </p:blipFill>
        <p:spPr>
          <a:pattFill prst="pct5">
            <a:fgClr>
              <a:schemeClr val="bg1">
                <a:lumMod val="85000"/>
              </a:schemeClr>
            </a:fgClr>
            <a:bgClr>
              <a:srgbClr val="C10230"/>
            </a:bgClr>
          </a:pattFill>
        </p:spPr>
      </p:pic>
      <p:sp>
        <p:nvSpPr>
          <p:cNvPr id="15" name="Round Single Corner Rectangle 14">
            <a:extLst>
              <a:ext uri="{FF2B5EF4-FFF2-40B4-BE49-F238E27FC236}">
                <a16:creationId xmlns:a16="http://schemas.microsoft.com/office/drawing/2014/main" id="{5BA36E9B-BEAA-CE0B-9A25-51AD02F815CB}"/>
              </a:ext>
            </a:extLst>
          </p:cNvPr>
          <p:cNvSpPr/>
          <p:nvPr/>
        </p:nvSpPr>
        <p:spPr>
          <a:xfrm flipH="1">
            <a:off x="783329" y="545302"/>
            <a:ext cx="1349839" cy="1299519"/>
          </a:xfrm>
          <a:prstGeom prst="round1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368045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ingle Corner Rectangle 4">
            <a:extLst>
              <a:ext uri="{FF2B5EF4-FFF2-40B4-BE49-F238E27FC236}">
                <a16:creationId xmlns:a16="http://schemas.microsoft.com/office/drawing/2014/main" id="{3B8D7D18-4B4E-728F-DC77-F6A95EDB48A0}"/>
              </a:ext>
            </a:extLst>
          </p:cNvPr>
          <p:cNvSpPr/>
          <p:nvPr/>
        </p:nvSpPr>
        <p:spPr>
          <a:xfrm flipH="1">
            <a:off x="5350212" y="3429000"/>
            <a:ext cx="6841787" cy="3429001"/>
          </a:xfrm>
          <a:prstGeom prst="round1Rect">
            <a:avLst>
              <a:gd name="adj" fmla="val 33191"/>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pad unduh PNG gratis | PNG Play">
            <a:extLst>
              <a:ext uri="{FF2B5EF4-FFF2-40B4-BE49-F238E27FC236}">
                <a16:creationId xmlns:a16="http://schemas.microsoft.com/office/drawing/2014/main" id="{7F244002-8BA3-A023-86C4-A451588E3ED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634" r="4202"/>
          <a:stretch/>
        </p:blipFill>
        <p:spPr bwMode="auto">
          <a:xfrm rot="5400000">
            <a:off x="6243472" y="1451044"/>
            <a:ext cx="5488196" cy="3955912"/>
          </a:xfrm>
          <a:custGeom>
            <a:avLst/>
            <a:gdLst>
              <a:gd name="connsiteX0" fmla="*/ 739300 w 6858001"/>
              <a:gd name="connsiteY0" fmla="*/ 4258786 h 4943269"/>
              <a:gd name="connsiteX1" fmla="*/ 6118616 w 6858001"/>
              <a:gd name="connsiteY1" fmla="*/ 4258786 h 4943269"/>
              <a:gd name="connsiteX2" fmla="*/ 6118616 w 6858001"/>
              <a:gd name="connsiteY2" fmla="*/ 691440 h 4943269"/>
              <a:gd name="connsiteX3" fmla="*/ 739300 w 6858001"/>
              <a:gd name="connsiteY3" fmla="*/ 691440 h 4943269"/>
              <a:gd name="connsiteX4" fmla="*/ 0 w 6858001"/>
              <a:gd name="connsiteY4" fmla="*/ 4943269 h 4943269"/>
              <a:gd name="connsiteX5" fmla="*/ 0 w 6858001"/>
              <a:gd name="connsiteY5" fmla="*/ 0 h 4943269"/>
              <a:gd name="connsiteX6" fmla="*/ 6858001 w 6858001"/>
              <a:gd name="connsiteY6" fmla="*/ 0 h 4943269"/>
              <a:gd name="connsiteX7" fmla="*/ 6858001 w 6858001"/>
              <a:gd name="connsiteY7" fmla="*/ 4943269 h 494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1" h="4943269">
                <a:moveTo>
                  <a:pt x="739300" y="4258786"/>
                </a:moveTo>
                <a:lnTo>
                  <a:pt x="6118616" y="4258786"/>
                </a:lnTo>
                <a:lnTo>
                  <a:pt x="6118616" y="691440"/>
                </a:lnTo>
                <a:lnTo>
                  <a:pt x="739300" y="691440"/>
                </a:lnTo>
                <a:close/>
                <a:moveTo>
                  <a:pt x="0" y="4943269"/>
                </a:moveTo>
                <a:lnTo>
                  <a:pt x="0" y="0"/>
                </a:lnTo>
                <a:lnTo>
                  <a:pt x="6858001" y="0"/>
                </a:lnTo>
                <a:lnTo>
                  <a:pt x="6858001" y="4943269"/>
                </a:lnTo>
                <a:close/>
              </a:path>
            </a:pathLst>
          </a:custGeom>
          <a:noFill/>
          <a:extLst>
            <a:ext uri="{909E8E84-426E-40DD-AFC4-6F175D3DCCD1}">
              <a14:hiddenFill xmlns:a14="http://schemas.microsoft.com/office/drawing/2010/main">
                <a:solidFill>
                  <a:srgbClr val="FFFFFF"/>
                </a:solidFill>
              </a14:hiddenFill>
            </a:ext>
          </a:extLst>
        </p:spPr>
      </p:pic>
      <p:sp>
        <p:nvSpPr>
          <p:cNvPr id="6" name="Round Single Corner Rectangle 5">
            <a:extLst>
              <a:ext uri="{FF2B5EF4-FFF2-40B4-BE49-F238E27FC236}">
                <a16:creationId xmlns:a16="http://schemas.microsoft.com/office/drawing/2014/main" id="{9515F2D8-AB73-BF3D-41F3-C83936182644}"/>
              </a:ext>
            </a:extLst>
          </p:cNvPr>
          <p:cNvSpPr/>
          <p:nvPr/>
        </p:nvSpPr>
        <p:spPr>
          <a:xfrm>
            <a:off x="4151003" y="5336751"/>
            <a:ext cx="1678858" cy="1521250"/>
          </a:xfrm>
          <a:prstGeom prst="round1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D31D94E-20F4-05CB-5808-DC0C65454C90}"/>
              </a:ext>
            </a:extLst>
          </p:cNvPr>
          <p:cNvSpPr txBox="1"/>
          <p:nvPr/>
        </p:nvSpPr>
        <p:spPr>
          <a:xfrm>
            <a:off x="1182781" y="1786889"/>
            <a:ext cx="2925131" cy="1257893"/>
          </a:xfrm>
          <a:prstGeom prst="rect">
            <a:avLst/>
          </a:prstGeom>
          <a:noFill/>
        </p:spPr>
        <p:txBody>
          <a:bodyPr wrap="square" lIns="0" tIns="0" rIns="0" bIns="0" rtlCol="0" anchor="b">
            <a:noAutofit/>
          </a:bodyPr>
          <a:lstStyle/>
          <a:p>
            <a:pPr>
              <a:lnSpc>
                <a:spcPct val="90000"/>
              </a:lnSpc>
            </a:pPr>
            <a:r>
              <a:rPr lang="en-ID" sz="4400" b="1" dirty="0">
                <a:solidFill>
                  <a:srgbClr val="C10230"/>
                </a:solidFill>
                <a:latin typeface="Arial" panose="020B0604020202020204" pitchFamily="34" charset="0"/>
                <a:ea typeface="Roboto" panose="02000000000000000000" pitchFamily="2" charset="0"/>
              </a:rPr>
              <a:t>Titular</a:t>
            </a:r>
          </a:p>
          <a:p>
            <a:pPr>
              <a:lnSpc>
                <a:spcPct val="90000"/>
              </a:lnSpc>
            </a:pPr>
            <a:r>
              <a:rPr lang="en-ID" sz="4400" b="1" dirty="0">
                <a:solidFill>
                  <a:srgbClr val="C10230"/>
                </a:solidFill>
                <a:latin typeface="Arial" panose="020B0604020202020204" pitchFamily="34" charset="0"/>
                <a:ea typeface="Roboto" panose="02000000000000000000" pitchFamily="2" charset="0"/>
              </a:rPr>
              <a:t>Titular</a:t>
            </a:r>
            <a:endParaRPr lang="en-US" sz="4400" b="1" dirty="0">
              <a:solidFill>
                <a:srgbClr val="C10230"/>
              </a:solidFill>
              <a:latin typeface="Arial" panose="020B0604020202020204" pitchFamily="34" charset="0"/>
              <a:ea typeface="Roboto" panose="02000000000000000000" pitchFamily="2" charset="0"/>
            </a:endParaRPr>
          </a:p>
        </p:txBody>
      </p:sp>
      <p:sp>
        <p:nvSpPr>
          <p:cNvPr id="8" name="TextBox 7">
            <a:extLst>
              <a:ext uri="{FF2B5EF4-FFF2-40B4-BE49-F238E27FC236}">
                <a16:creationId xmlns:a16="http://schemas.microsoft.com/office/drawing/2014/main" id="{D50D4E5B-609C-0CB7-50BA-52933CEBA7B3}"/>
              </a:ext>
            </a:extLst>
          </p:cNvPr>
          <p:cNvSpPr txBox="1"/>
          <p:nvPr/>
        </p:nvSpPr>
        <p:spPr>
          <a:xfrm>
            <a:off x="1182781" y="3312284"/>
            <a:ext cx="2925132" cy="1182029"/>
          </a:xfrm>
          <a:prstGeom prst="rect">
            <a:avLst/>
          </a:prstGeom>
          <a:noFill/>
        </p:spPr>
        <p:txBody>
          <a:bodyPr wrap="square" lIns="0" tIns="0" rIns="0" bIns="0" rtlCol="0">
            <a:noAutofit/>
          </a:bodyPr>
          <a:lstStyle/>
          <a:p>
            <a:r>
              <a:rPr lang="en-US" sz="1100" dirty="0">
                <a:solidFill>
                  <a:schemeClr val="tx1">
                    <a:lumMod val="75000"/>
                    <a:lumOff val="25000"/>
                  </a:schemeClr>
                </a:solidFill>
                <a:latin typeface="Arial" panose="020B0604020202020204" pitchFamily="34" charset="0"/>
                <a:ea typeface="Roboto Light" panose="02000000000000000000" pitchFamily="2" charset="0"/>
              </a:rPr>
              <a:t>Lorem ipsum dolor sit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amet</a:t>
            </a:r>
            <a:r>
              <a:rPr lang="en-US" sz="1100" dirty="0">
                <a:solidFill>
                  <a:schemeClr val="tx1">
                    <a:lumMod val="75000"/>
                    <a:lumOff val="25000"/>
                  </a:schemeClr>
                </a:solidFill>
                <a:latin typeface="Arial" panose="020B0604020202020204" pitchFamily="34" charset="0"/>
                <a:ea typeface="Roboto Light" panose="02000000000000000000" pitchFamily="2" charset="0"/>
              </a:rPr>
              <a:t>,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consectetur</a:t>
            </a:r>
            <a:r>
              <a:rPr lang="en-US" sz="1100" dirty="0">
                <a:solidFill>
                  <a:schemeClr val="tx1">
                    <a:lumMod val="75000"/>
                    <a:lumOff val="25000"/>
                  </a:schemeClr>
                </a:solidFill>
                <a:latin typeface="Arial" panose="020B0604020202020204" pitchFamily="34" charset="0"/>
                <a:ea typeface="Roboto Light" panose="02000000000000000000" pitchFamily="2" charset="0"/>
              </a:rPr>
              <a:t>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adipiscing</a:t>
            </a:r>
            <a:r>
              <a:rPr lang="en-US" sz="1100" dirty="0">
                <a:solidFill>
                  <a:schemeClr val="tx1">
                    <a:lumMod val="75000"/>
                    <a:lumOff val="25000"/>
                  </a:schemeClr>
                </a:solidFill>
                <a:latin typeface="Arial" panose="020B0604020202020204" pitchFamily="34" charset="0"/>
                <a:ea typeface="Roboto Light" panose="02000000000000000000" pitchFamily="2" charset="0"/>
              </a:rPr>
              <a:t>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elit</a:t>
            </a:r>
            <a:r>
              <a:rPr lang="en-US" sz="1100" dirty="0">
                <a:solidFill>
                  <a:schemeClr val="tx1">
                    <a:lumMod val="75000"/>
                    <a:lumOff val="25000"/>
                  </a:schemeClr>
                </a:solidFill>
                <a:latin typeface="Arial" panose="020B0604020202020204" pitchFamily="34" charset="0"/>
                <a:ea typeface="Roboto Light" panose="02000000000000000000" pitchFamily="2" charset="0"/>
              </a:rPr>
              <a:t>. Duis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suscipit</a:t>
            </a:r>
            <a:r>
              <a:rPr lang="en-US" sz="1100" dirty="0">
                <a:solidFill>
                  <a:schemeClr val="tx1">
                    <a:lumMod val="75000"/>
                    <a:lumOff val="25000"/>
                  </a:schemeClr>
                </a:solidFill>
                <a:latin typeface="Arial" panose="020B0604020202020204" pitchFamily="34" charset="0"/>
                <a:ea typeface="Roboto Light" panose="02000000000000000000" pitchFamily="2" charset="0"/>
              </a:rPr>
              <a:t>,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arcu</a:t>
            </a:r>
            <a:r>
              <a:rPr lang="en-US" sz="1100" dirty="0">
                <a:solidFill>
                  <a:schemeClr val="tx1">
                    <a:lumMod val="75000"/>
                    <a:lumOff val="25000"/>
                  </a:schemeClr>
                </a:solidFill>
                <a:latin typeface="Arial" panose="020B0604020202020204" pitchFamily="34" charset="0"/>
                <a:ea typeface="Roboto Light" panose="02000000000000000000" pitchFamily="2" charset="0"/>
              </a:rPr>
              <a:t> sed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sodales</a:t>
            </a:r>
            <a:r>
              <a:rPr lang="en-US" sz="1100" dirty="0">
                <a:solidFill>
                  <a:schemeClr val="tx1">
                    <a:lumMod val="75000"/>
                    <a:lumOff val="25000"/>
                  </a:schemeClr>
                </a:solidFill>
                <a:latin typeface="Arial" panose="020B0604020202020204" pitchFamily="34" charset="0"/>
                <a:ea typeface="Roboto Light" panose="02000000000000000000" pitchFamily="2" charset="0"/>
              </a:rPr>
              <a:t>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dignissim</a:t>
            </a:r>
            <a:r>
              <a:rPr lang="en-US" sz="1100" dirty="0">
                <a:solidFill>
                  <a:schemeClr val="tx1">
                    <a:lumMod val="75000"/>
                    <a:lumOff val="25000"/>
                  </a:schemeClr>
                </a:solidFill>
                <a:latin typeface="Arial" panose="020B0604020202020204" pitchFamily="34" charset="0"/>
                <a:ea typeface="Roboto Light" panose="02000000000000000000" pitchFamily="2" charset="0"/>
              </a:rPr>
              <a:t>, nisi ipsum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ultrices</a:t>
            </a:r>
            <a:r>
              <a:rPr lang="en-US" sz="1100" dirty="0">
                <a:solidFill>
                  <a:schemeClr val="tx1">
                    <a:lumMod val="75000"/>
                    <a:lumOff val="25000"/>
                  </a:schemeClr>
                </a:solidFill>
                <a:latin typeface="Arial" panose="020B0604020202020204" pitchFamily="34" charset="0"/>
                <a:ea typeface="Roboto Light" panose="02000000000000000000" pitchFamily="2" charset="0"/>
              </a:rPr>
              <a:t>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risus</a:t>
            </a:r>
            <a:r>
              <a:rPr lang="en-US" sz="1100" dirty="0">
                <a:solidFill>
                  <a:schemeClr val="tx1">
                    <a:lumMod val="75000"/>
                    <a:lumOff val="25000"/>
                  </a:schemeClr>
                </a:solidFill>
                <a:latin typeface="Arial" panose="020B0604020202020204" pitchFamily="34" charset="0"/>
                <a:ea typeface="Roboto Light" panose="02000000000000000000" pitchFamily="2" charset="0"/>
              </a:rPr>
              <a:t>,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facilisis</a:t>
            </a:r>
            <a:r>
              <a:rPr lang="en-US" sz="1100" dirty="0">
                <a:solidFill>
                  <a:schemeClr val="tx1">
                    <a:lumMod val="75000"/>
                    <a:lumOff val="25000"/>
                  </a:schemeClr>
                </a:solidFill>
                <a:latin typeface="Arial" panose="020B0604020202020204" pitchFamily="34" charset="0"/>
                <a:ea typeface="Roboto Light" panose="02000000000000000000" pitchFamily="2" charset="0"/>
              </a:rPr>
              <a:t>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ultrices</a:t>
            </a:r>
            <a:r>
              <a:rPr lang="en-US" sz="1100" dirty="0">
                <a:solidFill>
                  <a:schemeClr val="tx1">
                    <a:lumMod val="75000"/>
                    <a:lumOff val="25000"/>
                  </a:schemeClr>
                </a:solidFill>
                <a:latin typeface="Arial" panose="020B0604020202020204" pitchFamily="34" charset="0"/>
                <a:ea typeface="Roboto Light" panose="02000000000000000000" pitchFamily="2" charset="0"/>
              </a:rPr>
              <a:t>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augue</a:t>
            </a:r>
            <a:r>
              <a:rPr lang="en-US" sz="1100" dirty="0">
                <a:solidFill>
                  <a:schemeClr val="tx1">
                    <a:lumMod val="75000"/>
                    <a:lumOff val="25000"/>
                  </a:schemeClr>
                </a:solidFill>
                <a:latin typeface="Arial" panose="020B0604020202020204" pitchFamily="34" charset="0"/>
                <a:ea typeface="Roboto Light" panose="02000000000000000000" pitchFamily="2" charset="0"/>
              </a:rPr>
              <a:t>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urna</a:t>
            </a:r>
            <a:r>
              <a:rPr lang="en-US" sz="1100" dirty="0">
                <a:solidFill>
                  <a:schemeClr val="tx1">
                    <a:lumMod val="75000"/>
                    <a:lumOff val="25000"/>
                  </a:schemeClr>
                </a:solidFill>
                <a:latin typeface="Arial" panose="020B0604020202020204" pitchFamily="34" charset="0"/>
                <a:ea typeface="Roboto Light" panose="02000000000000000000" pitchFamily="2" charset="0"/>
              </a:rPr>
              <a:t> ac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tortor</a:t>
            </a:r>
            <a:r>
              <a:rPr lang="en-US" sz="1100" dirty="0">
                <a:solidFill>
                  <a:schemeClr val="tx1">
                    <a:lumMod val="75000"/>
                    <a:lumOff val="25000"/>
                  </a:schemeClr>
                </a:solidFill>
                <a:latin typeface="Arial" panose="020B0604020202020204" pitchFamily="34" charset="0"/>
                <a:ea typeface="Roboto Light" panose="02000000000000000000" pitchFamily="2" charset="0"/>
              </a:rPr>
              <a:t>. Donec convallis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sem</a:t>
            </a:r>
            <a:r>
              <a:rPr lang="en-US" sz="1100" dirty="0">
                <a:solidFill>
                  <a:schemeClr val="tx1">
                    <a:lumMod val="75000"/>
                    <a:lumOff val="25000"/>
                  </a:schemeClr>
                </a:solidFill>
                <a:latin typeface="Arial" panose="020B0604020202020204" pitchFamily="34" charset="0"/>
                <a:ea typeface="Roboto Light" panose="02000000000000000000" pitchFamily="2" charset="0"/>
              </a:rPr>
              <a:t> ac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posuere</a:t>
            </a:r>
            <a:r>
              <a:rPr lang="en-US" sz="1100" dirty="0">
                <a:solidFill>
                  <a:schemeClr val="tx1">
                    <a:lumMod val="75000"/>
                    <a:lumOff val="25000"/>
                  </a:schemeClr>
                </a:solidFill>
                <a:latin typeface="Arial" panose="020B0604020202020204" pitchFamily="34" charset="0"/>
                <a:ea typeface="Roboto Light" panose="02000000000000000000" pitchFamily="2" charset="0"/>
              </a:rPr>
              <a:t>,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ut</a:t>
            </a:r>
            <a:r>
              <a:rPr lang="en-US" sz="1100" dirty="0">
                <a:solidFill>
                  <a:schemeClr val="tx1">
                    <a:lumMod val="75000"/>
                    <a:lumOff val="25000"/>
                  </a:schemeClr>
                </a:solidFill>
                <a:latin typeface="Arial" panose="020B0604020202020204" pitchFamily="34" charset="0"/>
                <a:ea typeface="Roboto Light" panose="02000000000000000000" pitchFamily="2" charset="0"/>
              </a:rPr>
              <a:t>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varius</a:t>
            </a:r>
            <a:r>
              <a:rPr lang="en-US" sz="1100" dirty="0">
                <a:solidFill>
                  <a:schemeClr val="tx1">
                    <a:lumMod val="75000"/>
                    <a:lumOff val="25000"/>
                  </a:schemeClr>
                </a:solidFill>
                <a:latin typeface="Arial" panose="020B0604020202020204" pitchFamily="34" charset="0"/>
                <a:ea typeface="Roboto Light" panose="02000000000000000000" pitchFamily="2" charset="0"/>
              </a:rPr>
              <a:t>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erat</a:t>
            </a:r>
            <a:r>
              <a:rPr lang="en-US" sz="1100" dirty="0">
                <a:solidFill>
                  <a:schemeClr val="tx1">
                    <a:lumMod val="75000"/>
                    <a:lumOff val="25000"/>
                  </a:schemeClr>
                </a:solidFill>
                <a:latin typeface="Arial" panose="020B0604020202020204" pitchFamily="34" charset="0"/>
                <a:ea typeface="Roboto Light" panose="02000000000000000000" pitchFamily="2" charset="0"/>
              </a:rPr>
              <a:t>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tincidunt</a:t>
            </a:r>
            <a:r>
              <a:rPr lang="en-US" sz="1100" dirty="0">
                <a:solidFill>
                  <a:schemeClr val="tx1">
                    <a:lumMod val="75000"/>
                    <a:lumOff val="25000"/>
                  </a:schemeClr>
                </a:solidFill>
                <a:latin typeface="Arial" panose="020B0604020202020204" pitchFamily="34" charset="0"/>
                <a:ea typeface="Roboto Light" panose="02000000000000000000" pitchFamily="2" charset="0"/>
              </a:rPr>
              <a:t>. Integer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quis</a:t>
            </a:r>
            <a:r>
              <a:rPr lang="en-US" sz="1100" dirty="0">
                <a:solidFill>
                  <a:schemeClr val="tx1">
                    <a:lumMod val="75000"/>
                    <a:lumOff val="25000"/>
                  </a:schemeClr>
                </a:solidFill>
                <a:latin typeface="Arial" panose="020B0604020202020204" pitchFamily="34" charset="0"/>
                <a:ea typeface="Roboto Light" panose="02000000000000000000" pitchFamily="2" charset="0"/>
              </a:rPr>
              <a:t>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tempor</a:t>
            </a:r>
            <a:r>
              <a:rPr lang="en-US" sz="1100" dirty="0">
                <a:solidFill>
                  <a:schemeClr val="tx1">
                    <a:lumMod val="75000"/>
                    <a:lumOff val="25000"/>
                  </a:schemeClr>
                </a:solidFill>
                <a:latin typeface="Arial" panose="020B0604020202020204" pitchFamily="34" charset="0"/>
                <a:ea typeface="Roboto Light" panose="02000000000000000000" pitchFamily="2" charset="0"/>
              </a:rPr>
              <a:t>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nunc</a:t>
            </a:r>
            <a:r>
              <a:rPr lang="en-US" sz="1100" dirty="0">
                <a:solidFill>
                  <a:schemeClr val="tx1">
                    <a:lumMod val="75000"/>
                    <a:lumOff val="25000"/>
                  </a:schemeClr>
                </a:solidFill>
                <a:latin typeface="Arial" panose="020B0604020202020204" pitchFamily="34" charset="0"/>
                <a:ea typeface="Roboto Light" panose="02000000000000000000" pitchFamily="2" charset="0"/>
              </a:rPr>
              <a:t>. Ut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elementum</a:t>
            </a:r>
            <a:r>
              <a:rPr lang="en-US" sz="1100" dirty="0">
                <a:solidFill>
                  <a:schemeClr val="tx1">
                    <a:lumMod val="75000"/>
                    <a:lumOff val="25000"/>
                  </a:schemeClr>
                </a:solidFill>
                <a:latin typeface="Arial" panose="020B0604020202020204" pitchFamily="34" charset="0"/>
                <a:ea typeface="Roboto Light" panose="02000000000000000000" pitchFamily="2" charset="0"/>
              </a:rPr>
              <a:t>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nec</a:t>
            </a:r>
            <a:r>
              <a:rPr lang="en-US" sz="1100" dirty="0">
                <a:solidFill>
                  <a:schemeClr val="tx1">
                    <a:lumMod val="75000"/>
                    <a:lumOff val="25000"/>
                  </a:schemeClr>
                </a:solidFill>
                <a:latin typeface="Arial" panose="020B0604020202020204" pitchFamily="34" charset="0"/>
                <a:ea typeface="Roboto Light" panose="02000000000000000000" pitchFamily="2" charset="0"/>
              </a:rPr>
              <a:t>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massa</a:t>
            </a:r>
            <a:r>
              <a:rPr lang="en-US" sz="1100" dirty="0">
                <a:solidFill>
                  <a:schemeClr val="tx1">
                    <a:lumMod val="75000"/>
                    <a:lumOff val="25000"/>
                  </a:schemeClr>
                </a:solidFill>
                <a:latin typeface="Arial" panose="020B0604020202020204" pitchFamily="34" charset="0"/>
                <a:ea typeface="Roboto Light" panose="02000000000000000000" pitchFamily="2" charset="0"/>
              </a:rPr>
              <a:t> sed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hendrerit</a:t>
            </a:r>
            <a:r>
              <a:rPr lang="en-US" sz="1100" dirty="0">
                <a:solidFill>
                  <a:schemeClr val="tx1">
                    <a:lumMod val="75000"/>
                    <a:lumOff val="25000"/>
                  </a:schemeClr>
                </a:solidFill>
                <a:latin typeface="Arial" panose="020B0604020202020204" pitchFamily="34" charset="0"/>
                <a:ea typeface="Roboto Light" panose="02000000000000000000" pitchFamily="2" charset="0"/>
              </a:rPr>
              <a:t> </a:t>
            </a:r>
            <a:r>
              <a:rPr lang="en-US" sz="1100" dirty="0" err="1">
                <a:solidFill>
                  <a:schemeClr val="tx1">
                    <a:lumMod val="75000"/>
                    <a:lumOff val="25000"/>
                  </a:schemeClr>
                </a:solidFill>
                <a:latin typeface="Arial" panose="020B0604020202020204" pitchFamily="34" charset="0"/>
                <a:ea typeface="Roboto Light" panose="02000000000000000000" pitchFamily="2" charset="0"/>
              </a:rPr>
              <a:t>ivamus</a:t>
            </a:r>
            <a:r>
              <a:rPr lang="en-US" sz="1100" dirty="0">
                <a:solidFill>
                  <a:schemeClr val="tx1">
                    <a:lumMod val="75000"/>
                    <a:lumOff val="25000"/>
                  </a:schemeClr>
                </a:solidFill>
                <a:latin typeface="Arial" panose="020B0604020202020204" pitchFamily="34" charset="0"/>
                <a:ea typeface="Roboto Light" panose="02000000000000000000" pitchFamily="2" charset="0"/>
              </a:rPr>
              <a:t> lorem.</a:t>
            </a:r>
          </a:p>
        </p:txBody>
      </p:sp>
      <p:grpSp>
        <p:nvGrpSpPr>
          <p:cNvPr id="10" name="Group 9">
            <a:extLst>
              <a:ext uri="{FF2B5EF4-FFF2-40B4-BE49-F238E27FC236}">
                <a16:creationId xmlns:a16="http://schemas.microsoft.com/office/drawing/2014/main" id="{1DFDB71C-7778-0674-76CA-6584191ACC19}"/>
              </a:ext>
            </a:extLst>
          </p:cNvPr>
          <p:cNvGrpSpPr/>
          <p:nvPr/>
        </p:nvGrpSpPr>
        <p:grpSpPr>
          <a:xfrm>
            <a:off x="1182781" y="4858800"/>
            <a:ext cx="241614" cy="209202"/>
            <a:chOff x="5997844" y="1356102"/>
            <a:chExt cx="3120193" cy="2701622"/>
          </a:xfrm>
        </p:grpSpPr>
        <p:sp>
          <p:nvSpPr>
            <p:cNvPr id="11" name="Graphic 8">
              <a:extLst>
                <a:ext uri="{FF2B5EF4-FFF2-40B4-BE49-F238E27FC236}">
                  <a16:creationId xmlns:a16="http://schemas.microsoft.com/office/drawing/2014/main" id="{C41E0A28-9489-0BCA-E521-7B5AE1B019AF}"/>
                </a:ext>
              </a:extLst>
            </p:cNvPr>
            <p:cNvSpPr/>
            <p:nvPr/>
          </p:nvSpPr>
          <p:spPr>
            <a:xfrm>
              <a:off x="7475832" y="1356102"/>
              <a:ext cx="1642204" cy="2701622"/>
            </a:xfrm>
            <a:custGeom>
              <a:avLst/>
              <a:gdLst>
                <a:gd name="connsiteX0" fmla="*/ 2602230 w 2744390"/>
                <a:gd name="connsiteY0" fmla="*/ 1913573 h 4514850"/>
                <a:gd name="connsiteX1" fmla="*/ 831532 w 2744390"/>
                <a:gd name="connsiteY1" fmla="*/ 142875 h 4514850"/>
                <a:gd name="connsiteX2" fmla="*/ 142875 w 2744390"/>
                <a:gd name="connsiteY2" fmla="*/ 142875 h 4514850"/>
                <a:gd name="connsiteX3" fmla="*/ 142875 w 2744390"/>
                <a:gd name="connsiteY3" fmla="*/ 831533 h 4514850"/>
                <a:gd name="connsiteX4" fmla="*/ 1569720 w 2744390"/>
                <a:gd name="connsiteY4" fmla="*/ 2257425 h 4514850"/>
                <a:gd name="connsiteX5" fmla="*/ 142875 w 2744390"/>
                <a:gd name="connsiteY5" fmla="*/ 3683318 h 4514850"/>
                <a:gd name="connsiteX6" fmla="*/ 142875 w 2744390"/>
                <a:gd name="connsiteY6" fmla="*/ 4371975 h 4514850"/>
                <a:gd name="connsiteX7" fmla="*/ 831532 w 2744390"/>
                <a:gd name="connsiteY7" fmla="*/ 4371975 h 4514850"/>
                <a:gd name="connsiteX8" fmla="*/ 2602230 w 2744390"/>
                <a:gd name="connsiteY8" fmla="*/ 2601278 h 4514850"/>
                <a:gd name="connsiteX9" fmla="*/ 2602230 w 2744390"/>
                <a:gd name="connsiteY9" fmla="*/ 1913573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4390" h="4514850">
                  <a:moveTo>
                    <a:pt x="2602230" y="1913573"/>
                  </a:moveTo>
                  <a:lnTo>
                    <a:pt x="831532" y="142875"/>
                  </a:lnTo>
                  <a:cubicBezTo>
                    <a:pt x="641032" y="-47625"/>
                    <a:pt x="333375" y="-47625"/>
                    <a:pt x="142875" y="142875"/>
                  </a:cubicBezTo>
                  <a:cubicBezTo>
                    <a:pt x="-47625" y="333375"/>
                    <a:pt x="-47625" y="641033"/>
                    <a:pt x="142875" y="831533"/>
                  </a:cubicBezTo>
                  <a:lnTo>
                    <a:pt x="1569720" y="2257425"/>
                  </a:lnTo>
                  <a:lnTo>
                    <a:pt x="142875" y="3683318"/>
                  </a:lnTo>
                  <a:cubicBezTo>
                    <a:pt x="-47625" y="3873818"/>
                    <a:pt x="-47625" y="4181475"/>
                    <a:pt x="142875" y="4371975"/>
                  </a:cubicBezTo>
                  <a:cubicBezTo>
                    <a:pt x="333375" y="4562475"/>
                    <a:pt x="641032" y="4562475"/>
                    <a:pt x="831532" y="4371975"/>
                  </a:cubicBezTo>
                  <a:lnTo>
                    <a:pt x="2602230" y="2601278"/>
                  </a:lnTo>
                  <a:cubicBezTo>
                    <a:pt x="2791778" y="2411730"/>
                    <a:pt x="2791778" y="2103120"/>
                    <a:pt x="2602230" y="1913573"/>
                  </a:cubicBezTo>
                  <a:close/>
                </a:path>
              </a:pathLst>
            </a:custGeom>
            <a:solidFill>
              <a:srgbClr val="C1023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2" name="Rounded Rectangle 11">
              <a:extLst>
                <a:ext uri="{FF2B5EF4-FFF2-40B4-BE49-F238E27FC236}">
                  <a16:creationId xmlns:a16="http://schemas.microsoft.com/office/drawing/2014/main" id="{1144DDBF-F2A0-6F92-6438-97AB66A397E3}"/>
                </a:ext>
              </a:extLst>
            </p:cNvPr>
            <p:cNvSpPr/>
            <p:nvPr/>
          </p:nvSpPr>
          <p:spPr>
            <a:xfrm rot="5400000">
              <a:off x="7283954" y="1146818"/>
              <a:ext cx="547973" cy="3120193"/>
            </a:xfrm>
            <a:prstGeom prst="round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Placeholder 18" descr="A group of people posing for a photo&#10;&#10;AI-generated content may be incorrect.">
            <a:extLst>
              <a:ext uri="{FF2B5EF4-FFF2-40B4-BE49-F238E27FC236}">
                <a16:creationId xmlns:a16="http://schemas.microsoft.com/office/drawing/2014/main" id="{5B1FFBF5-1427-854F-DDCC-19E87F0401E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9418" b="9418"/>
          <a:stretch>
            <a:fillRect/>
          </a:stretch>
        </p:blipFill>
        <p:spPr>
          <a:pattFill prst="pct5">
            <a:fgClr>
              <a:schemeClr val="bg1">
                <a:lumMod val="85000"/>
              </a:schemeClr>
            </a:fgClr>
            <a:bgClr>
              <a:srgbClr val="C10230"/>
            </a:bgClr>
          </a:pattFill>
        </p:spPr>
      </p:pic>
    </p:spTree>
    <p:extLst>
      <p:ext uri="{BB962C8B-B14F-4D97-AF65-F5344CB8AC3E}">
        <p14:creationId xmlns:p14="http://schemas.microsoft.com/office/powerpoint/2010/main" val="1873328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application&#10;&#10;Description automatically generated with medium confidence">
            <a:extLst>
              <a:ext uri="{FF2B5EF4-FFF2-40B4-BE49-F238E27FC236}">
                <a16:creationId xmlns:a16="http://schemas.microsoft.com/office/drawing/2014/main" id="{FDB3A883-75B0-EA5A-3F78-2A4872E15EC1}"/>
              </a:ext>
            </a:extLst>
          </p:cNvPr>
          <p:cNvPicPr>
            <a:picLocks noChangeAspect="1"/>
          </p:cNvPicPr>
          <p:nvPr/>
        </p:nvPicPr>
        <p:blipFill rotWithShape="1">
          <a:blip r:embed="rId2"/>
          <a:srcRect b="27011"/>
          <a:stretch/>
        </p:blipFill>
        <p:spPr>
          <a:xfrm>
            <a:off x="1656890" y="936056"/>
            <a:ext cx="4081666" cy="5921945"/>
          </a:xfrm>
          <a:custGeom>
            <a:avLst/>
            <a:gdLst>
              <a:gd name="connsiteX0" fmla="*/ 506767 w 3450080"/>
              <a:gd name="connsiteY0" fmla="*/ 645459 h 6858000"/>
              <a:gd name="connsiteX1" fmla="*/ 506767 w 3450080"/>
              <a:gd name="connsiteY1" fmla="*/ 6302107 h 6858000"/>
              <a:gd name="connsiteX2" fmla="*/ 2943312 w 3450080"/>
              <a:gd name="connsiteY2" fmla="*/ 6302107 h 6858000"/>
              <a:gd name="connsiteX3" fmla="*/ 2943312 w 3450080"/>
              <a:gd name="connsiteY3" fmla="*/ 645459 h 6858000"/>
              <a:gd name="connsiteX4" fmla="*/ 0 w 3450080"/>
              <a:gd name="connsiteY4" fmla="*/ 0 h 6858000"/>
              <a:gd name="connsiteX5" fmla="*/ 3450080 w 3450080"/>
              <a:gd name="connsiteY5" fmla="*/ 0 h 6858000"/>
              <a:gd name="connsiteX6" fmla="*/ 3450080 w 3450080"/>
              <a:gd name="connsiteY6" fmla="*/ 6858000 h 6858000"/>
              <a:gd name="connsiteX7" fmla="*/ 0 w 345008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0080" h="6858000">
                <a:moveTo>
                  <a:pt x="506767" y="645459"/>
                </a:moveTo>
                <a:lnTo>
                  <a:pt x="506767" y="6302107"/>
                </a:lnTo>
                <a:lnTo>
                  <a:pt x="2943312" y="6302107"/>
                </a:lnTo>
                <a:lnTo>
                  <a:pt x="2943312" y="645459"/>
                </a:lnTo>
                <a:close/>
                <a:moveTo>
                  <a:pt x="0" y="0"/>
                </a:moveTo>
                <a:lnTo>
                  <a:pt x="3450080" y="0"/>
                </a:lnTo>
                <a:lnTo>
                  <a:pt x="3450080" y="6858000"/>
                </a:lnTo>
                <a:lnTo>
                  <a:pt x="0" y="6858000"/>
                </a:lnTo>
                <a:close/>
              </a:path>
            </a:pathLst>
          </a:custGeom>
        </p:spPr>
      </p:pic>
      <p:sp>
        <p:nvSpPr>
          <p:cNvPr id="7" name="TextBox 6">
            <a:extLst>
              <a:ext uri="{FF2B5EF4-FFF2-40B4-BE49-F238E27FC236}">
                <a16:creationId xmlns:a16="http://schemas.microsoft.com/office/drawing/2014/main" id="{C5F922FF-9FF8-507B-A9E3-B6CF8AFA6861}"/>
              </a:ext>
            </a:extLst>
          </p:cNvPr>
          <p:cNvSpPr txBox="1"/>
          <p:nvPr/>
        </p:nvSpPr>
        <p:spPr>
          <a:xfrm>
            <a:off x="6809267" y="1458486"/>
            <a:ext cx="3825910" cy="1236308"/>
          </a:xfrm>
          <a:prstGeom prst="rect">
            <a:avLst/>
          </a:prstGeom>
          <a:noFill/>
        </p:spPr>
        <p:txBody>
          <a:bodyPr wrap="square" lIns="0" tIns="0" rIns="0" bIns="0" rtlCol="0" anchor="b">
            <a:noAutofit/>
          </a:bodyPr>
          <a:lstStyle/>
          <a:p>
            <a:pPr>
              <a:lnSpc>
                <a:spcPct val="90000"/>
              </a:lnSpc>
            </a:pPr>
            <a:r>
              <a:rPr lang="es-ES_tradnl" sz="4400" b="1" dirty="0">
                <a:solidFill>
                  <a:srgbClr val="C10230"/>
                </a:solidFill>
                <a:latin typeface="Arial" panose="020B0604020202020204" pitchFamily="34" charset="0"/>
                <a:ea typeface="Roboto" panose="02000000000000000000" pitchFamily="2" charset="0"/>
              </a:rPr>
              <a:t>Titular</a:t>
            </a:r>
          </a:p>
          <a:p>
            <a:pPr>
              <a:lnSpc>
                <a:spcPct val="90000"/>
              </a:lnSpc>
            </a:pPr>
            <a:r>
              <a:rPr lang="es-ES_tradnl" sz="4400" b="1" dirty="0">
                <a:solidFill>
                  <a:srgbClr val="C10230"/>
                </a:solidFill>
                <a:latin typeface="Arial" panose="020B0604020202020204" pitchFamily="34" charset="0"/>
                <a:ea typeface="Roboto" panose="02000000000000000000" pitchFamily="2" charset="0"/>
              </a:rPr>
              <a:t>Titular</a:t>
            </a:r>
          </a:p>
        </p:txBody>
      </p:sp>
      <p:sp>
        <p:nvSpPr>
          <p:cNvPr id="8" name="TextBox 7">
            <a:extLst>
              <a:ext uri="{FF2B5EF4-FFF2-40B4-BE49-F238E27FC236}">
                <a16:creationId xmlns:a16="http://schemas.microsoft.com/office/drawing/2014/main" id="{595BDFDA-CB7B-B3BA-A76D-6B50EADEBC10}"/>
              </a:ext>
            </a:extLst>
          </p:cNvPr>
          <p:cNvSpPr txBox="1"/>
          <p:nvPr/>
        </p:nvSpPr>
        <p:spPr>
          <a:xfrm>
            <a:off x="6809267" y="2962297"/>
            <a:ext cx="3825911" cy="695259"/>
          </a:xfrm>
          <a:prstGeom prst="rect">
            <a:avLst/>
          </a:prstGeom>
          <a:noFill/>
        </p:spPr>
        <p:txBody>
          <a:bodyPr wrap="square" lIns="0" tIns="0" rIns="0" bIns="0" rtlCol="0">
            <a:noAutofit/>
          </a:bodyPr>
          <a:lstStyle/>
          <a:p>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Lorem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ipsum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dolor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sit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amet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consectetur</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adipiscing</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elit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Duis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suscipit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arcu</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sed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sodales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dignissim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nisi</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ipsum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ultrices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risus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facilisis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ultrices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augue</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urna ac tortor.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Donec</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convallis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sem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ac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posuere</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varius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erat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tincidunt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Integer</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quis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tempor</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nunc.</a:t>
            </a:r>
          </a:p>
        </p:txBody>
      </p:sp>
      <p:grpSp>
        <p:nvGrpSpPr>
          <p:cNvPr id="10" name="Group 9">
            <a:extLst>
              <a:ext uri="{FF2B5EF4-FFF2-40B4-BE49-F238E27FC236}">
                <a16:creationId xmlns:a16="http://schemas.microsoft.com/office/drawing/2014/main" id="{C4B7CCF0-B742-1C85-76C7-245CCB93B3AD}"/>
              </a:ext>
            </a:extLst>
          </p:cNvPr>
          <p:cNvGrpSpPr/>
          <p:nvPr/>
        </p:nvGrpSpPr>
        <p:grpSpPr>
          <a:xfrm>
            <a:off x="6809267" y="3948984"/>
            <a:ext cx="241614" cy="209202"/>
            <a:chOff x="5997844" y="1356102"/>
            <a:chExt cx="3120193" cy="2701622"/>
          </a:xfrm>
        </p:grpSpPr>
        <p:sp>
          <p:nvSpPr>
            <p:cNvPr id="11" name="Graphic 8">
              <a:extLst>
                <a:ext uri="{FF2B5EF4-FFF2-40B4-BE49-F238E27FC236}">
                  <a16:creationId xmlns:a16="http://schemas.microsoft.com/office/drawing/2014/main" id="{E3867177-4A29-6D61-CFB8-1FE51F962129}"/>
                </a:ext>
              </a:extLst>
            </p:cNvPr>
            <p:cNvSpPr/>
            <p:nvPr/>
          </p:nvSpPr>
          <p:spPr>
            <a:xfrm>
              <a:off x="7475832" y="1356102"/>
              <a:ext cx="1642204" cy="2701622"/>
            </a:xfrm>
            <a:custGeom>
              <a:avLst/>
              <a:gdLst>
                <a:gd name="connsiteX0" fmla="*/ 2602230 w 2744390"/>
                <a:gd name="connsiteY0" fmla="*/ 1913573 h 4514850"/>
                <a:gd name="connsiteX1" fmla="*/ 831532 w 2744390"/>
                <a:gd name="connsiteY1" fmla="*/ 142875 h 4514850"/>
                <a:gd name="connsiteX2" fmla="*/ 142875 w 2744390"/>
                <a:gd name="connsiteY2" fmla="*/ 142875 h 4514850"/>
                <a:gd name="connsiteX3" fmla="*/ 142875 w 2744390"/>
                <a:gd name="connsiteY3" fmla="*/ 831533 h 4514850"/>
                <a:gd name="connsiteX4" fmla="*/ 1569720 w 2744390"/>
                <a:gd name="connsiteY4" fmla="*/ 2257425 h 4514850"/>
                <a:gd name="connsiteX5" fmla="*/ 142875 w 2744390"/>
                <a:gd name="connsiteY5" fmla="*/ 3683318 h 4514850"/>
                <a:gd name="connsiteX6" fmla="*/ 142875 w 2744390"/>
                <a:gd name="connsiteY6" fmla="*/ 4371975 h 4514850"/>
                <a:gd name="connsiteX7" fmla="*/ 831532 w 2744390"/>
                <a:gd name="connsiteY7" fmla="*/ 4371975 h 4514850"/>
                <a:gd name="connsiteX8" fmla="*/ 2602230 w 2744390"/>
                <a:gd name="connsiteY8" fmla="*/ 2601278 h 4514850"/>
                <a:gd name="connsiteX9" fmla="*/ 2602230 w 2744390"/>
                <a:gd name="connsiteY9" fmla="*/ 1913573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4390" h="4514850">
                  <a:moveTo>
                    <a:pt x="2602230" y="1913573"/>
                  </a:moveTo>
                  <a:lnTo>
                    <a:pt x="831532" y="142875"/>
                  </a:lnTo>
                  <a:cubicBezTo>
                    <a:pt x="641032" y="-47625"/>
                    <a:pt x="333375" y="-47625"/>
                    <a:pt x="142875" y="142875"/>
                  </a:cubicBezTo>
                  <a:cubicBezTo>
                    <a:pt x="-47625" y="333375"/>
                    <a:pt x="-47625" y="641033"/>
                    <a:pt x="142875" y="831533"/>
                  </a:cubicBezTo>
                  <a:lnTo>
                    <a:pt x="1569720" y="2257425"/>
                  </a:lnTo>
                  <a:lnTo>
                    <a:pt x="142875" y="3683318"/>
                  </a:lnTo>
                  <a:cubicBezTo>
                    <a:pt x="-47625" y="3873818"/>
                    <a:pt x="-47625" y="4181475"/>
                    <a:pt x="142875" y="4371975"/>
                  </a:cubicBezTo>
                  <a:cubicBezTo>
                    <a:pt x="333375" y="4562475"/>
                    <a:pt x="641032" y="4562475"/>
                    <a:pt x="831532" y="4371975"/>
                  </a:cubicBezTo>
                  <a:lnTo>
                    <a:pt x="2602230" y="2601278"/>
                  </a:lnTo>
                  <a:cubicBezTo>
                    <a:pt x="2791778" y="2411730"/>
                    <a:pt x="2791778" y="2103120"/>
                    <a:pt x="2602230" y="1913573"/>
                  </a:cubicBezTo>
                  <a:close/>
                </a:path>
              </a:pathLst>
            </a:custGeom>
            <a:solidFill>
              <a:srgbClr val="C1023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lt1"/>
                </a:solidFill>
              </a:endParaRPr>
            </a:p>
          </p:txBody>
        </p:sp>
        <p:sp>
          <p:nvSpPr>
            <p:cNvPr id="12" name="Rounded Rectangle 11">
              <a:extLst>
                <a:ext uri="{FF2B5EF4-FFF2-40B4-BE49-F238E27FC236}">
                  <a16:creationId xmlns:a16="http://schemas.microsoft.com/office/drawing/2014/main" id="{8461A7CC-DA73-DFB2-29C9-6FFB4D0C16FC}"/>
                </a:ext>
              </a:extLst>
            </p:cNvPr>
            <p:cNvSpPr/>
            <p:nvPr/>
          </p:nvSpPr>
          <p:spPr>
            <a:xfrm rot="5400000">
              <a:off x="7283954" y="1146818"/>
              <a:ext cx="547973" cy="3120193"/>
            </a:xfrm>
            <a:prstGeom prst="round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6" name="Round Single Corner Rectangle 15">
            <a:extLst>
              <a:ext uri="{FF2B5EF4-FFF2-40B4-BE49-F238E27FC236}">
                <a16:creationId xmlns:a16="http://schemas.microsoft.com/office/drawing/2014/main" id="{CB650EC5-BEFD-A022-1ED4-D149557427B4}"/>
              </a:ext>
            </a:extLst>
          </p:cNvPr>
          <p:cNvSpPr/>
          <p:nvPr/>
        </p:nvSpPr>
        <p:spPr>
          <a:xfrm>
            <a:off x="6809267" y="4562298"/>
            <a:ext cx="4152382" cy="1456300"/>
          </a:xfrm>
          <a:prstGeom prst="round1Rect">
            <a:avLst>
              <a:gd name="adj" fmla="val 33191"/>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TextBox 16">
            <a:extLst>
              <a:ext uri="{FF2B5EF4-FFF2-40B4-BE49-F238E27FC236}">
                <a16:creationId xmlns:a16="http://schemas.microsoft.com/office/drawing/2014/main" id="{26F645F1-0712-C8D2-7033-4B28ED628809}"/>
              </a:ext>
            </a:extLst>
          </p:cNvPr>
          <p:cNvSpPr txBox="1"/>
          <p:nvPr/>
        </p:nvSpPr>
        <p:spPr>
          <a:xfrm>
            <a:off x="8106165" y="4849237"/>
            <a:ext cx="2337416" cy="279212"/>
          </a:xfrm>
          <a:prstGeom prst="rect">
            <a:avLst/>
          </a:prstGeom>
          <a:noFill/>
        </p:spPr>
        <p:txBody>
          <a:bodyPr wrap="square" lIns="0" tIns="0" rIns="0" bIns="0" rtlCol="0" anchor="b">
            <a:noAutofit/>
          </a:bodyPr>
          <a:lstStyle/>
          <a:p>
            <a:pPr>
              <a:lnSpc>
                <a:spcPct val="90000"/>
              </a:lnSpc>
            </a:pPr>
            <a:r>
              <a:rPr lang="es-ES_tradnl" sz="1800" b="1" dirty="0">
                <a:solidFill>
                  <a:schemeClr val="bg1"/>
                </a:solidFill>
                <a:latin typeface="Arial" panose="020B0604020202020204" pitchFamily="34" charset="0"/>
                <a:ea typeface="Roboto" panose="02000000000000000000" pitchFamily="2" charset="0"/>
              </a:rPr>
              <a:t>Encabezado</a:t>
            </a:r>
          </a:p>
        </p:txBody>
      </p:sp>
      <p:sp>
        <p:nvSpPr>
          <p:cNvPr id="18" name="TextBox 17">
            <a:extLst>
              <a:ext uri="{FF2B5EF4-FFF2-40B4-BE49-F238E27FC236}">
                <a16:creationId xmlns:a16="http://schemas.microsoft.com/office/drawing/2014/main" id="{2C3DA338-8FF3-05FE-B4B8-68D7E3B7E178}"/>
              </a:ext>
            </a:extLst>
          </p:cNvPr>
          <p:cNvSpPr txBox="1"/>
          <p:nvPr/>
        </p:nvSpPr>
        <p:spPr>
          <a:xfrm>
            <a:off x="8106165" y="5179746"/>
            <a:ext cx="2337416" cy="514729"/>
          </a:xfrm>
          <a:prstGeom prst="rect">
            <a:avLst/>
          </a:prstGeom>
          <a:noFill/>
        </p:spPr>
        <p:txBody>
          <a:bodyPr wrap="square" lIns="0" tIns="0" rIns="0" bIns="0" rtlCol="0">
            <a:noAutofit/>
          </a:bodyPr>
          <a:lstStyle/>
          <a:p>
            <a:r>
              <a:rPr lang="es-ES_tradnl" sz="1100" dirty="0" err="1">
                <a:solidFill>
                  <a:schemeClr val="bg1"/>
                </a:solidFill>
                <a:latin typeface="Arial" panose="020B0604020202020204" pitchFamily="34" charset="0"/>
                <a:ea typeface="Roboto Light" panose="02000000000000000000" pitchFamily="2" charset="0"/>
              </a:rPr>
              <a:t>Lorem</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ipsum</a:t>
            </a:r>
            <a:r>
              <a:rPr lang="es-ES_tradnl" sz="1100" dirty="0">
                <a:solidFill>
                  <a:schemeClr val="bg1"/>
                </a:solidFill>
                <a:latin typeface="Arial" panose="020B0604020202020204" pitchFamily="34" charset="0"/>
                <a:ea typeface="Roboto Light" panose="02000000000000000000" pitchFamily="2" charset="0"/>
              </a:rPr>
              <a:t> dolor </a:t>
            </a:r>
            <a:r>
              <a:rPr lang="es-ES_tradnl" sz="1100" dirty="0" err="1">
                <a:solidFill>
                  <a:schemeClr val="bg1"/>
                </a:solidFill>
                <a:latin typeface="Arial" panose="020B0604020202020204" pitchFamily="34" charset="0"/>
                <a:ea typeface="Roboto Light" panose="02000000000000000000" pitchFamily="2" charset="0"/>
              </a:rPr>
              <a:t>sit</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amet</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consect</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adipiscing</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elit</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Duis</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suscipit</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arcu</a:t>
            </a:r>
            <a:r>
              <a:rPr lang="es-ES_tradnl" sz="1100" dirty="0">
                <a:solidFill>
                  <a:schemeClr val="bg1"/>
                </a:solidFill>
                <a:latin typeface="Arial" panose="020B0604020202020204" pitchFamily="34" charset="0"/>
                <a:ea typeface="Roboto Light" panose="02000000000000000000" pitchFamily="2" charset="0"/>
              </a:rPr>
              <a:t> sed </a:t>
            </a:r>
            <a:r>
              <a:rPr lang="es-ES_tradnl" sz="1100" dirty="0" err="1">
                <a:solidFill>
                  <a:schemeClr val="bg1"/>
                </a:solidFill>
                <a:latin typeface="Arial" panose="020B0604020202020204" pitchFamily="34" charset="0"/>
                <a:ea typeface="Roboto Light" panose="02000000000000000000" pitchFamily="2" charset="0"/>
              </a:rPr>
              <a:t>sodales</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dignissim</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nisi</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ipsum</a:t>
            </a:r>
            <a:r>
              <a:rPr lang="es-ES_tradnl" sz="1100" dirty="0">
                <a:solidFill>
                  <a:schemeClr val="bg1"/>
                </a:solidFill>
                <a:latin typeface="Arial" panose="020B0604020202020204" pitchFamily="34" charset="0"/>
                <a:ea typeface="Roboto Light" panose="02000000000000000000" pitchFamily="2" charset="0"/>
              </a:rPr>
              <a:t> ultra.</a:t>
            </a:r>
          </a:p>
        </p:txBody>
      </p:sp>
      <p:pic>
        <p:nvPicPr>
          <p:cNvPr id="5" name="Picture Placeholder 4" descr="A blue and white poster with a person&#10;&#10;AI-generated content may be incorrect.">
            <a:extLst>
              <a:ext uri="{FF2B5EF4-FFF2-40B4-BE49-F238E27FC236}">
                <a16:creationId xmlns:a16="http://schemas.microsoft.com/office/drawing/2014/main" id="{24DF1B0A-FEB4-F144-8FA6-74A50E70647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4781" b="4781"/>
          <a:stretch>
            <a:fillRect/>
          </a:stretch>
        </p:blipFill>
        <p:spPr>
          <a:pattFill prst="pct5">
            <a:fgClr>
              <a:schemeClr val="bg1">
                <a:lumMod val="85000"/>
              </a:schemeClr>
            </a:fgClr>
            <a:bgClr>
              <a:srgbClr val="C10230"/>
            </a:bgClr>
          </a:pattFill>
        </p:spPr>
      </p:pic>
      <p:sp>
        <p:nvSpPr>
          <p:cNvPr id="34" name="Round Single Corner Rectangle 33">
            <a:extLst>
              <a:ext uri="{FF2B5EF4-FFF2-40B4-BE49-F238E27FC236}">
                <a16:creationId xmlns:a16="http://schemas.microsoft.com/office/drawing/2014/main" id="{CCE17B89-F056-729E-01B4-04AEDF9917BE}"/>
              </a:ext>
            </a:extLst>
          </p:cNvPr>
          <p:cNvSpPr/>
          <p:nvPr/>
        </p:nvSpPr>
        <p:spPr>
          <a:xfrm>
            <a:off x="0" y="5330283"/>
            <a:ext cx="2352907" cy="1527718"/>
          </a:xfrm>
          <a:prstGeom prst="round1Rect">
            <a:avLst>
              <a:gd name="adj" fmla="val 50000"/>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5" name="Round Single Corner Rectangle 34">
            <a:extLst>
              <a:ext uri="{FF2B5EF4-FFF2-40B4-BE49-F238E27FC236}">
                <a16:creationId xmlns:a16="http://schemas.microsoft.com/office/drawing/2014/main" id="{42D44BA4-5574-A55A-51AC-C2C4072EC7BC}"/>
              </a:ext>
            </a:extLst>
          </p:cNvPr>
          <p:cNvSpPr/>
          <p:nvPr/>
        </p:nvSpPr>
        <p:spPr>
          <a:xfrm flipH="1">
            <a:off x="2174550" y="6031933"/>
            <a:ext cx="1014696" cy="826067"/>
          </a:xfrm>
          <a:prstGeom prst="round1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 name="Freeform 17">
            <a:extLst>
              <a:ext uri="{FF2B5EF4-FFF2-40B4-BE49-F238E27FC236}">
                <a16:creationId xmlns:a16="http://schemas.microsoft.com/office/drawing/2014/main" id="{32360692-1955-0E8E-AEF2-D154012FE8F5}"/>
              </a:ext>
            </a:extLst>
          </p:cNvPr>
          <p:cNvSpPr>
            <a:spLocks noEditPoints="1"/>
          </p:cNvSpPr>
          <p:nvPr/>
        </p:nvSpPr>
        <p:spPr bwMode="auto">
          <a:xfrm>
            <a:off x="7320954" y="5103651"/>
            <a:ext cx="417513" cy="322263"/>
          </a:xfrm>
          <a:custGeom>
            <a:avLst/>
            <a:gdLst>
              <a:gd name="T0" fmla="*/ 137 w 1094"/>
              <a:gd name="T1" fmla="*/ 757 h 844"/>
              <a:gd name="T2" fmla="*/ 137 w 1094"/>
              <a:gd name="T3" fmla="*/ 50 h 844"/>
              <a:gd name="T4" fmla="*/ 547 w 1094"/>
              <a:gd name="T5" fmla="*/ 137 h 844"/>
              <a:gd name="T6" fmla="*/ 547 w 1094"/>
              <a:gd name="T7" fmla="*/ 844 h 844"/>
              <a:gd name="T8" fmla="*/ 137 w 1094"/>
              <a:gd name="T9" fmla="*/ 757 h 844"/>
              <a:gd name="T10" fmla="*/ 957 w 1094"/>
              <a:gd name="T11" fmla="*/ 757 h 844"/>
              <a:gd name="T12" fmla="*/ 957 w 1094"/>
              <a:gd name="T13" fmla="*/ 50 h 844"/>
              <a:gd name="T14" fmla="*/ 547 w 1094"/>
              <a:gd name="T15" fmla="*/ 137 h 844"/>
              <a:gd name="T16" fmla="*/ 547 w 1094"/>
              <a:gd name="T17" fmla="*/ 844 h 844"/>
              <a:gd name="T18" fmla="*/ 957 w 1094"/>
              <a:gd name="T19" fmla="*/ 757 h 844"/>
              <a:gd name="T20" fmla="*/ 137 w 1094"/>
              <a:gd name="T21" fmla="*/ 130 h 844"/>
              <a:gd name="T22" fmla="*/ 54 w 1094"/>
              <a:gd name="T23" fmla="*/ 150 h 844"/>
              <a:gd name="T24" fmla="*/ 0 w 1094"/>
              <a:gd name="T25" fmla="*/ 219 h 844"/>
              <a:gd name="T26" fmla="*/ 0 w 1094"/>
              <a:gd name="T27" fmla="*/ 773 h 844"/>
              <a:gd name="T28" fmla="*/ 71 w 1094"/>
              <a:gd name="T29" fmla="*/ 844 h 844"/>
              <a:gd name="T30" fmla="*/ 547 w 1094"/>
              <a:gd name="T31" fmla="*/ 844 h 844"/>
              <a:gd name="T32" fmla="*/ 547 w 1094"/>
              <a:gd name="T33" fmla="*/ 844 h 844"/>
              <a:gd name="T34" fmla="*/ 1023 w 1094"/>
              <a:gd name="T35" fmla="*/ 844 h 844"/>
              <a:gd name="T36" fmla="*/ 1094 w 1094"/>
              <a:gd name="T37" fmla="*/ 773 h 844"/>
              <a:gd name="T38" fmla="*/ 1094 w 1094"/>
              <a:gd name="T39" fmla="*/ 219 h 844"/>
              <a:gd name="T40" fmla="*/ 1040 w 1094"/>
              <a:gd name="T41" fmla="*/ 150 h 844"/>
              <a:gd name="T42" fmla="*/ 957 w 1094"/>
              <a:gd name="T43" fmla="*/ 13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4" h="844">
                <a:moveTo>
                  <a:pt x="137" y="757"/>
                </a:moveTo>
                <a:cubicBezTo>
                  <a:pt x="137" y="50"/>
                  <a:pt x="137" y="50"/>
                  <a:pt x="137" y="50"/>
                </a:cubicBezTo>
                <a:cubicBezTo>
                  <a:pt x="314" y="0"/>
                  <a:pt x="449" y="34"/>
                  <a:pt x="547" y="137"/>
                </a:cubicBezTo>
                <a:cubicBezTo>
                  <a:pt x="547" y="844"/>
                  <a:pt x="547" y="844"/>
                  <a:pt x="547" y="844"/>
                </a:cubicBezTo>
                <a:cubicBezTo>
                  <a:pt x="449" y="741"/>
                  <a:pt x="314" y="706"/>
                  <a:pt x="137" y="757"/>
                </a:cubicBezTo>
                <a:close/>
                <a:moveTo>
                  <a:pt x="957" y="757"/>
                </a:moveTo>
                <a:cubicBezTo>
                  <a:pt x="957" y="50"/>
                  <a:pt x="957" y="50"/>
                  <a:pt x="957" y="50"/>
                </a:cubicBezTo>
                <a:cubicBezTo>
                  <a:pt x="780" y="0"/>
                  <a:pt x="645" y="34"/>
                  <a:pt x="547" y="137"/>
                </a:cubicBezTo>
                <a:cubicBezTo>
                  <a:pt x="547" y="844"/>
                  <a:pt x="547" y="844"/>
                  <a:pt x="547" y="844"/>
                </a:cubicBezTo>
                <a:cubicBezTo>
                  <a:pt x="645" y="741"/>
                  <a:pt x="780" y="706"/>
                  <a:pt x="957" y="757"/>
                </a:cubicBezTo>
                <a:close/>
                <a:moveTo>
                  <a:pt x="137" y="130"/>
                </a:moveTo>
                <a:cubicBezTo>
                  <a:pt x="54" y="150"/>
                  <a:pt x="54" y="150"/>
                  <a:pt x="54" y="150"/>
                </a:cubicBezTo>
                <a:cubicBezTo>
                  <a:pt x="23" y="158"/>
                  <a:pt x="0" y="187"/>
                  <a:pt x="0" y="219"/>
                </a:cubicBezTo>
                <a:cubicBezTo>
                  <a:pt x="0" y="773"/>
                  <a:pt x="0" y="773"/>
                  <a:pt x="0" y="773"/>
                </a:cubicBezTo>
                <a:cubicBezTo>
                  <a:pt x="0" y="812"/>
                  <a:pt x="32" y="844"/>
                  <a:pt x="71" y="844"/>
                </a:cubicBezTo>
                <a:cubicBezTo>
                  <a:pt x="547" y="844"/>
                  <a:pt x="547" y="844"/>
                  <a:pt x="547" y="844"/>
                </a:cubicBezTo>
                <a:moveTo>
                  <a:pt x="547" y="844"/>
                </a:moveTo>
                <a:cubicBezTo>
                  <a:pt x="1023" y="844"/>
                  <a:pt x="1023" y="844"/>
                  <a:pt x="1023" y="844"/>
                </a:cubicBezTo>
                <a:cubicBezTo>
                  <a:pt x="1062" y="844"/>
                  <a:pt x="1094" y="812"/>
                  <a:pt x="1094" y="773"/>
                </a:cubicBezTo>
                <a:cubicBezTo>
                  <a:pt x="1094" y="219"/>
                  <a:pt x="1094" y="219"/>
                  <a:pt x="1094" y="219"/>
                </a:cubicBezTo>
                <a:cubicBezTo>
                  <a:pt x="1094" y="187"/>
                  <a:pt x="1071" y="158"/>
                  <a:pt x="1040" y="150"/>
                </a:cubicBezTo>
                <a:cubicBezTo>
                  <a:pt x="957" y="130"/>
                  <a:pt x="957" y="130"/>
                  <a:pt x="957" y="13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dirty="0"/>
          </a:p>
        </p:txBody>
      </p:sp>
    </p:spTree>
    <p:extLst>
      <p:ext uri="{BB962C8B-B14F-4D97-AF65-F5344CB8AC3E}">
        <p14:creationId xmlns:p14="http://schemas.microsoft.com/office/powerpoint/2010/main" val="4006083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computer screen&#10;&#10;Description automatically generated with low confidence">
            <a:extLst>
              <a:ext uri="{FF2B5EF4-FFF2-40B4-BE49-F238E27FC236}">
                <a16:creationId xmlns:a16="http://schemas.microsoft.com/office/drawing/2014/main" id="{0166A360-5775-FDC6-2350-8CBD91D50C9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882905" y="1458486"/>
            <a:ext cx="6853800" cy="4258277"/>
          </a:xfrm>
          <a:custGeom>
            <a:avLst/>
            <a:gdLst>
              <a:gd name="connsiteX0" fmla="*/ 1317423 w 11038114"/>
              <a:gd name="connsiteY0" fmla="*/ 568409 h 6858000"/>
              <a:gd name="connsiteX1" fmla="*/ 1317423 w 11038114"/>
              <a:gd name="connsiteY1" fmla="*/ 5710816 h 6858000"/>
              <a:gd name="connsiteX2" fmla="*/ 9729039 w 11038114"/>
              <a:gd name="connsiteY2" fmla="*/ 5710816 h 6858000"/>
              <a:gd name="connsiteX3" fmla="*/ 9729039 w 11038114"/>
              <a:gd name="connsiteY3" fmla="*/ 568409 h 6858000"/>
              <a:gd name="connsiteX4" fmla="*/ 0 w 11038114"/>
              <a:gd name="connsiteY4" fmla="*/ 0 h 6858000"/>
              <a:gd name="connsiteX5" fmla="*/ 11038114 w 11038114"/>
              <a:gd name="connsiteY5" fmla="*/ 0 h 6858000"/>
              <a:gd name="connsiteX6" fmla="*/ 11038114 w 11038114"/>
              <a:gd name="connsiteY6" fmla="*/ 6858000 h 6858000"/>
              <a:gd name="connsiteX7" fmla="*/ 0 w 1103811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38114" h="6858000">
                <a:moveTo>
                  <a:pt x="1317423" y="568409"/>
                </a:moveTo>
                <a:lnTo>
                  <a:pt x="1317423" y="5710816"/>
                </a:lnTo>
                <a:lnTo>
                  <a:pt x="9729039" y="5710816"/>
                </a:lnTo>
                <a:lnTo>
                  <a:pt x="9729039" y="568409"/>
                </a:lnTo>
                <a:close/>
                <a:moveTo>
                  <a:pt x="0" y="0"/>
                </a:moveTo>
                <a:lnTo>
                  <a:pt x="11038114" y="0"/>
                </a:lnTo>
                <a:lnTo>
                  <a:pt x="11038114" y="6858000"/>
                </a:lnTo>
                <a:lnTo>
                  <a:pt x="0" y="6858000"/>
                </a:lnTo>
                <a:close/>
              </a:path>
            </a:pathLst>
          </a:custGeom>
        </p:spPr>
      </p:pic>
      <p:sp>
        <p:nvSpPr>
          <p:cNvPr id="5" name="Round Single Corner Rectangle 4">
            <a:extLst>
              <a:ext uri="{FF2B5EF4-FFF2-40B4-BE49-F238E27FC236}">
                <a16:creationId xmlns:a16="http://schemas.microsoft.com/office/drawing/2014/main" id="{03E5FBB7-801D-C9B9-FDA2-D51536571189}"/>
              </a:ext>
            </a:extLst>
          </p:cNvPr>
          <p:cNvSpPr/>
          <p:nvPr/>
        </p:nvSpPr>
        <p:spPr>
          <a:xfrm>
            <a:off x="0" y="5040923"/>
            <a:ext cx="2787805" cy="1817077"/>
          </a:xfrm>
          <a:prstGeom prst="round1Rect">
            <a:avLst>
              <a:gd name="adj" fmla="val 47306"/>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TextBox 14">
            <a:extLst>
              <a:ext uri="{FF2B5EF4-FFF2-40B4-BE49-F238E27FC236}">
                <a16:creationId xmlns:a16="http://schemas.microsoft.com/office/drawing/2014/main" id="{D6B17B99-F6D8-02D2-3A96-ACAEF63FDE7F}"/>
              </a:ext>
            </a:extLst>
          </p:cNvPr>
          <p:cNvSpPr txBox="1"/>
          <p:nvPr/>
        </p:nvSpPr>
        <p:spPr>
          <a:xfrm>
            <a:off x="1077540" y="1458486"/>
            <a:ext cx="3825910" cy="1236308"/>
          </a:xfrm>
          <a:prstGeom prst="rect">
            <a:avLst/>
          </a:prstGeom>
          <a:noFill/>
        </p:spPr>
        <p:txBody>
          <a:bodyPr wrap="square" lIns="0" tIns="0" rIns="0" bIns="0" rtlCol="0" anchor="b">
            <a:noAutofit/>
          </a:bodyPr>
          <a:lstStyle/>
          <a:p>
            <a:pPr>
              <a:lnSpc>
                <a:spcPct val="90000"/>
              </a:lnSpc>
            </a:pPr>
            <a:r>
              <a:rPr lang="es-ES_tradnl" sz="4400" b="1" dirty="0">
                <a:solidFill>
                  <a:srgbClr val="C10230"/>
                </a:solidFill>
                <a:latin typeface="Arial" panose="020B0604020202020204" pitchFamily="34" charset="0"/>
                <a:ea typeface="Roboto" panose="02000000000000000000" pitchFamily="2" charset="0"/>
              </a:rPr>
              <a:t>Titular</a:t>
            </a:r>
          </a:p>
          <a:p>
            <a:pPr>
              <a:lnSpc>
                <a:spcPct val="90000"/>
              </a:lnSpc>
            </a:pPr>
            <a:r>
              <a:rPr lang="es-ES_tradnl" sz="4400" b="1" dirty="0">
                <a:solidFill>
                  <a:srgbClr val="C10230"/>
                </a:solidFill>
                <a:latin typeface="Arial" panose="020B0604020202020204" pitchFamily="34" charset="0"/>
                <a:ea typeface="Roboto" panose="02000000000000000000" pitchFamily="2" charset="0"/>
              </a:rPr>
              <a:t>Titular</a:t>
            </a:r>
          </a:p>
        </p:txBody>
      </p:sp>
      <p:sp>
        <p:nvSpPr>
          <p:cNvPr id="16" name="TextBox 15">
            <a:extLst>
              <a:ext uri="{FF2B5EF4-FFF2-40B4-BE49-F238E27FC236}">
                <a16:creationId xmlns:a16="http://schemas.microsoft.com/office/drawing/2014/main" id="{C37486B9-0DF2-0FBA-D639-560CEC0C8284}"/>
              </a:ext>
            </a:extLst>
          </p:cNvPr>
          <p:cNvSpPr txBox="1"/>
          <p:nvPr/>
        </p:nvSpPr>
        <p:spPr>
          <a:xfrm>
            <a:off x="1077540" y="2962297"/>
            <a:ext cx="3193377" cy="884874"/>
          </a:xfrm>
          <a:prstGeom prst="rect">
            <a:avLst/>
          </a:prstGeom>
          <a:noFill/>
        </p:spPr>
        <p:txBody>
          <a:bodyPr wrap="square" lIns="0" tIns="0" rIns="0" bIns="0" rtlCol="0">
            <a:noAutofit/>
          </a:bodyPr>
          <a:lstStyle/>
          <a:p>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Lorem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ipsum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dolor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sit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amet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consectetur</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adipiscing</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elit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Duis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suscipit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arcu</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sed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sodales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dignissim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nisi</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ipsum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ultrices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risus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facilisis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ultrices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augue</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urna ac tortor.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Donec</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convallis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sem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ac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posuere</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varius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erat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tincidunt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Integer</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quis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tempor</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nunc.</a:t>
            </a:r>
          </a:p>
        </p:txBody>
      </p:sp>
      <p:grpSp>
        <p:nvGrpSpPr>
          <p:cNvPr id="18" name="Group 17">
            <a:extLst>
              <a:ext uri="{FF2B5EF4-FFF2-40B4-BE49-F238E27FC236}">
                <a16:creationId xmlns:a16="http://schemas.microsoft.com/office/drawing/2014/main" id="{770F86C2-74F0-A25A-F35F-9DAEDB2BD09B}"/>
              </a:ext>
            </a:extLst>
          </p:cNvPr>
          <p:cNvGrpSpPr/>
          <p:nvPr/>
        </p:nvGrpSpPr>
        <p:grpSpPr>
          <a:xfrm>
            <a:off x="1077540" y="4245734"/>
            <a:ext cx="241614" cy="209202"/>
            <a:chOff x="5997844" y="1356102"/>
            <a:chExt cx="3120193" cy="2701622"/>
          </a:xfrm>
        </p:grpSpPr>
        <p:sp>
          <p:nvSpPr>
            <p:cNvPr id="19" name="Graphic 8">
              <a:extLst>
                <a:ext uri="{FF2B5EF4-FFF2-40B4-BE49-F238E27FC236}">
                  <a16:creationId xmlns:a16="http://schemas.microsoft.com/office/drawing/2014/main" id="{A2DE7134-1D6E-E60C-EB1B-99B4BBA34E8B}"/>
                </a:ext>
              </a:extLst>
            </p:cNvPr>
            <p:cNvSpPr/>
            <p:nvPr/>
          </p:nvSpPr>
          <p:spPr>
            <a:xfrm>
              <a:off x="7475832" y="1356102"/>
              <a:ext cx="1642204" cy="2701622"/>
            </a:xfrm>
            <a:custGeom>
              <a:avLst/>
              <a:gdLst>
                <a:gd name="connsiteX0" fmla="*/ 2602230 w 2744390"/>
                <a:gd name="connsiteY0" fmla="*/ 1913573 h 4514850"/>
                <a:gd name="connsiteX1" fmla="*/ 831532 w 2744390"/>
                <a:gd name="connsiteY1" fmla="*/ 142875 h 4514850"/>
                <a:gd name="connsiteX2" fmla="*/ 142875 w 2744390"/>
                <a:gd name="connsiteY2" fmla="*/ 142875 h 4514850"/>
                <a:gd name="connsiteX3" fmla="*/ 142875 w 2744390"/>
                <a:gd name="connsiteY3" fmla="*/ 831533 h 4514850"/>
                <a:gd name="connsiteX4" fmla="*/ 1569720 w 2744390"/>
                <a:gd name="connsiteY4" fmla="*/ 2257425 h 4514850"/>
                <a:gd name="connsiteX5" fmla="*/ 142875 w 2744390"/>
                <a:gd name="connsiteY5" fmla="*/ 3683318 h 4514850"/>
                <a:gd name="connsiteX6" fmla="*/ 142875 w 2744390"/>
                <a:gd name="connsiteY6" fmla="*/ 4371975 h 4514850"/>
                <a:gd name="connsiteX7" fmla="*/ 831532 w 2744390"/>
                <a:gd name="connsiteY7" fmla="*/ 4371975 h 4514850"/>
                <a:gd name="connsiteX8" fmla="*/ 2602230 w 2744390"/>
                <a:gd name="connsiteY8" fmla="*/ 2601278 h 4514850"/>
                <a:gd name="connsiteX9" fmla="*/ 2602230 w 2744390"/>
                <a:gd name="connsiteY9" fmla="*/ 1913573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4390" h="4514850">
                  <a:moveTo>
                    <a:pt x="2602230" y="1913573"/>
                  </a:moveTo>
                  <a:lnTo>
                    <a:pt x="831532" y="142875"/>
                  </a:lnTo>
                  <a:cubicBezTo>
                    <a:pt x="641032" y="-47625"/>
                    <a:pt x="333375" y="-47625"/>
                    <a:pt x="142875" y="142875"/>
                  </a:cubicBezTo>
                  <a:cubicBezTo>
                    <a:pt x="-47625" y="333375"/>
                    <a:pt x="-47625" y="641033"/>
                    <a:pt x="142875" y="831533"/>
                  </a:cubicBezTo>
                  <a:lnTo>
                    <a:pt x="1569720" y="2257425"/>
                  </a:lnTo>
                  <a:lnTo>
                    <a:pt x="142875" y="3683318"/>
                  </a:lnTo>
                  <a:cubicBezTo>
                    <a:pt x="-47625" y="3873818"/>
                    <a:pt x="-47625" y="4181475"/>
                    <a:pt x="142875" y="4371975"/>
                  </a:cubicBezTo>
                  <a:cubicBezTo>
                    <a:pt x="333375" y="4562475"/>
                    <a:pt x="641032" y="4562475"/>
                    <a:pt x="831532" y="4371975"/>
                  </a:cubicBezTo>
                  <a:lnTo>
                    <a:pt x="2602230" y="2601278"/>
                  </a:lnTo>
                  <a:cubicBezTo>
                    <a:pt x="2791778" y="2411730"/>
                    <a:pt x="2791778" y="2103120"/>
                    <a:pt x="2602230" y="1913573"/>
                  </a:cubicBezTo>
                  <a:close/>
                </a:path>
              </a:pathLst>
            </a:custGeom>
            <a:solidFill>
              <a:srgbClr val="C1023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lt1"/>
                </a:solidFill>
              </a:endParaRPr>
            </a:p>
          </p:txBody>
        </p:sp>
        <p:sp>
          <p:nvSpPr>
            <p:cNvPr id="20" name="Rounded Rectangle 19">
              <a:extLst>
                <a:ext uri="{FF2B5EF4-FFF2-40B4-BE49-F238E27FC236}">
                  <a16:creationId xmlns:a16="http://schemas.microsoft.com/office/drawing/2014/main" id="{CB27CD47-6604-2887-C229-93E21706E7B3}"/>
                </a:ext>
              </a:extLst>
            </p:cNvPr>
            <p:cNvSpPr/>
            <p:nvPr/>
          </p:nvSpPr>
          <p:spPr>
            <a:xfrm rot="5400000">
              <a:off x="7283954" y="1146818"/>
              <a:ext cx="547973" cy="3120193"/>
            </a:xfrm>
            <a:prstGeom prst="round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pic>
        <p:nvPicPr>
          <p:cNvPr id="8" name="Picture Placeholder 7" descr="A person and person walking in a building&#10;&#10;AI-generated content may be incorrect.">
            <a:extLst>
              <a:ext uri="{FF2B5EF4-FFF2-40B4-BE49-F238E27FC236}">
                <a16:creationId xmlns:a16="http://schemas.microsoft.com/office/drawing/2014/main" id="{E670062A-F5C2-CF39-83FB-9D983031DC3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6516" r="6516"/>
          <a:stretch>
            <a:fillRect/>
          </a:stretch>
        </p:blipFill>
        <p:spPr>
          <a:pattFill prst="pct5">
            <a:fgClr>
              <a:schemeClr val="bg1">
                <a:lumMod val="85000"/>
              </a:schemeClr>
            </a:fgClr>
            <a:bgClr>
              <a:srgbClr val="C10230"/>
            </a:bgClr>
          </a:pattFill>
        </p:spPr>
      </p:pic>
      <p:sp>
        <p:nvSpPr>
          <p:cNvPr id="24" name="Round Single Corner Rectangle 23">
            <a:extLst>
              <a:ext uri="{FF2B5EF4-FFF2-40B4-BE49-F238E27FC236}">
                <a16:creationId xmlns:a16="http://schemas.microsoft.com/office/drawing/2014/main" id="{8F87D26C-41DA-391F-B6C2-406321185F43}"/>
              </a:ext>
            </a:extLst>
          </p:cNvPr>
          <p:cNvSpPr/>
          <p:nvPr/>
        </p:nvSpPr>
        <p:spPr>
          <a:xfrm flipH="1" flipV="1">
            <a:off x="9969190" y="-1"/>
            <a:ext cx="2222810" cy="2230245"/>
          </a:xfrm>
          <a:prstGeom prst="round1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654983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06275A1A-6A9F-58DD-E190-24D30F683890}"/>
              </a:ext>
            </a:extLst>
          </p:cNvPr>
          <p:cNvSpPr/>
          <p:nvPr/>
        </p:nvSpPr>
        <p:spPr>
          <a:xfrm>
            <a:off x="0" y="0"/>
            <a:ext cx="10002644" cy="6858000"/>
          </a:xfrm>
          <a:prstGeom prst="round1Rect">
            <a:avLst>
              <a:gd name="adj" fmla="val 33155"/>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Round Single Corner Rectangle 2">
            <a:extLst>
              <a:ext uri="{FF2B5EF4-FFF2-40B4-BE49-F238E27FC236}">
                <a16:creationId xmlns:a16="http://schemas.microsoft.com/office/drawing/2014/main" id="{6159AE94-3452-E45B-0237-3034DCF54786}"/>
              </a:ext>
            </a:extLst>
          </p:cNvPr>
          <p:cNvSpPr/>
          <p:nvPr/>
        </p:nvSpPr>
        <p:spPr>
          <a:xfrm flipH="1">
            <a:off x="9634654" y="4593183"/>
            <a:ext cx="2557346" cy="2264817"/>
          </a:xfrm>
          <a:prstGeom prst="round1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TextBox 12">
            <a:extLst>
              <a:ext uri="{FF2B5EF4-FFF2-40B4-BE49-F238E27FC236}">
                <a16:creationId xmlns:a16="http://schemas.microsoft.com/office/drawing/2014/main" id="{48D7B75C-2A0E-AFE2-4331-5D024137D777}"/>
              </a:ext>
            </a:extLst>
          </p:cNvPr>
          <p:cNvSpPr txBox="1"/>
          <p:nvPr/>
        </p:nvSpPr>
        <p:spPr>
          <a:xfrm>
            <a:off x="1367830" y="2249306"/>
            <a:ext cx="5556951" cy="1179692"/>
          </a:xfrm>
          <a:prstGeom prst="rect">
            <a:avLst/>
          </a:prstGeom>
          <a:noFill/>
        </p:spPr>
        <p:txBody>
          <a:bodyPr wrap="square" lIns="0" tIns="0" rIns="0" bIns="0" rtlCol="0" anchor="ctr">
            <a:noAutofit/>
          </a:bodyPr>
          <a:lstStyle/>
          <a:p>
            <a:pPr>
              <a:lnSpc>
                <a:spcPct val="90000"/>
              </a:lnSpc>
            </a:pPr>
            <a:r>
              <a:rPr lang="es-ES_tradnl" sz="8000" b="1" dirty="0">
                <a:solidFill>
                  <a:schemeClr val="bg1"/>
                </a:solidFill>
                <a:latin typeface="Arial" panose="020B0604020202020204" pitchFamily="34" charset="0"/>
                <a:ea typeface="Roboto" panose="02000000000000000000" pitchFamily="2" charset="0"/>
              </a:rPr>
              <a:t>Muchas Gracias</a:t>
            </a:r>
            <a:endParaRPr lang="es-ES_tradnl" sz="8000" b="1" dirty="0">
              <a:solidFill>
                <a:schemeClr val="accent2"/>
              </a:solidFill>
              <a:latin typeface="Arial" panose="020B0604020202020204" pitchFamily="34" charset="0"/>
              <a:ea typeface="Roboto" panose="02000000000000000000" pitchFamily="2" charset="0"/>
            </a:endParaRPr>
          </a:p>
        </p:txBody>
      </p:sp>
      <p:sp>
        <p:nvSpPr>
          <p:cNvPr id="14" name="TextBox 13">
            <a:extLst>
              <a:ext uri="{FF2B5EF4-FFF2-40B4-BE49-F238E27FC236}">
                <a16:creationId xmlns:a16="http://schemas.microsoft.com/office/drawing/2014/main" id="{95961A68-0FD1-00C6-AFCF-53345D956815}"/>
              </a:ext>
            </a:extLst>
          </p:cNvPr>
          <p:cNvSpPr txBox="1"/>
          <p:nvPr/>
        </p:nvSpPr>
        <p:spPr>
          <a:xfrm>
            <a:off x="1367831" y="3944713"/>
            <a:ext cx="5556952" cy="233599"/>
          </a:xfrm>
          <a:prstGeom prst="rect">
            <a:avLst/>
          </a:prstGeom>
          <a:noFill/>
        </p:spPr>
        <p:txBody>
          <a:bodyPr wrap="square" lIns="0" tIns="0" rIns="0" bIns="0" rtlCol="0" anchor="ctr">
            <a:noAutofit/>
          </a:bodyPr>
          <a:lstStyle/>
          <a:p>
            <a:r>
              <a:rPr lang="es-ES_tradnl" sz="1200" dirty="0">
                <a:solidFill>
                  <a:schemeClr val="bg1"/>
                </a:solidFill>
                <a:latin typeface="Arial" panose="020B0604020202020204" pitchFamily="34" charset="0"/>
                <a:ea typeface="Roboto Light" panose="02000000000000000000" pitchFamily="2" charset="0"/>
              </a:rPr>
              <a:t>Texto</a:t>
            </a:r>
          </a:p>
        </p:txBody>
      </p:sp>
      <p:pic>
        <p:nvPicPr>
          <p:cNvPr id="9" name="Picture Placeholder 8" descr="A person sitting at a table with a computer&#10;&#10;AI-generated content may be incorrect.">
            <a:extLst>
              <a:ext uri="{FF2B5EF4-FFF2-40B4-BE49-F238E27FC236}">
                <a16:creationId xmlns:a16="http://schemas.microsoft.com/office/drawing/2014/main" id="{EE4C368F-F2D6-98EA-A379-11C26D44954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4554" t="9221" r="23134"/>
          <a:stretch/>
        </p:blipFill>
        <p:spPr>
          <a:xfrm>
            <a:off x="7393257" y="1501984"/>
            <a:ext cx="3327294" cy="3854029"/>
          </a:xfrm>
          <a:pattFill prst="pct5">
            <a:fgClr>
              <a:schemeClr val="bg1">
                <a:lumMod val="85000"/>
              </a:schemeClr>
            </a:fgClr>
            <a:bgClr>
              <a:srgbClr val="C10230"/>
            </a:bgClr>
          </a:pattFill>
        </p:spPr>
      </p:pic>
      <p:pic>
        <p:nvPicPr>
          <p:cNvPr id="16" name="Picture 15" descr="A red and black logo&#10;&#10;AI-generated content may be incorrect.">
            <a:extLst>
              <a:ext uri="{FF2B5EF4-FFF2-40B4-BE49-F238E27FC236}">
                <a16:creationId xmlns:a16="http://schemas.microsoft.com/office/drawing/2014/main" id="{2F6F4564-8BA5-853A-179C-B42C95F28E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2644" y="334247"/>
            <a:ext cx="1882076" cy="833491"/>
          </a:xfrm>
          <a:prstGeom prst="rect">
            <a:avLst/>
          </a:prstGeom>
        </p:spPr>
      </p:pic>
    </p:spTree>
    <p:extLst>
      <p:ext uri="{BB962C8B-B14F-4D97-AF65-F5344CB8AC3E}">
        <p14:creationId xmlns:p14="http://schemas.microsoft.com/office/powerpoint/2010/main" val="129728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E0323CB6-6BD0-4179-A5D1-A3541E7A5662}"/>
              </a:ext>
            </a:extLst>
          </p:cNvPr>
          <p:cNvSpPr/>
          <p:nvPr/>
        </p:nvSpPr>
        <p:spPr>
          <a:xfrm>
            <a:off x="9570339" y="3243758"/>
            <a:ext cx="426720" cy="365760"/>
          </a:xfrm>
          <a:custGeom>
            <a:avLst/>
            <a:gdLst>
              <a:gd name="connsiteX0" fmla="*/ 372847 w 426720"/>
              <a:gd name="connsiteY0" fmla="*/ 250012 h 365760"/>
              <a:gd name="connsiteX1" fmla="*/ 332918 w 426720"/>
              <a:gd name="connsiteY1" fmla="*/ 315087 h 365760"/>
              <a:gd name="connsiteX2" fmla="*/ 332918 w 426720"/>
              <a:gd name="connsiteY2" fmla="*/ 315087 h 365760"/>
              <a:gd name="connsiteX3" fmla="*/ 332918 w 426720"/>
              <a:gd name="connsiteY3" fmla="*/ 355930 h 365760"/>
              <a:gd name="connsiteX4" fmla="*/ 245897 w 426720"/>
              <a:gd name="connsiteY4" fmla="*/ 355930 h 365760"/>
              <a:gd name="connsiteX5" fmla="*/ 245897 w 426720"/>
              <a:gd name="connsiteY5" fmla="*/ 330632 h 365760"/>
              <a:gd name="connsiteX6" fmla="*/ 245897 w 426720"/>
              <a:gd name="connsiteY6" fmla="*/ 330632 h 365760"/>
              <a:gd name="connsiteX7" fmla="*/ 210236 w 426720"/>
              <a:gd name="connsiteY7" fmla="*/ 334137 h 365760"/>
              <a:gd name="connsiteX8" fmla="*/ 175336 w 426720"/>
              <a:gd name="connsiteY8" fmla="*/ 330784 h 365760"/>
              <a:gd name="connsiteX9" fmla="*/ 175336 w 426720"/>
              <a:gd name="connsiteY9" fmla="*/ 330784 h 365760"/>
              <a:gd name="connsiteX10" fmla="*/ 175336 w 426720"/>
              <a:gd name="connsiteY10" fmla="*/ 355930 h 365760"/>
              <a:gd name="connsiteX11" fmla="*/ 88316 w 426720"/>
              <a:gd name="connsiteY11" fmla="*/ 355930 h 365760"/>
              <a:gd name="connsiteX12" fmla="*/ 88316 w 426720"/>
              <a:gd name="connsiteY12" fmla="*/ 315697 h 365760"/>
              <a:gd name="connsiteX13" fmla="*/ 88316 w 426720"/>
              <a:gd name="connsiteY13" fmla="*/ 315697 h 365760"/>
              <a:gd name="connsiteX14" fmla="*/ 48387 w 426720"/>
              <a:gd name="connsiteY14" fmla="*/ 252146 h 365760"/>
              <a:gd name="connsiteX15" fmla="*/ 48387 w 426720"/>
              <a:gd name="connsiteY15" fmla="*/ 252146 h 365760"/>
              <a:gd name="connsiteX16" fmla="*/ 31623 w 426720"/>
              <a:gd name="connsiteY16" fmla="*/ 252146 h 365760"/>
              <a:gd name="connsiteX17" fmla="*/ 19431 w 426720"/>
              <a:gd name="connsiteY17" fmla="*/ 239954 h 365760"/>
              <a:gd name="connsiteX18" fmla="*/ 19431 w 426720"/>
              <a:gd name="connsiteY18" fmla="*/ 175794 h 365760"/>
              <a:gd name="connsiteX19" fmla="*/ 31623 w 426720"/>
              <a:gd name="connsiteY19" fmla="*/ 163602 h 365760"/>
              <a:gd name="connsiteX20" fmla="*/ 48387 w 426720"/>
              <a:gd name="connsiteY20" fmla="*/ 163602 h 365760"/>
              <a:gd name="connsiteX21" fmla="*/ 48387 w 426720"/>
              <a:gd name="connsiteY21" fmla="*/ 163602 h 365760"/>
              <a:gd name="connsiteX22" fmla="*/ 111329 w 426720"/>
              <a:gd name="connsiteY22" fmla="*/ 81610 h 365760"/>
              <a:gd name="connsiteX23" fmla="*/ 111329 w 426720"/>
              <a:gd name="connsiteY23" fmla="*/ 81610 h 365760"/>
              <a:gd name="connsiteX24" fmla="*/ 86030 w 426720"/>
              <a:gd name="connsiteY24" fmla="*/ 32690 h 365760"/>
              <a:gd name="connsiteX25" fmla="*/ 159487 w 426720"/>
              <a:gd name="connsiteY25" fmla="*/ 59207 h 365760"/>
              <a:gd name="connsiteX26" fmla="*/ 159487 w 426720"/>
              <a:gd name="connsiteY26" fmla="*/ 59207 h 365760"/>
              <a:gd name="connsiteX27" fmla="*/ 189967 w 426720"/>
              <a:gd name="connsiteY27" fmla="*/ 53112 h 365760"/>
              <a:gd name="connsiteX28" fmla="*/ 292379 w 426720"/>
              <a:gd name="connsiteY28" fmla="*/ 142418 h 365760"/>
              <a:gd name="connsiteX29" fmla="*/ 320726 w 426720"/>
              <a:gd name="connsiteY29" fmla="*/ 153848 h 365760"/>
              <a:gd name="connsiteX30" fmla="*/ 350139 w 426720"/>
              <a:gd name="connsiteY30" fmla="*/ 133274 h 365760"/>
              <a:gd name="connsiteX31" fmla="*/ 321335 w 426720"/>
              <a:gd name="connsiteY31" fmla="*/ 112547 h 365760"/>
              <a:gd name="connsiteX32" fmla="*/ 296037 w 426720"/>
              <a:gd name="connsiteY32" fmla="*/ 94869 h 365760"/>
              <a:gd name="connsiteX33" fmla="*/ 320879 w 426720"/>
              <a:gd name="connsiteY33" fmla="*/ 76429 h 365760"/>
              <a:gd name="connsiteX34" fmla="*/ 342976 w 426720"/>
              <a:gd name="connsiteY34" fmla="*/ 84354 h 365760"/>
              <a:gd name="connsiteX35" fmla="*/ 320726 w 426720"/>
              <a:gd name="connsiteY35" fmla="*/ 153695 h 365760"/>
              <a:gd name="connsiteX36" fmla="*/ 320726 w 426720"/>
              <a:gd name="connsiteY36" fmla="*/ 167869 h 365760"/>
              <a:gd name="connsiteX37" fmla="*/ 320726 w 426720"/>
              <a:gd name="connsiteY37" fmla="*/ 62103 h 365760"/>
              <a:gd name="connsiteX38" fmla="*/ 320726 w 426720"/>
              <a:gd name="connsiteY38" fmla="*/ 76276 h 365760"/>
              <a:gd name="connsiteX39" fmla="*/ 321183 w 426720"/>
              <a:gd name="connsiteY39" fmla="*/ 19431 h 365760"/>
              <a:gd name="connsiteX40" fmla="*/ 225629 w 426720"/>
              <a:gd name="connsiteY40" fmla="*/ 114986 h 365760"/>
              <a:gd name="connsiteX41" fmla="*/ 321183 w 426720"/>
              <a:gd name="connsiteY41" fmla="*/ 210541 h 365760"/>
              <a:gd name="connsiteX42" fmla="*/ 416738 w 426720"/>
              <a:gd name="connsiteY42" fmla="*/ 114986 h 365760"/>
              <a:gd name="connsiteX43" fmla="*/ 321183 w 426720"/>
              <a:gd name="connsiteY43" fmla="*/ 19431 h 365760"/>
              <a:gd name="connsiteX44" fmla="*/ 141046 w 426720"/>
              <a:gd name="connsiteY44" fmla="*/ 159334 h 365760"/>
              <a:gd name="connsiteX45" fmla="*/ 136627 w 426720"/>
              <a:gd name="connsiteY45" fmla="*/ 163754 h 365760"/>
              <a:gd name="connsiteX46" fmla="*/ 132207 w 426720"/>
              <a:gd name="connsiteY46" fmla="*/ 159334 h 365760"/>
              <a:gd name="connsiteX47" fmla="*/ 136627 w 426720"/>
              <a:gd name="connsiteY47" fmla="*/ 154915 h 365760"/>
              <a:gd name="connsiteX48" fmla="*/ 141046 w 426720"/>
              <a:gd name="connsiteY48" fmla="*/ 159334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6720" h="365760">
                <a:moveTo>
                  <a:pt x="372847" y="250012"/>
                </a:moveTo>
                <a:cubicBezTo>
                  <a:pt x="365379" y="274701"/>
                  <a:pt x="351510" y="296952"/>
                  <a:pt x="332918" y="315087"/>
                </a:cubicBezTo>
                <a:lnTo>
                  <a:pt x="332918" y="315087"/>
                </a:lnTo>
                <a:lnTo>
                  <a:pt x="332918" y="355930"/>
                </a:lnTo>
                <a:lnTo>
                  <a:pt x="245897" y="355930"/>
                </a:lnTo>
                <a:lnTo>
                  <a:pt x="245897" y="330632"/>
                </a:lnTo>
                <a:lnTo>
                  <a:pt x="245897" y="330632"/>
                </a:lnTo>
                <a:cubicBezTo>
                  <a:pt x="234467" y="332918"/>
                  <a:pt x="222428" y="334137"/>
                  <a:pt x="210236" y="334137"/>
                </a:cubicBezTo>
                <a:cubicBezTo>
                  <a:pt x="198196" y="334137"/>
                  <a:pt x="186613" y="332918"/>
                  <a:pt x="175336" y="330784"/>
                </a:cubicBezTo>
                <a:lnTo>
                  <a:pt x="175336" y="330784"/>
                </a:lnTo>
                <a:lnTo>
                  <a:pt x="175336" y="355930"/>
                </a:lnTo>
                <a:lnTo>
                  <a:pt x="88316" y="355930"/>
                </a:lnTo>
                <a:lnTo>
                  <a:pt x="88316" y="315697"/>
                </a:lnTo>
                <a:lnTo>
                  <a:pt x="88316" y="315697"/>
                </a:lnTo>
                <a:cubicBezTo>
                  <a:pt x="69875" y="298018"/>
                  <a:pt x="56007" y="276377"/>
                  <a:pt x="48387" y="252146"/>
                </a:cubicBezTo>
                <a:lnTo>
                  <a:pt x="48387" y="252146"/>
                </a:lnTo>
                <a:lnTo>
                  <a:pt x="31623" y="252146"/>
                </a:lnTo>
                <a:cubicBezTo>
                  <a:pt x="24917" y="252146"/>
                  <a:pt x="19431" y="246659"/>
                  <a:pt x="19431" y="239954"/>
                </a:cubicBezTo>
                <a:lnTo>
                  <a:pt x="19431" y="175794"/>
                </a:lnTo>
                <a:cubicBezTo>
                  <a:pt x="19431" y="169088"/>
                  <a:pt x="24917" y="163602"/>
                  <a:pt x="31623" y="163602"/>
                </a:cubicBezTo>
                <a:lnTo>
                  <a:pt x="48387" y="163602"/>
                </a:lnTo>
                <a:lnTo>
                  <a:pt x="48387" y="163602"/>
                </a:lnTo>
                <a:cubicBezTo>
                  <a:pt x="59055" y="130226"/>
                  <a:pt x="81610" y="101575"/>
                  <a:pt x="111329" y="81610"/>
                </a:cubicBezTo>
                <a:lnTo>
                  <a:pt x="111329" y="81610"/>
                </a:lnTo>
                <a:cubicBezTo>
                  <a:pt x="102946" y="63475"/>
                  <a:pt x="98069" y="51892"/>
                  <a:pt x="86030" y="32690"/>
                </a:cubicBezTo>
                <a:cubicBezTo>
                  <a:pt x="122759" y="26746"/>
                  <a:pt x="159487" y="59207"/>
                  <a:pt x="159487" y="59207"/>
                </a:cubicBezTo>
                <a:lnTo>
                  <a:pt x="159487" y="59207"/>
                </a:lnTo>
                <a:cubicBezTo>
                  <a:pt x="169240" y="56312"/>
                  <a:pt x="179451" y="54331"/>
                  <a:pt x="189967" y="53112"/>
                </a:cubicBezTo>
                <a:moveTo>
                  <a:pt x="292379" y="142418"/>
                </a:moveTo>
                <a:cubicBezTo>
                  <a:pt x="297714" y="150190"/>
                  <a:pt x="306705" y="153848"/>
                  <a:pt x="320726" y="153848"/>
                </a:cubicBezTo>
                <a:cubicBezTo>
                  <a:pt x="327583" y="153848"/>
                  <a:pt x="350139" y="152324"/>
                  <a:pt x="350139" y="133274"/>
                </a:cubicBezTo>
                <a:cubicBezTo>
                  <a:pt x="350139" y="120625"/>
                  <a:pt x="342672" y="115138"/>
                  <a:pt x="321335" y="112547"/>
                </a:cubicBezTo>
                <a:cubicBezTo>
                  <a:pt x="313715" y="111633"/>
                  <a:pt x="296037" y="109499"/>
                  <a:pt x="296037" y="94869"/>
                </a:cubicBezTo>
                <a:cubicBezTo>
                  <a:pt x="296037" y="86335"/>
                  <a:pt x="302590" y="76429"/>
                  <a:pt x="320879" y="76429"/>
                </a:cubicBezTo>
                <a:cubicBezTo>
                  <a:pt x="329260" y="76429"/>
                  <a:pt x="337490" y="79477"/>
                  <a:pt x="342976" y="84354"/>
                </a:cubicBezTo>
                <a:moveTo>
                  <a:pt x="320726" y="153695"/>
                </a:moveTo>
                <a:lnTo>
                  <a:pt x="320726" y="167869"/>
                </a:lnTo>
                <a:moveTo>
                  <a:pt x="320726" y="62103"/>
                </a:moveTo>
                <a:lnTo>
                  <a:pt x="320726" y="76276"/>
                </a:lnTo>
                <a:moveTo>
                  <a:pt x="321183" y="19431"/>
                </a:moveTo>
                <a:cubicBezTo>
                  <a:pt x="268453" y="19431"/>
                  <a:pt x="225629" y="62255"/>
                  <a:pt x="225629" y="114986"/>
                </a:cubicBezTo>
                <a:cubicBezTo>
                  <a:pt x="225629" y="167716"/>
                  <a:pt x="268453" y="210541"/>
                  <a:pt x="321183" y="210541"/>
                </a:cubicBezTo>
                <a:cubicBezTo>
                  <a:pt x="373914" y="210541"/>
                  <a:pt x="416738" y="167716"/>
                  <a:pt x="416738" y="114986"/>
                </a:cubicBezTo>
                <a:cubicBezTo>
                  <a:pt x="416738" y="62255"/>
                  <a:pt x="373914" y="19431"/>
                  <a:pt x="321183" y="19431"/>
                </a:cubicBezTo>
                <a:close/>
                <a:moveTo>
                  <a:pt x="141046" y="159334"/>
                </a:moveTo>
                <a:cubicBezTo>
                  <a:pt x="141046" y="161773"/>
                  <a:pt x="139065" y="163754"/>
                  <a:pt x="136627" y="163754"/>
                </a:cubicBezTo>
                <a:cubicBezTo>
                  <a:pt x="134189" y="163754"/>
                  <a:pt x="132207" y="161773"/>
                  <a:pt x="132207" y="159334"/>
                </a:cubicBezTo>
                <a:cubicBezTo>
                  <a:pt x="132207" y="156896"/>
                  <a:pt x="134189" y="154915"/>
                  <a:pt x="136627" y="154915"/>
                </a:cubicBezTo>
                <a:cubicBezTo>
                  <a:pt x="139065" y="154915"/>
                  <a:pt x="141046" y="156896"/>
                  <a:pt x="141046" y="159334"/>
                </a:cubicBezTo>
                <a:close/>
              </a:path>
            </a:pathLst>
          </a:custGeom>
          <a:noFill/>
          <a:ln w="19050" cap="rnd">
            <a:solidFill>
              <a:schemeClr val="tx1">
                <a:lumMod val="50000"/>
              </a:schemeClr>
            </a:solidFill>
            <a:prstDash val="solid"/>
            <a:round/>
          </a:ln>
        </p:spPr>
        <p:txBody>
          <a:bodyPr rtlCol="0" anchor="ctr"/>
          <a:lstStyle/>
          <a:p>
            <a:endParaRPr lang="ru-UA"/>
          </a:p>
        </p:txBody>
      </p:sp>
      <p:sp>
        <p:nvSpPr>
          <p:cNvPr id="56" name="Freeform: Shape 55">
            <a:extLst>
              <a:ext uri="{FF2B5EF4-FFF2-40B4-BE49-F238E27FC236}">
                <a16:creationId xmlns:a16="http://schemas.microsoft.com/office/drawing/2014/main" id="{CEFD1CEF-3DA3-44DB-923E-D84E08D92DC0}"/>
              </a:ext>
            </a:extLst>
          </p:cNvPr>
          <p:cNvSpPr/>
          <p:nvPr/>
        </p:nvSpPr>
        <p:spPr>
          <a:xfrm>
            <a:off x="10643845" y="3250041"/>
            <a:ext cx="396240" cy="350520"/>
          </a:xfrm>
          <a:custGeom>
            <a:avLst/>
            <a:gdLst>
              <a:gd name="connsiteX0" fmla="*/ 111480 w 396240"/>
              <a:gd name="connsiteY0" fmla="*/ 69078 h 350520"/>
              <a:gd name="connsiteX1" fmla="*/ 86182 w 396240"/>
              <a:gd name="connsiteY1" fmla="*/ 20158 h 350520"/>
              <a:gd name="connsiteX2" fmla="*/ 159639 w 396240"/>
              <a:gd name="connsiteY2" fmla="*/ 46676 h 350520"/>
              <a:gd name="connsiteX3" fmla="*/ 159639 w 396240"/>
              <a:gd name="connsiteY3" fmla="*/ 46676 h 350520"/>
              <a:gd name="connsiteX4" fmla="*/ 210540 w 396240"/>
              <a:gd name="connsiteY4" fmla="*/ 39513 h 350520"/>
              <a:gd name="connsiteX5" fmla="*/ 379552 w 396240"/>
              <a:gd name="connsiteY5" fmla="*/ 195418 h 350520"/>
              <a:gd name="connsiteX6" fmla="*/ 333375 w 396240"/>
              <a:gd name="connsiteY6" fmla="*/ 302555 h 350520"/>
              <a:gd name="connsiteX7" fmla="*/ 333375 w 396240"/>
              <a:gd name="connsiteY7" fmla="*/ 302555 h 350520"/>
              <a:gd name="connsiteX8" fmla="*/ 333375 w 396240"/>
              <a:gd name="connsiteY8" fmla="*/ 343551 h 350520"/>
              <a:gd name="connsiteX9" fmla="*/ 246202 w 396240"/>
              <a:gd name="connsiteY9" fmla="*/ 343551 h 350520"/>
              <a:gd name="connsiteX10" fmla="*/ 246202 w 396240"/>
              <a:gd name="connsiteY10" fmla="*/ 318252 h 350520"/>
              <a:gd name="connsiteX11" fmla="*/ 246202 w 396240"/>
              <a:gd name="connsiteY11" fmla="*/ 318252 h 350520"/>
              <a:gd name="connsiteX12" fmla="*/ 210540 w 396240"/>
              <a:gd name="connsiteY12" fmla="*/ 321757 h 350520"/>
              <a:gd name="connsiteX13" fmla="*/ 175641 w 396240"/>
              <a:gd name="connsiteY13" fmla="*/ 318405 h 350520"/>
              <a:gd name="connsiteX14" fmla="*/ 175641 w 396240"/>
              <a:gd name="connsiteY14" fmla="*/ 318405 h 350520"/>
              <a:gd name="connsiteX15" fmla="*/ 175641 w 396240"/>
              <a:gd name="connsiteY15" fmla="*/ 343551 h 350520"/>
              <a:gd name="connsiteX16" fmla="*/ 88468 w 396240"/>
              <a:gd name="connsiteY16" fmla="*/ 343551 h 350520"/>
              <a:gd name="connsiteX17" fmla="*/ 88468 w 396240"/>
              <a:gd name="connsiteY17" fmla="*/ 303317 h 350520"/>
              <a:gd name="connsiteX18" fmla="*/ 88468 w 396240"/>
              <a:gd name="connsiteY18" fmla="*/ 303317 h 350520"/>
              <a:gd name="connsiteX19" fmla="*/ 48387 w 396240"/>
              <a:gd name="connsiteY19" fmla="*/ 239766 h 350520"/>
              <a:gd name="connsiteX20" fmla="*/ 48387 w 396240"/>
              <a:gd name="connsiteY20" fmla="*/ 239766 h 350520"/>
              <a:gd name="connsiteX21" fmla="*/ 31623 w 396240"/>
              <a:gd name="connsiteY21" fmla="*/ 239766 h 350520"/>
              <a:gd name="connsiteX22" fmla="*/ 19431 w 396240"/>
              <a:gd name="connsiteY22" fmla="*/ 227574 h 350520"/>
              <a:gd name="connsiteX23" fmla="*/ 19431 w 396240"/>
              <a:gd name="connsiteY23" fmla="*/ 163414 h 350520"/>
              <a:gd name="connsiteX24" fmla="*/ 31623 w 396240"/>
              <a:gd name="connsiteY24" fmla="*/ 151222 h 350520"/>
              <a:gd name="connsiteX25" fmla="*/ 48387 w 396240"/>
              <a:gd name="connsiteY25" fmla="*/ 151222 h 350520"/>
              <a:gd name="connsiteX26" fmla="*/ 48387 w 396240"/>
              <a:gd name="connsiteY26" fmla="*/ 151222 h 350520"/>
              <a:gd name="connsiteX27" fmla="*/ 111480 w 396240"/>
              <a:gd name="connsiteY27" fmla="*/ 69078 h 350520"/>
              <a:gd name="connsiteX28" fmla="*/ 111480 w 396240"/>
              <a:gd name="connsiteY28" fmla="*/ 69078 h 350520"/>
              <a:gd name="connsiteX29" fmla="*/ 283388 w 396240"/>
              <a:gd name="connsiteY29" fmla="*/ 125466 h 350520"/>
              <a:gd name="connsiteX30" fmla="*/ 210388 w 396240"/>
              <a:gd name="connsiteY30" fmla="*/ 100473 h 350520"/>
              <a:gd name="connsiteX31" fmla="*/ 141198 w 396240"/>
              <a:gd name="connsiteY31" fmla="*/ 146650 h 350520"/>
              <a:gd name="connsiteX32" fmla="*/ 136779 w 396240"/>
              <a:gd name="connsiteY32" fmla="*/ 151069 h 350520"/>
              <a:gd name="connsiteX33" fmla="*/ 132359 w 396240"/>
              <a:gd name="connsiteY33" fmla="*/ 146650 h 350520"/>
              <a:gd name="connsiteX34" fmla="*/ 136779 w 396240"/>
              <a:gd name="connsiteY34" fmla="*/ 142230 h 350520"/>
              <a:gd name="connsiteX35" fmla="*/ 141198 w 396240"/>
              <a:gd name="connsiteY35" fmla="*/ 146650 h 35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96240" h="350520">
                <a:moveTo>
                  <a:pt x="111480" y="69078"/>
                </a:moveTo>
                <a:cubicBezTo>
                  <a:pt x="103098" y="50943"/>
                  <a:pt x="98222" y="39360"/>
                  <a:pt x="86182" y="20158"/>
                </a:cubicBezTo>
                <a:cubicBezTo>
                  <a:pt x="122910" y="14214"/>
                  <a:pt x="159639" y="46676"/>
                  <a:pt x="159639" y="46676"/>
                </a:cubicBezTo>
                <a:lnTo>
                  <a:pt x="159639" y="46676"/>
                </a:lnTo>
                <a:cubicBezTo>
                  <a:pt x="175641" y="41951"/>
                  <a:pt x="192710" y="39513"/>
                  <a:pt x="210540" y="39513"/>
                </a:cubicBezTo>
                <a:cubicBezTo>
                  <a:pt x="303809" y="39513"/>
                  <a:pt x="379552" y="109312"/>
                  <a:pt x="379552" y="195418"/>
                </a:cubicBezTo>
                <a:cubicBezTo>
                  <a:pt x="379552" y="236871"/>
                  <a:pt x="362026" y="274666"/>
                  <a:pt x="333375" y="302555"/>
                </a:cubicBezTo>
                <a:lnTo>
                  <a:pt x="333375" y="302555"/>
                </a:lnTo>
                <a:lnTo>
                  <a:pt x="333375" y="343551"/>
                </a:lnTo>
                <a:lnTo>
                  <a:pt x="246202" y="343551"/>
                </a:lnTo>
                <a:lnTo>
                  <a:pt x="246202" y="318252"/>
                </a:lnTo>
                <a:lnTo>
                  <a:pt x="246202" y="318252"/>
                </a:lnTo>
                <a:cubicBezTo>
                  <a:pt x="234620" y="320538"/>
                  <a:pt x="222733" y="321757"/>
                  <a:pt x="210540" y="321757"/>
                </a:cubicBezTo>
                <a:cubicBezTo>
                  <a:pt x="198501" y="321757"/>
                  <a:pt x="186918" y="320538"/>
                  <a:pt x="175641" y="318405"/>
                </a:cubicBezTo>
                <a:lnTo>
                  <a:pt x="175641" y="318405"/>
                </a:lnTo>
                <a:lnTo>
                  <a:pt x="175641" y="343551"/>
                </a:lnTo>
                <a:lnTo>
                  <a:pt x="88468" y="343551"/>
                </a:lnTo>
                <a:lnTo>
                  <a:pt x="88468" y="303317"/>
                </a:lnTo>
                <a:lnTo>
                  <a:pt x="88468" y="303317"/>
                </a:lnTo>
                <a:cubicBezTo>
                  <a:pt x="70028" y="285639"/>
                  <a:pt x="56159" y="263998"/>
                  <a:pt x="48387" y="239766"/>
                </a:cubicBezTo>
                <a:lnTo>
                  <a:pt x="48387" y="239766"/>
                </a:lnTo>
                <a:lnTo>
                  <a:pt x="31623" y="239766"/>
                </a:lnTo>
                <a:cubicBezTo>
                  <a:pt x="24917" y="239766"/>
                  <a:pt x="19431" y="234280"/>
                  <a:pt x="19431" y="227574"/>
                </a:cubicBezTo>
                <a:lnTo>
                  <a:pt x="19431" y="163414"/>
                </a:lnTo>
                <a:cubicBezTo>
                  <a:pt x="19431" y="156708"/>
                  <a:pt x="24917" y="151222"/>
                  <a:pt x="31623" y="151222"/>
                </a:cubicBezTo>
                <a:lnTo>
                  <a:pt x="48387" y="151222"/>
                </a:lnTo>
                <a:lnTo>
                  <a:pt x="48387" y="151222"/>
                </a:lnTo>
                <a:cubicBezTo>
                  <a:pt x="59055" y="117694"/>
                  <a:pt x="81610" y="89043"/>
                  <a:pt x="111480" y="69078"/>
                </a:cubicBezTo>
                <a:lnTo>
                  <a:pt x="111480" y="69078"/>
                </a:lnTo>
                <a:close/>
                <a:moveTo>
                  <a:pt x="283388" y="125466"/>
                </a:moveTo>
                <a:cubicBezTo>
                  <a:pt x="264185" y="109921"/>
                  <a:pt x="238582" y="100473"/>
                  <a:pt x="210388" y="100473"/>
                </a:cubicBezTo>
                <a:moveTo>
                  <a:pt x="141198" y="146650"/>
                </a:moveTo>
                <a:cubicBezTo>
                  <a:pt x="141198" y="149088"/>
                  <a:pt x="139217" y="151069"/>
                  <a:pt x="136779" y="151069"/>
                </a:cubicBezTo>
                <a:cubicBezTo>
                  <a:pt x="134340" y="151069"/>
                  <a:pt x="132359" y="149088"/>
                  <a:pt x="132359" y="146650"/>
                </a:cubicBezTo>
                <a:cubicBezTo>
                  <a:pt x="132359" y="144211"/>
                  <a:pt x="134340" y="142230"/>
                  <a:pt x="136779" y="142230"/>
                </a:cubicBezTo>
                <a:cubicBezTo>
                  <a:pt x="139217" y="142230"/>
                  <a:pt x="141198" y="144211"/>
                  <a:pt x="141198" y="146650"/>
                </a:cubicBezTo>
                <a:close/>
              </a:path>
            </a:pathLst>
          </a:custGeom>
          <a:noFill/>
          <a:ln w="19050" cap="rnd">
            <a:solidFill>
              <a:schemeClr val="tx1">
                <a:lumMod val="50000"/>
              </a:schemeClr>
            </a:solidFill>
            <a:prstDash val="solid"/>
            <a:round/>
          </a:ln>
        </p:spPr>
        <p:txBody>
          <a:bodyPr rtlCol="0" anchor="ctr"/>
          <a:lstStyle/>
          <a:p>
            <a:endParaRPr lang="ru-UA"/>
          </a:p>
        </p:txBody>
      </p:sp>
      <p:sp>
        <p:nvSpPr>
          <p:cNvPr id="57" name="Freeform: Shape 56">
            <a:extLst>
              <a:ext uri="{FF2B5EF4-FFF2-40B4-BE49-F238E27FC236}">
                <a16:creationId xmlns:a16="http://schemas.microsoft.com/office/drawing/2014/main" id="{BC29D030-C114-4D30-9B44-72105B5E4EF7}"/>
              </a:ext>
            </a:extLst>
          </p:cNvPr>
          <p:cNvSpPr/>
          <p:nvPr/>
        </p:nvSpPr>
        <p:spPr>
          <a:xfrm>
            <a:off x="1154049" y="950900"/>
            <a:ext cx="381000" cy="381000"/>
          </a:xfrm>
          <a:custGeom>
            <a:avLst/>
            <a:gdLst>
              <a:gd name="connsiteX0" fmla="*/ 54940 w 381000"/>
              <a:gd name="connsiteY0" fmla="*/ 363093 h 381000"/>
              <a:gd name="connsiteX1" fmla="*/ 54940 w 381000"/>
              <a:gd name="connsiteY1" fmla="*/ 363093 h 381000"/>
              <a:gd name="connsiteX2" fmla="*/ 19431 w 381000"/>
              <a:gd name="connsiteY2" fmla="*/ 327584 h 381000"/>
              <a:gd name="connsiteX3" fmla="*/ 19431 w 381000"/>
              <a:gd name="connsiteY3" fmla="*/ 295732 h 381000"/>
              <a:gd name="connsiteX4" fmla="*/ 54940 w 381000"/>
              <a:gd name="connsiteY4" fmla="*/ 260223 h 381000"/>
              <a:gd name="connsiteX5" fmla="*/ 54940 w 381000"/>
              <a:gd name="connsiteY5" fmla="*/ 260223 h 381000"/>
              <a:gd name="connsiteX6" fmla="*/ 90449 w 381000"/>
              <a:gd name="connsiteY6" fmla="*/ 295732 h 381000"/>
              <a:gd name="connsiteX7" fmla="*/ 90449 w 381000"/>
              <a:gd name="connsiteY7" fmla="*/ 327584 h 381000"/>
              <a:gd name="connsiteX8" fmla="*/ 54940 w 381000"/>
              <a:gd name="connsiteY8" fmla="*/ 363093 h 381000"/>
              <a:gd name="connsiteX9" fmla="*/ 230200 w 381000"/>
              <a:gd name="connsiteY9" fmla="*/ 327584 h 381000"/>
              <a:gd name="connsiteX10" fmla="*/ 230200 w 381000"/>
              <a:gd name="connsiteY10" fmla="*/ 234925 h 381000"/>
              <a:gd name="connsiteX11" fmla="*/ 194691 w 381000"/>
              <a:gd name="connsiteY11" fmla="*/ 199415 h 381000"/>
              <a:gd name="connsiteX12" fmla="*/ 194691 w 381000"/>
              <a:gd name="connsiteY12" fmla="*/ 199415 h 381000"/>
              <a:gd name="connsiteX13" fmla="*/ 159182 w 381000"/>
              <a:gd name="connsiteY13" fmla="*/ 234925 h 381000"/>
              <a:gd name="connsiteX14" fmla="*/ 159182 w 381000"/>
              <a:gd name="connsiteY14" fmla="*/ 327584 h 381000"/>
              <a:gd name="connsiteX15" fmla="*/ 194691 w 381000"/>
              <a:gd name="connsiteY15" fmla="*/ 363093 h 381000"/>
              <a:gd name="connsiteX16" fmla="*/ 194691 w 381000"/>
              <a:gd name="connsiteY16" fmla="*/ 363093 h 381000"/>
              <a:gd name="connsiteX17" fmla="*/ 230200 w 381000"/>
              <a:gd name="connsiteY17" fmla="*/ 327584 h 381000"/>
              <a:gd name="connsiteX18" fmla="*/ 369951 w 381000"/>
              <a:gd name="connsiteY18" fmla="*/ 327584 h 381000"/>
              <a:gd name="connsiteX19" fmla="*/ 369951 w 381000"/>
              <a:gd name="connsiteY19" fmla="*/ 174117 h 381000"/>
              <a:gd name="connsiteX20" fmla="*/ 334442 w 381000"/>
              <a:gd name="connsiteY20" fmla="*/ 138608 h 381000"/>
              <a:gd name="connsiteX21" fmla="*/ 334442 w 381000"/>
              <a:gd name="connsiteY21" fmla="*/ 138608 h 381000"/>
              <a:gd name="connsiteX22" fmla="*/ 298933 w 381000"/>
              <a:gd name="connsiteY22" fmla="*/ 174117 h 381000"/>
              <a:gd name="connsiteX23" fmla="*/ 298933 w 381000"/>
              <a:gd name="connsiteY23" fmla="*/ 327584 h 381000"/>
              <a:gd name="connsiteX24" fmla="*/ 334442 w 381000"/>
              <a:gd name="connsiteY24" fmla="*/ 363093 h 381000"/>
              <a:gd name="connsiteX25" fmla="*/ 334442 w 381000"/>
              <a:gd name="connsiteY25" fmla="*/ 363093 h 381000"/>
              <a:gd name="connsiteX26" fmla="*/ 369951 w 381000"/>
              <a:gd name="connsiteY26" fmla="*/ 327584 h 381000"/>
              <a:gd name="connsiteX27" fmla="*/ 348158 w 381000"/>
              <a:gd name="connsiteY27" fmla="*/ 79781 h 381000"/>
              <a:gd name="connsiteX28" fmla="*/ 352882 w 381000"/>
              <a:gd name="connsiteY28" fmla="*/ 28880 h 381000"/>
              <a:gd name="connsiteX29" fmla="*/ 302590 w 381000"/>
              <a:gd name="connsiteY29" fmla="*/ 19431 h 381000"/>
              <a:gd name="connsiteX30" fmla="*/ 38938 w 381000"/>
              <a:gd name="connsiteY30" fmla="*/ 173507 h 381000"/>
              <a:gd name="connsiteX31" fmla="*/ 353187 w 381000"/>
              <a:gd name="connsiteY31" fmla="*/ 2964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1000" h="381000">
                <a:moveTo>
                  <a:pt x="54940" y="363093"/>
                </a:moveTo>
                <a:lnTo>
                  <a:pt x="54940" y="363093"/>
                </a:lnTo>
                <a:cubicBezTo>
                  <a:pt x="35433" y="363093"/>
                  <a:pt x="19431" y="347243"/>
                  <a:pt x="19431" y="327584"/>
                </a:cubicBezTo>
                <a:lnTo>
                  <a:pt x="19431" y="295732"/>
                </a:lnTo>
                <a:cubicBezTo>
                  <a:pt x="19431" y="276225"/>
                  <a:pt x="35281" y="260223"/>
                  <a:pt x="54940" y="260223"/>
                </a:cubicBezTo>
                <a:lnTo>
                  <a:pt x="54940" y="260223"/>
                </a:lnTo>
                <a:cubicBezTo>
                  <a:pt x="74447" y="260223"/>
                  <a:pt x="90449" y="276073"/>
                  <a:pt x="90449" y="295732"/>
                </a:cubicBezTo>
                <a:lnTo>
                  <a:pt x="90449" y="327584"/>
                </a:lnTo>
                <a:cubicBezTo>
                  <a:pt x="90297" y="347243"/>
                  <a:pt x="74447" y="363093"/>
                  <a:pt x="54940" y="363093"/>
                </a:cubicBezTo>
                <a:close/>
                <a:moveTo>
                  <a:pt x="230200" y="327584"/>
                </a:moveTo>
                <a:lnTo>
                  <a:pt x="230200" y="234925"/>
                </a:lnTo>
                <a:cubicBezTo>
                  <a:pt x="230200" y="215417"/>
                  <a:pt x="214351" y="199415"/>
                  <a:pt x="194691" y="199415"/>
                </a:cubicBezTo>
                <a:lnTo>
                  <a:pt x="194691" y="199415"/>
                </a:lnTo>
                <a:cubicBezTo>
                  <a:pt x="175184" y="199415"/>
                  <a:pt x="159182" y="215265"/>
                  <a:pt x="159182" y="234925"/>
                </a:cubicBezTo>
                <a:lnTo>
                  <a:pt x="159182" y="327584"/>
                </a:lnTo>
                <a:cubicBezTo>
                  <a:pt x="159182" y="347091"/>
                  <a:pt x="175031" y="363093"/>
                  <a:pt x="194691" y="363093"/>
                </a:cubicBezTo>
                <a:lnTo>
                  <a:pt x="194691" y="363093"/>
                </a:lnTo>
                <a:cubicBezTo>
                  <a:pt x="214198" y="363093"/>
                  <a:pt x="230200" y="347243"/>
                  <a:pt x="230200" y="327584"/>
                </a:cubicBezTo>
                <a:close/>
                <a:moveTo>
                  <a:pt x="369951" y="327584"/>
                </a:moveTo>
                <a:lnTo>
                  <a:pt x="369951" y="174117"/>
                </a:lnTo>
                <a:cubicBezTo>
                  <a:pt x="369951" y="154610"/>
                  <a:pt x="354101" y="138608"/>
                  <a:pt x="334442" y="138608"/>
                </a:cubicBezTo>
                <a:lnTo>
                  <a:pt x="334442" y="138608"/>
                </a:lnTo>
                <a:cubicBezTo>
                  <a:pt x="314935" y="138608"/>
                  <a:pt x="298933" y="154457"/>
                  <a:pt x="298933" y="174117"/>
                </a:cubicBezTo>
                <a:lnTo>
                  <a:pt x="298933" y="327584"/>
                </a:lnTo>
                <a:cubicBezTo>
                  <a:pt x="298933" y="347091"/>
                  <a:pt x="314782" y="363093"/>
                  <a:pt x="334442" y="363093"/>
                </a:cubicBezTo>
                <a:lnTo>
                  <a:pt x="334442" y="363093"/>
                </a:lnTo>
                <a:cubicBezTo>
                  <a:pt x="354101" y="363093"/>
                  <a:pt x="369951" y="347243"/>
                  <a:pt x="369951" y="327584"/>
                </a:cubicBezTo>
                <a:close/>
                <a:moveTo>
                  <a:pt x="348158" y="79781"/>
                </a:moveTo>
                <a:lnTo>
                  <a:pt x="352882" y="28880"/>
                </a:lnTo>
                <a:lnTo>
                  <a:pt x="302590" y="19431"/>
                </a:lnTo>
                <a:moveTo>
                  <a:pt x="38938" y="173507"/>
                </a:moveTo>
                <a:cubicBezTo>
                  <a:pt x="97765" y="173507"/>
                  <a:pt x="278206" y="105080"/>
                  <a:pt x="353187" y="29642"/>
                </a:cubicBezTo>
              </a:path>
            </a:pathLst>
          </a:custGeom>
          <a:noFill/>
          <a:ln w="19050" cap="rnd">
            <a:solidFill>
              <a:schemeClr val="tx1">
                <a:lumMod val="50000"/>
              </a:schemeClr>
            </a:solidFill>
            <a:prstDash val="solid"/>
            <a:round/>
          </a:ln>
        </p:spPr>
        <p:txBody>
          <a:bodyPr rtlCol="0" anchor="ctr"/>
          <a:lstStyle/>
          <a:p>
            <a:endParaRPr lang="ru-UA"/>
          </a:p>
        </p:txBody>
      </p:sp>
      <p:sp>
        <p:nvSpPr>
          <p:cNvPr id="58" name="Freeform: Shape 57">
            <a:extLst>
              <a:ext uri="{FF2B5EF4-FFF2-40B4-BE49-F238E27FC236}">
                <a16:creationId xmlns:a16="http://schemas.microsoft.com/office/drawing/2014/main" id="{86229E3C-F89F-4CC7-A345-BC46FCF54938}"/>
              </a:ext>
            </a:extLst>
          </p:cNvPr>
          <p:cNvSpPr/>
          <p:nvPr/>
        </p:nvSpPr>
        <p:spPr>
          <a:xfrm>
            <a:off x="2200580" y="874547"/>
            <a:ext cx="396240" cy="457200"/>
          </a:xfrm>
          <a:custGeom>
            <a:avLst/>
            <a:gdLst>
              <a:gd name="connsiteX0" fmla="*/ 63322 w 396240"/>
              <a:gd name="connsiteY0" fmla="*/ 439445 h 457200"/>
              <a:gd name="connsiteX1" fmla="*/ 63322 w 396240"/>
              <a:gd name="connsiteY1" fmla="*/ 439445 h 457200"/>
              <a:gd name="connsiteX2" fmla="*/ 27813 w 396240"/>
              <a:gd name="connsiteY2" fmla="*/ 403936 h 457200"/>
              <a:gd name="connsiteX3" fmla="*/ 27813 w 396240"/>
              <a:gd name="connsiteY3" fmla="*/ 262509 h 457200"/>
              <a:gd name="connsiteX4" fmla="*/ 63322 w 396240"/>
              <a:gd name="connsiteY4" fmla="*/ 227000 h 457200"/>
              <a:gd name="connsiteX5" fmla="*/ 63322 w 396240"/>
              <a:gd name="connsiteY5" fmla="*/ 227000 h 457200"/>
              <a:gd name="connsiteX6" fmla="*/ 98832 w 396240"/>
              <a:gd name="connsiteY6" fmla="*/ 262509 h 457200"/>
              <a:gd name="connsiteX7" fmla="*/ 98832 w 396240"/>
              <a:gd name="connsiteY7" fmla="*/ 403936 h 457200"/>
              <a:gd name="connsiteX8" fmla="*/ 63322 w 396240"/>
              <a:gd name="connsiteY8" fmla="*/ 439445 h 457200"/>
              <a:gd name="connsiteX9" fmla="*/ 238582 w 396240"/>
              <a:gd name="connsiteY9" fmla="*/ 403936 h 457200"/>
              <a:gd name="connsiteX10" fmla="*/ 238582 w 396240"/>
              <a:gd name="connsiteY10" fmla="*/ 296037 h 457200"/>
              <a:gd name="connsiteX11" fmla="*/ 203073 w 396240"/>
              <a:gd name="connsiteY11" fmla="*/ 260528 h 457200"/>
              <a:gd name="connsiteX12" fmla="*/ 203073 w 396240"/>
              <a:gd name="connsiteY12" fmla="*/ 260528 h 457200"/>
              <a:gd name="connsiteX13" fmla="*/ 167564 w 396240"/>
              <a:gd name="connsiteY13" fmla="*/ 296037 h 457200"/>
              <a:gd name="connsiteX14" fmla="*/ 167564 w 396240"/>
              <a:gd name="connsiteY14" fmla="*/ 403936 h 457200"/>
              <a:gd name="connsiteX15" fmla="*/ 203073 w 396240"/>
              <a:gd name="connsiteY15" fmla="*/ 439445 h 457200"/>
              <a:gd name="connsiteX16" fmla="*/ 203073 w 396240"/>
              <a:gd name="connsiteY16" fmla="*/ 439445 h 457200"/>
              <a:gd name="connsiteX17" fmla="*/ 238582 w 396240"/>
              <a:gd name="connsiteY17" fmla="*/ 403936 h 457200"/>
              <a:gd name="connsiteX18" fmla="*/ 378333 w 396240"/>
              <a:gd name="connsiteY18" fmla="*/ 403936 h 457200"/>
              <a:gd name="connsiteX19" fmla="*/ 378333 w 396240"/>
              <a:gd name="connsiteY19" fmla="*/ 195605 h 457200"/>
              <a:gd name="connsiteX20" fmla="*/ 342824 w 396240"/>
              <a:gd name="connsiteY20" fmla="*/ 160096 h 457200"/>
              <a:gd name="connsiteX21" fmla="*/ 342824 w 396240"/>
              <a:gd name="connsiteY21" fmla="*/ 160096 h 457200"/>
              <a:gd name="connsiteX22" fmla="*/ 307315 w 396240"/>
              <a:gd name="connsiteY22" fmla="*/ 195605 h 457200"/>
              <a:gd name="connsiteX23" fmla="*/ 307315 w 396240"/>
              <a:gd name="connsiteY23" fmla="*/ 403936 h 457200"/>
              <a:gd name="connsiteX24" fmla="*/ 342824 w 396240"/>
              <a:gd name="connsiteY24" fmla="*/ 439445 h 457200"/>
              <a:gd name="connsiteX25" fmla="*/ 342824 w 396240"/>
              <a:gd name="connsiteY25" fmla="*/ 439445 h 457200"/>
              <a:gd name="connsiteX26" fmla="*/ 378333 w 396240"/>
              <a:gd name="connsiteY26" fmla="*/ 403936 h 457200"/>
              <a:gd name="connsiteX27" fmla="*/ 362941 w 396240"/>
              <a:gd name="connsiteY27" fmla="*/ 73228 h 457200"/>
              <a:gd name="connsiteX28" fmla="*/ 360959 w 396240"/>
              <a:gd name="connsiteY28" fmla="*/ 22174 h 457200"/>
              <a:gd name="connsiteX29" fmla="*/ 309905 w 396240"/>
              <a:gd name="connsiteY29" fmla="*/ 19431 h 457200"/>
              <a:gd name="connsiteX30" fmla="*/ 19431 w 396240"/>
              <a:gd name="connsiteY30" fmla="*/ 174422 h 457200"/>
              <a:gd name="connsiteX31" fmla="*/ 86182 w 396240"/>
              <a:gd name="connsiteY31" fmla="*/ 139065 h 457200"/>
              <a:gd name="connsiteX32" fmla="*/ 131902 w 396240"/>
              <a:gd name="connsiteY32" fmla="*/ 144399 h 457200"/>
              <a:gd name="connsiteX33" fmla="*/ 162382 w 396240"/>
              <a:gd name="connsiteY33" fmla="*/ 171069 h 457200"/>
              <a:gd name="connsiteX34" fmla="*/ 218161 w 396240"/>
              <a:gd name="connsiteY34" fmla="*/ 168935 h 457200"/>
              <a:gd name="connsiteX35" fmla="*/ 361264 w 396240"/>
              <a:gd name="connsiteY35" fmla="*/ 2202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96240" h="457200">
                <a:moveTo>
                  <a:pt x="63322" y="439445"/>
                </a:moveTo>
                <a:lnTo>
                  <a:pt x="63322" y="439445"/>
                </a:lnTo>
                <a:cubicBezTo>
                  <a:pt x="43815" y="439445"/>
                  <a:pt x="27813" y="423596"/>
                  <a:pt x="27813" y="403936"/>
                </a:cubicBezTo>
                <a:lnTo>
                  <a:pt x="27813" y="262509"/>
                </a:lnTo>
                <a:cubicBezTo>
                  <a:pt x="27813" y="243002"/>
                  <a:pt x="43663" y="227000"/>
                  <a:pt x="63322" y="227000"/>
                </a:cubicBezTo>
                <a:lnTo>
                  <a:pt x="63322" y="227000"/>
                </a:lnTo>
                <a:cubicBezTo>
                  <a:pt x="82829" y="227000"/>
                  <a:pt x="98832" y="242849"/>
                  <a:pt x="98832" y="262509"/>
                </a:cubicBezTo>
                <a:lnTo>
                  <a:pt x="98832" y="403936"/>
                </a:lnTo>
                <a:cubicBezTo>
                  <a:pt x="98832" y="423596"/>
                  <a:pt x="82829" y="439445"/>
                  <a:pt x="63322" y="439445"/>
                </a:cubicBezTo>
                <a:close/>
                <a:moveTo>
                  <a:pt x="238582" y="403936"/>
                </a:moveTo>
                <a:lnTo>
                  <a:pt x="238582" y="296037"/>
                </a:lnTo>
                <a:cubicBezTo>
                  <a:pt x="238582" y="276530"/>
                  <a:pt x="222733" y="260528"/>
                  <a:pt x="203073" y="260528"/>
                </a:cubicBezTo>
                <a:lnTo>
                  <a:pt x="203073" y="260528"/>
                </a:lnTo>
                <a:cubicBezTo>
                  <a:pt x="183566" y="260528"/>
                  <a:pt x="167564" y="276377"/>
                  <a:pt x="167564" y="296037"/>
                </a:cubicBezTo>
                <a:lnTo>
                  <a:pt x="167564" y="403936"/>
                </a:lnTo>
                <a:cubicBezTo>
                  <a:pt x="167564" y="423443"/>
                  <a:pt x="183413" y="439445"/>
                  <a:pt x="203073" y="439445"/>
                </a:cubicBezTo>
                <a:lnTo>
                  <a:pt x="203073" y="439445"/>
                </a:lnTo>
                <a:cubicBezTo>
                  <a:pt x="222733" y="439445"/>
                  <a:pt x="238582" y="423596"/>
                  <a:pt x="238582" y="403936"/>
                </a:cubicBezTo>
                <a:close/>
                <a:moveTo>
                  <a:pt x="378333" y="403936"/>
                </a:moveTo>
                <a:lnTo>
                  <a:pt x="378333" y="195605"/>
                </a:lnTo>
                <a:cubicBezTo>
                  <a:pt x="378333" y="176098"/>
                  <a:pt x="362483" y="160096"/>
                  <a:pt x="342824" y="160096"/>
                </a:cubicBezTo>
                <a:lnTo>
                  <a:pt x="342824" y="160096"/>
                </a:lnTo>
                <a:cubicBezTo>
                  <a:pt x="323317" y="160096"/>
                  <a:pt x="307315" y="175946"/>
                  <a:pt x="307315" y="195605"/>
                </a:cubicBezTo>
                <a:lnTo>
                  <a:pt x="307315" y="403936"/>
                </a:lnTo>
                <a:cubicBezTo>
                  <a:pt x="307315" y="423443"/>
                  <a:pt x="323164" y="439445"/>
                  <a:pt x="342824" y="439445"/>
                </a:cubicBezTo>
                <a:lnTo>
                  <a:pt x="342824" y="439445"/>
                </a:lnTo>
                <a:cubicBezTo>
                  <a:pt x="362483" y="439445"/>
                  <a:pt x="378333" y="423596"/>
                  <a:pt x="378333" y="403936"/>
                </a:cubicBezTo>
                <a:close/>
                <a:moveTo>
                  <a:pt x="362941" y="73228"/>
                </a:moveTo>
                <a:lnTo>
                  <a:pt x="360959" y="22174"/>
                </a:lnTo>
                <a:lnTo>
                  <a:pt x="309905" y="19431"/>
                </a:lnTo>
                <a:moveTo>
                  <a:pt x="19431" y="174422"/>
                </a:moveTo>
                <a:lnTo>
                  <a:pt x="86182" y="139065"/>
                </a:lnTo>
                <a:cubicBezTo>
                  <a:pt x="101117" y="131140"/>
                  <a:pt x="119253" y="133274"/>
                  <a:pt x="131902" y="144399"/>
                </a:cubicBezTo>
                <a:lnTo>
                  <a:pt x="162382" y="171069"/>
                </a:lnTo>
                <a:cubicBezTo>
                  <a:pt x="178537" y="185242"/>
                  <a:pt x="203073" y="184328"/>
                  <a:pt x="218161" y="168935"/>
                </a:cubicBezTo>
                <a:lnTo>
                  <a:pt x="361264" y="22022"/>
                </a:lnTo>
              </a:path>
            </a:pathLst>
          </a:custGeom>
          <a:noFill/>
          <a:ln w="19050" cap="rnd">
            <a:solidFill>
              <a:schemeClr val="tx1">
                <a:lumMod val="50000"/>
              </a:schemeClr>
            </a:solidFill>
            <a:prstDash val="solid"/>
            <a:round/>
          </a:ln>
        </p:spPr>
        <p:txBody>
          <a:bodyPr rtlCol="0" anchor="ctr"/>
          <a:lstStyle/>
          <a:p>
            <a:endParaRPr lang="ru-UA"/>
          </a:p>
        </p:txBody>
      </p:sp>
      <p:sp>
        <p:nvSpPr>
          <p:cNvPr id="59" name="Freeform: Shape 58">
            <a:extLst>
              <a:ext uri="{FF2B5EF4-FFF2-40B4-BE49-F238E27FC236}">
                <a16:creationId xmlns:a16="http://schemas.microsoft.com/office/drawing/2014/main" id="{846C3E6C-A2A6-4CE1-A07F-1A1DA9351622}"/>
              </a:ext>
            </a:extLst>
          </p:cNvPr>
          <p:cNvSpPr/>
          <p:nvPr/>
        </p:nvSpPr>
        <p:spPr>
          <a:xfrm>
            <a:off x="9600057" y="2098607"/>
            <a:ext cx="365760" cy="365760"/>
          </a:xfrm>
          <a:custGeom>
            <a:avLst/>
            <a:gdLst>
              <a:gd name="connsiteX0" fmla="*/ 328955 w 365760"/>
              <a:gd name="connsiteY0" fmla="*/ 20210 h 365760"/>
              <a:gd name="connsiteX1" fmla="*/ 356235 w 365760"/>
              <a:gd name="connsiteY1" fmla="*/ 47490 h 365760"/>
              <a:gd name="connsiteX2" fmla="*/ 331698 w 365760"/>
              <a:gd name="connsiteY2" fmla="*/ 139540 h 365760"/>
              <a:gd name="connsiteX3" fmla="*/ 273176 w 365760"/>
              <a:gd name="connsiteY3" fmla="*/ 230065 h 365760"/>
              <a:gd name="connsiteX4" fmla="*/ 178232 w 365760"/>
              <a:gd name="connsiteY4" fmla="*/ 296359 h 365760"/>
              <a:gd name="connsiteX5" fmla="*/ 79933 w 365760"/>
              <a:gd name="connsiteY5" fmla="*/ 198061 h 365760"/>
              <a:gd name="connsiteX6" fmla="*/ 146228 w 365760"/>
              <a:gd name="connsiteY6" fmla="*/ 103116 h 365760"/>
              <a:gd name="connsiteX7" fmla="*/ 236754 w 365760"/>
              <a:gd name="connsiteY7" fmla="*/ 44594 h 365760"/>
              <a:gd name="connsiteX8" fmla="*/ 328955 w 365760"/>
              <a:gd name="connsiteY8" fmla="*/ 20210 h 365760"/>
              <a:gd name="connsiteX9" fmla="*/ 173202 w 365760"/>
              <a:gd name="connsiteY9" fmla="*/ 74312 h 365760"/>
              <a:gd name="connsiteX10" fmla="*/ 76581 w 365760"/>
              <a:gd name="connsiteY10" fmla="*/ 98239 h 365760"/>
              <a:gd name="connsiteX11" fmla="*/ 38328 w 365760"/>
              <a:gd name="connsiteY11" fmla="*/ 148684 h 365760"/>
              <a:gd name="connsiteX12" fmla="*/ 93345 w 365760"/>
              <a:gd name="connsiteY12" fmla="*/ 179316 h 365760"/>
              <a:gd name="connsiteX13" fmla="*/ 197129 w 365760"/>
              <a:gd name="connsiteY13" fmla="*/ 283253 h 365760"/>
              <a:gd name="connsiteX14" fmla="*/ 227762 w 365760"/>
              <a:gd name="connsiteY14" fmla="*/ 338269 h 365760"/>
              <a:gd name="connsiteX15" fmla="*/ 278206 w 365760"/>
              <a:gd name="connsiteY15" fmla="*/ 300017 h 365760"/>
              <a:gd name="connsiteX16" fmla="*/ 302133 w 365760"/>
              <a:gd name="connsiteY16" fmla="*/ 203395 h 365760"/>
              <a:gd name="connsiteX17" fmla="*/ 101879 w 365760"/>
              <a:gd name="connsiteY17" fmla="*/ 274566 h 365760"/>
              <a:gd name="connsiteX18" fmla="*/ 45643 w 365760"/>
              <a:gd name="connsiteY18" fmla="*/ 274566 h 365760"/>
              <a:gd name="connsiteX19" fmla="*/ 19431 w 365760"/>
              <a:gd name="connsiteY19" fmla="*/ 357015 h 365760"/>
              <a:gd name="connsiteX20" fmla="*/ 101879 w 365760"/>
              <a:gd name="connsiteY20" fmla="*/ 330802 h 365760"/>
              <a:gd name="connsiteX21" fmla="*/ 101879 w 365760"/>
              <a:gd name="connsiteY21" fmla="*/ 274566 h 365760"/>
              <a:gd name="connsiteX22" fmla="*/ 261442 w 365760"/>
              <a:gd name="connsiteY22" fmla="*/ 115003 h 365760"/>
              <a:gd name="connsiteX23" fmla="*/ 218313 w 365760"/>
              <a:gd name="connsiteY23" fmla="*/ 115003 h 365760"/>
              <a:gd name="connsiteX24" fmla="*/ 218313 w 365760"/>
              <a:gd name="connsiteY24" fmla="*/ 158132 h 365760"/>
              <a:gd name="connsiteX25" fmla="*/ 261442 w 365760"/>
              <a:gd name="connsiteY25" fmla="*/ 158132 h 365760"/>
              <a:gd name="connsiteX26" fmla="*/ 261442 w 365760"/>
              <a:gd name="connsiteY26" fmla="*/ 115003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5760" h="365760">
                <a:moveTo>
                  <a:pt x="328955" y="20210"/>
                </a:moveTo>
                <a:cubicBezTo>
                  <a:pt x="345566" y="15791"/>
                  <a:pt x="360655" y="30878"/>
                  <a:pt x="356235" y="47490"/>
                </a:cubicBezTo>
                <a:lnTo>
                  <a:pt x="331698" y="139540"/>
                </a:lnTo>
                <a:cubicBezTo>
                  <a:pt x="324840" y="176268"/>
                  <a:pt x="303809" y="208729"/>
                  <a:pt x="273176" y="230065"/>
                </a:cubicBezTo>
                <a:lnTo>
                  <a:pt x="178232" y="296359"/>
                </a:lnTo>
                <a:lnTo>
                  <a:pt x="79933" y="198061"/>
                </a:lnTo>
                <a:lnTo>
                  <a:pt x="146228" y="103116"/>
                </a:lnTo>
                <a:cubicBezTo>
                  <a:pt x="167563" y="72484"/>
                  <a:pt x="200177" y="51452"/>
                  <a:pt x="236754" y="44594"/>
                </a:cubicBezTo>
                <a:lnTo>
                  <a:pt x="328955" y="20210"/>
                </a:lnTo>
                <a:close/>
                <a:moveTo>
                  <a:pt x="173202" y="74312"/>
                </a:moveTo>
                <a:lnTo>
                  <a:pt x="76581" y="98239"/>
                </a:lnTo>
                <a:lnTo>
                  <a:pt x="38328" y="148684"/>
                </a:lnTo>
                <a:lnTo>
                  <a:pt x="93345" y="179316"/>
                </a:lnTo>
                <a:moveTo>
                  <a:pt x="197129" y="283253"/>
                </a:moveTo>
                <a:lnTo>
                  <a:pt x="227762" y="338269"/>
                </a:lnTo>
                <a:lnTo>
                  <a:pt x="278206" y="300017"/>
                </a:lnTo>
                <a:lnTo>
                  <a:pt x="302133" y="203395"/>
                </a:lnTo>
                <a:moveTo>
                  <a:pt x="101879" y="274566"/>
                </a:moveTo>
                <a:cubicBezTo>
                  <a:pt x="86335" y="259021"/>
                  <a:pt x="61188" y="259021"/>
                  <a:pt x="45643" y="274566"/>
                </a:cubicBezTo>
                <a:cubicBezTo>
                  <a:pt x="30099" y="290111"/>
                  <a:pt x="19431" y="357015"/>
                  <a:pt x="19431" y="357015"/>
                </a:cubicBezTo>
                <a:cubicBezTo>
                  <a:pt x="19431" y="357015"/>
                  <a:pt x="86335" y="346346"/>
                  <a:pt x="101879" y="330802"/>
                </a:cubicBezTo>
                <a:cubicBezTo>
                  <a:pt x="117424" y="315257"/>
                  <a:pt x="117577" y="290111"/>
                  <a:pt x="101879" y="274566"/>
                </a:cubicBezTo>
                <a:close/>
                <a:moveTo>
                  <a:pt x="261442" y="115003"/>
                </a:moveTo>
                <a:cubicBezTo>
                  <a:pt x="249555" y="103116"/>
                  <a:pt x="230200" y="103116"/>
                  <a:pt x="218313" y="115003"/>
                </a:cubicBezTo>
                <a:cubicBezTo>
                  <a:pt x="206425" y="126890"/>
                  <a:pt x="206425" y="146245"/>
                  <a:pt x="218313" y="158132"/>
                </a:cubicBezTo>
                <a:cubicBezTo>
                  <a:pt x="230200" y="170020"/>
                  <a:pt x="249555" y="170020"/>
                  <a:pt x="261442" y="158132"/>
                </a:cubicBezTo>
                <a:cubicBezTo>
                  <a:pt x="273329" y="146245"/>
                  <a:pt x="273329" y="127043"/>
                  <a:pt x="261442" y="115003"/>
                </a:cubicBezTo>
                <a:close/>
              </a:path>
            </a:pathLst>
          </a:custGeom>
          <a:noFill/>
          <a:ln w="19050" cap="rnd">
            <a:solidFill>
              <a:schemeClr val="tx1">
                <a:lumMod val="50000"/>
              </a:schemeClr>
            </a:solidFill>
            <a:prstDash val="solid"/>
            <a:round/>
          </a:ln>
        </p:spPr>
        <p:txBody>
          <a:bodyPr rtlCol="0" anchor="ctr"/>
          <a:lstStyle/>
          <a:p>
            <a:endParaRPr lang="ru-UA"/>
          </a:p>
        </p:txBody>
      </p:sp>
      <p:sp>
        <p:nvSpPr>
          <p:cNvPr id="60" name="Freeform: Shape 59">
            <a:extLst>
              <a:ext uri="{FF2B5EF4-FFF2-40B4-BE49-F238E27FC236}">
                <a16:creationId xmlns:a16="http://schemas.microsoft.com/office/drawing/2014/main" id="{2429E5B8-FDFE-4790-8D42-8500FC11B4BE}"/>
              </a:ext>
            </a:extLst>
          </p:cNvPr>
          <p:cNvSpPr/>
          <p:nvPr/>
        </p:nvSpPr>
        <p:spPr>
          <a:xfrm>
            <a:off x="5367909" y="941451"/>
            <a:ext cx="396240" cy="396240"/>
          </a:xfrm>
          <a:custGeom>
            <a:avLst/>
            <a:gdLst>
              <a:gd name="connsiteX0" fmla="*/ 200635 w 396240"/>
              <a:gd name="connsiteY0" fmla="*/ 200635 h 396240"/>
              <a:gd name="connsiteX1" fmla="*/ 381838 w 396240"/>
              <a:gd name="connsiteY1" fmla="*/ 200635 h 396240"/>
              <a:gd name="connsiteX2" fmla="*/ 200635 w 396240"/>
              <a:gd name="connsiteY2" fmla="*/ 381838 h 396240"/>
              <a:gd name="connsiteX3" fmla="*/ 19431 w 396240"/>
              <a:gd name="connsiteY3" fmla="*/ 200635 h 396240"/>
              <a:gd name="connsiteX4" fmla="*/ 200635 w 396240"/>
              <a:gd name="connsiteY4" fmla="*/ 19431 h 396240"/>
              <a:gd name="connsiteX5" fmla="*/ 200635 w 396240"/>
              <a:gd name="connsiteY5" fmla="*/ 200635 h 396240"/>
              <a:gd name="connsiteX6" fmla="*/ 375742 w 396240"/>
              <a:gd name="connsiteY6" fmla="*/ 142570 h 396240"/>
              <a:gd name="connsiteX7" fmla="*/ 258547 w 396240"/>
              <a:gd name="connsiteY7" fmla="*/ 25375 h 396240"/>
              <a:gd name="connsiteX8" fmla="*/ 258547 w 396240"/>
              <a:gd name="connsiteY8" fmla="*/ 142570 h 396240"/>
              <a:gd name="connsiteX9" fmla="*/ 375742 w 396240"/>
              <a:gd name="connsiteY9" fmla="*/ 142570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240" h="396240">
                <a:moveTo>
                  <a:pt x="200635" y="200635"/>
                </a:moveTo>
                <a:lnTo>
                  <a:pt x="381838" y="200635"/>
                </a:lnTo>
                <a:cubicBezTo>
                  <a:pt x="381838" y="300761"/>
                  <a:pt x="300761" y="381838"/>
                  <a:pt x="200635" y="381838"/>
                </a:cubicBezTo>
                <a:cubicBezTo>
                  <a:pt x="100508" y="381838"/>
                  <a:pt x="19431" y="300761"/>
                  <a:pt x="19431" y="200635"/>
                </a:cubicBezTo>
                <a:cubicBezTo>
                  <a:pt x="19431" y="100508"/>
                  <a:pt x="100508" y="19431"/>
                  <a:pt x="200635" y="19431"/>
                </a:cubicBezTo>
                <a:lnTo>
                  <a:pt x="200635" y="200635"/>
                </a:lnTo>
                <a:close/>
                <a:moveTo>
                  <a:pt x="375742" y="142570"/>
                </a:moveTo>
                <a:cubicBezTo>
                  <a:pt x="363703" y="83896"/>
                  <a:pt x="317373" y="37567"/>
                  <a:pt x="258547" y="25375"/>
                </a:cubicBezTo>
                <a:lnTo>
                  <a:pt x="258547" y="142570"/>
                </a:lnTo>
                <a:lnTo>
                  <a:pt x="375742" y="142570"/>
                </a:lnTo>
                <a:close/>
              </a:path>
            </a:pathLst>
          </a:custGeom>
          <a:noFill/>
          <a:ln w="19050" cap="rnd">
            <a:solidFill>
              <a:schemeClr val="tx1">
                <a:lumMod val="50000"/>
              </a:schemeClr>
            </a:solidFill>
            <a:prstDash val="solid"/>
            <a:round/>
          </a:ln>
        </p:spPr>
        <p:txBody>
          <a:bodyPr rtlCol="0" anchor="ctr"/>
          <a:lstStyle/>
          <a:p>
            <a:endParaRPr lang="ru-UA"/>
          </a:p>
        </p:txBody>
      </p:sp>
      <p:sp>
        <p:nvSpPr>
          <p:cNvPr id="61" name="Freeform: Shape 60">
            <a:extLst>
              <a:ext uri="{FF2B5EF4-FFF2-40B4-BE49-F238E27FC236}">
                <a16:creationId xmlns:a16="http://schemas.microsoft.com/office/drawing/2014/main" id="{42D5E043-F4FF-4A90-8030-DF61AEE46505}"/>
              </a:ext>
            </a:extLst>
          </p:cNvPr>
          <p:cNvSpPr/>
          <p:nvPr/>
        </p:nvSpPr>
        <p:spPr>
          <a:xfrm>
            <a:off x="6426479" y="945261"/>
            <a:ext cx="381000" cy="381000"/>
          </a:xfrm>
          <a:custGeom>
            <a:avLst/>
            <a:gdLst>
              <a:gd name="connsiteX0" fmla="*/ 247422 w 381000"/>
              <a:gd name="connsiteY0" fmla="*/ 146533 h 381000"/>
              <a:gd name="connsiteX1" fmla="*/ 247422 w 381000"/>
              <a:gd name="connsiteY1" fmla="*/ 19431 h 381000"/>
              <a:gd name="connsiteX2" fmla="*/ 374523 w 381000"/>
              <a:gd name="connsiteY2" fmla="*/ 146533 h 381000"/>
              <a:gd name="connsiteX3" fmla="*/ 247422 w 381000"/>
              <a:gd name="connsiteY3" fmla="*/ 146533 h 381000"/>
              <a:gd name="connsiteX4" fmla="*/ 184328 w 381000"/>
              <a:gd name="connsiteY4" fmla="*/ 44577 h 381000"/>
              <a:gd name="connsiteX5" fmla="*/ 19431 w 381000"/>
              <a:gd name="connsiteY5" fmla="*/ 209474 h 381000"/>
              <a:gd name="connsiteX6" fmla="*/ 184328 w 381000"/>
              <a:gd name="connsiteY6" fmla="*/ 374371 h 381000"/>
              <a:gd name="connsiteX7" fmla="*/ 349225 w 381000"/>
              <a:gd name="connsiteY7" fmla="*/ 20947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 h="381000">
                <a:moveTo>
                  <a:pt x="247422" y="146533"/>
                </a:moveTo>
                <a:lnTo>
                  <a:pt x="247422" y="19431"/>
                </a:lnTo>
                <a:cubicBezTo>
                  <a:pt x="311125" y="32537"/>
                  <a:pt x="361417" y="82829"/>
                  <a:pt x="374523" y="146533"/>
                </a:cubicBezTo>
                <a:lnTo>
                  <a:pt x="247422" y="146533"/>
                </a:lnTo>
                <a:close/>
                <a:moveTo>
                  <a:pt x="184328" y="44577"/>
                </a:moveTo>
                <a:cubicBezTo>
                  <a:pt x="93193" y="44577"/>
                  <a:pt x="19431" y="118339"/>
                  <a:pt x="19431" y="209474"/>
                </a:cubicBezTo>
                <a:cubicBezTo>
                  <a:pt x="19431" y="300609"/>
                  <a:pt x="93193" y="374371"/>
                  <a:pt x="184328" y="374371"/>
                </a:cubicBezTo>
                <a:cubicBezTo>
                  <a:pt x="275463" y="374371"/>
                  <a:pt x="349225" y="300609"/>
                  <a:pt x="349225" y="209474"/>
                </a:cubicBezTo>
              </a:path>
            </a:pathLst>
          </a:custGeom>
          <a:noFill/>
          <a:ln w="19050" cap="rnd">
            <a:solidFill>
              <a:schemeClr val="tx1">
                <a:lumMod val="50000"/>
              </a:schemeClr>
            </a:solidFill>
            <a:prstDash val="solid"/>
            <a:round/>
          </a:ln>
        </p:spPr>
        <p:txBody>
          <a:bodyPr rtlCol="0" anchor="ctr"/>
          <a:lstStyle/>
          <a:p>
            <a:endParaRPr lang="ru-UA"/>
          </a:p>
        </p:txBody>
      </p:sp>
      <p:sp>
        <p:nvSpPr>
          <p:cNvPr id="62" name="Freeform: Shape 61">
            <a:extLst>
              <a:ext uri="{FF2B5EF4-FFF2-40B4-BE49-F238E27FC236}">
                <a16:creationId xmlns:a16="http://schemas.microsoft.com/office/drawing/2014/main" id="{E366B962-E1AA-418E-983C-6D800810CFC5}"/>
              </a:ext>
            </a:extLst>
          </p:cNvPr>
          <p:cNvSpPr/>
          <p:nvPr/>
        </p:nvSpPr>
        <p:spPr>
          <a:xfrm>
            <a:off x="7476058" y="2078203"/>
            <a:ext cx="472440" cy="426720"/>
          </a:xfrm>
          <a:custGeom>
            <a:avLst/>
            <a:gdLst>
              <a:gd name="connsiteX0" fmla="*/ 294818 w 472440"/>
              <a:gd name="connsiteY0" fmla="*/ 229591 h 426720"/>
              <a:gd name="connsiteX1" fmla="*/ 302895 w 472440"/>
              <a:gd name="connsiteY1" fmla="*/ 276987 h 426720"/>
              <a:gd name="connsiteX2" fmla="*/ 161163 w 472440"/>
              <a:gd name="connsiteY2" fmla="*/ 418719 h 426720"/>
              <a:gd name="connsiteX3" fmla="*/ 19431 w 472440"/>
              <a:gd name="connsiteY3" fmla="*/ 276987 h 426720"/>
              <a:gd name="connsiteX4" fmla="*/ 161163 w 472440"/>
              <a:gd name="connsiteY4" fmla="*/ 135255 h 426720"/>
              <a:gd name="connsiteX5" fmla="*/ 224866 w 472440"/>
              <a:gd name="connsiteY5" fmla="*/ 150343 h 426720"/>
              <a:gd name="connsiteX6" fmla="*/ 161316 w 472440"/>
              <a:gd name="connsiteY6" fmla="*/ 194996 h 426720"/>
              <a:gd name="connsiteX7" fmla="*/ 79325 w 472440"/>
              <a:gd name="connsiteY7" fmla="*/ 276987 h 426720"/>
              <a:gd name="connsiteX8" fmla="*/ 161316 w 472440"/>
              <a:gd name="connsiteY8" fmla="*/ 358978 h 426720"/>
              <a:gd name="connsiteX9" fmla="*/ 243307 w 472440"/>
              <a:gd name="connsiteY9" fmla="*/ 276987 h 426720"/>
              <a:gd name="connsiteX10" fmla="*/ 161316 w 472440"/>
              <a:gd name="connsiteY10" fmla="*/ 277139 h 426720"/>
              <a:gd name="connsiteX11" fmla="*/ 309906 w 472440"/>
              <a:gd name="connsiteY11" fmla="*/ 156743 h 426720"/>
              <a:gd name="connsiteX12" fmla="*/ 390678 w 472440"/>
              <a:gd name="connsiteY12" fmla="*/ 19431 h 426720"/>
              <a:gd name="connsiteX13" fmla="*/ 307315 w 472440"/>
              <a:gd name="connsiteY13" fmla="*/ 86944 h 426720"/>
              <a:gd name="connsiteX14" fmla="*/ 309906 w 472440"/>
              <a:gd name="connsiteY14" fmla="*/ 156743 h 426720"/>
              <a:gd name="connsiteX15" fmla="*/ 377571 w 472440"/>
              <a:gd name="connsiteY15" fmla="*/ 173812 h 426720"/>
              <a:gd name="connsiteX16" fmla="*/ 460934 w 472440"/>
              <a:gd name="connsiteY16" fmla="*/ 106299 h 426720"/>
              <a:gd name="connsiteX17" fmla="*/ 395097 w 472440"/>
              <a:gd name="connsiteY17" fmla="*/ 87706 h 426720"/>
              <a:gd name="connsiteX18" fmla="*/ 390678 w 472440"/>
              <a:gd name="connsiteY18" fmla="*/ 19431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2440" h="426720">
                <a:moveTo>
                  <a:pt x="294818" y="229591"/>
                </a:moveTo>
                <a:cubicBezTo>
                  <a:pt x="300152" y="244373"/>
                  <a:pt x="302895" y="260375"/>
                  <a:pt x="302895" y="276987"/>
                </a:cubicBezTo>
                <a:cubicBezTo>
                  <a:pt x="302895" y="355321"/>
                  <a:pt x="239497" y="418719"/>
                  <a:pt x="161163" y="418719"/>
                </a:cubicBezTo>
                <a:cubicBezTo>
                  <a:pt x="82829" y="418719"/>
                  <a:pt x="19431" y="355321"/>
                  <a:pt x="19431" y="276987"/>
                </a:cubicBezTo>
                <a:cubicBezTo>
                  <a:pt x="19431" y="198653"/>
                  <a:pt x="82829" y="135255"/>
                  <a:pt x="161163" y="135255"/>
                </a:cubicBezTo>
                <a:cubicBezTo>
                  <a:pt x="184023" y="135255"/>
                  <a:pt x="205664" y="140742"/>
                  <a:pt x="224866" y="150343"/>
                </a:cubicBezTo>
                <a:moveTo>
                  <a:pt x="161316" y="194996"/>
                </a:moveTo>
                <a:cubicBezTo>
                  <a:pt x="116053" y="194996"/>
                  <a:pt x="79325" y="231724"/>
                  <a:pt x="79325" y="276987"/>
                </a:cubicBezTo>
                <a:cubicBezTo>
                  <a:pt x="79325" y="322250"/>
                  <a:pt x="116053" y="358978"/>
                  <a:pt x="161316" y="358978"/>
                </a:cubicBezTo>
                <a:cubicBezTo>
                  <a:pt x="206578" y="358978"/>
                  <a:pt x="243307" y="322250"/>
                  <a:pt x="243307" y="276987"/>
                </a:cubicBezTo>
                <a:moveTo>
                  <a:pt x="161316" y="277139"/>
                </a:moveTo>
                <a:lnTo>
                  <a:pt x="309906" y="156743"/>
                </a:lnTo>
                <a:moveTo>
                  <a:pt x="390678" y="19431"/>
                </a:moveTo>
                <a:lnTo>
                  <a:pt x="307315" y="86944"/>
                </a:lnTo>
                <a:lnTo>
                  <a:pt x="309906" y="156743"/>
                </a:lnTo>
                <a:lnTo>
                  <a:pt x="377571" y="173812"/>
                </a:lnTo>
                <a:lnTo>
                  <a:pt x="460934" y="106299"/>
                </a:lnTo>
                <a:lnTo>
                  <a:pt x="395097" y="87706"/>
                </a:lnTo>
                <a:lnTo>
                  <a:pt x="390678" y="19431"/>
                </a:lnTo>
                <a:close/>
              </a:path>
            </a:pathLst>
          </a:custGeom>
          <a:noFill/>
          <a:ln w="19050" cap="rnd">
            <a:solidFill>
              <a:schemeClr val="tx1">
                <a:lumMod val="50000"/>
              </a:schemeClr>
            </a:solidFill>
            <a:prstDash val="solid"/>
            <a:round/>
          </a:ln>
        </p:spPr>
        <p:txBody>
          <a:bodyPr rtlCol="0" anchor="ctr"/>
          <a:lstStyle/>
          <a:p>
            <a:endParaRPr lang="ru-UA"/>
          </a:p>
        </p:txBody>
      </p:sp>
      <p:sp>
        <p:nvSpPr>
          <p:cNvPr id="63" name="Freeform: Shape 62">
            <a:extLst>
              <a:ext uri="{FF2B5EF4-FFF2-40B4-BE49-F238E27FC236}">
                <a16:creationId xmlns:a16="http://schemas.microsoft.com/office/drawing/2014/main" id="{416DCCD4-EBC6-4271-BACF-F5933D3AA938}"/>
              </a:ext>
            </a:extLst>
          </p:cNvPr>
          <p:cNvSpPr/>
          <p:nvPr/>
        </p:nvSpPr>
        <p:spPr>
          <a:xfrm>
            <a:off x="2213741" y="2086973"/>
            <a:ext cx="365760" cy="396240"/>
          </a:xfrm>
          <a:custGeom>
            <a:avLst/>
            <a:gdLst>
              <a:gd name="connsiteX0" fmla="*/ 82775 w 365760"/>
              <a:gd name="connsiteY0" fmla="*/ 380231 h 396240"/>
              <a:gd name="connsiteX1" fmla="*/ 51228 w 365760"/>
              <a:gd name="connsiteY1" fmla="*/ 262121 h 396240"/>
              <a:gd name="connsiteX2" fmla="*/ 121637 w 365760"/>
              <a:gd name="connsiteY2" fmla="*/ 28034 h 396240"/>
              <a:gd name="connsiteX3" fmla="*/ 313661 w 365760"/>
              <a:gd name="connsiteY3" fmla="*/ 145535 h 396240"/>
              <a:gd name="connsiteX4" fmla="*/ 360448 w 365760"/>
              <a:gd name="connsiteY4" fmla="*/ 240023 h 396240"/>
              <a:gd name="connsiteX5" fmla="*/ 320976 w 365760"/>
              <a:gd name="connsiteY5" fmla="*/ 240023 h 396240"/>
              <a:gd name="connsiteX6" fmla="*/ 320976 w 365760"/>
              <a:gd name="connsiteY6" fmla="*/ 305555 h 396240"/>
              <a:gd name="connsiteX7" fmla="*/ 300402 w 365760"/>
              <a:gd name="connsiteY7" fmla="*/ 326129 h 396240"/>
              <a:gd name="connsiteX8" fmla="*/ 256968 w 365760"/>
              <a:gd name="connsiteY8" fmla="*/ 326129 h 396240"/>
              <a:gd name="connsiteX9" fmla="*/ 256968 w 365760"/>
              <a:gd name="connsiteY9" fmla="*/ 380231 h 396240"/>
              <a:gd name="connsiteX10" fmla="*/ 82775 w 365760"/>
              <a:gd name="connsiteY10" fmla="*/ 380231 h 396240"/>
              <a:gd name="connsiteX11" fmla="*/ 138706 w 365760"/>
              <a:gd name="connsiteY11" fmla="*/ 191559 h 396240"/>
              <a:gd name="connsiteX12" fmla="*/ 180768 w 365760"/>
              <a:gd name="connsiteY12" fmla="*/ 208476 h 396240"/>
              <a:gd name="connsiteX13" fmla="*/ 224507 w 365760"/>
              <a:gd name="connsiteY13" fmla="*/ 177843 h 396240"/>
              <a:gd name="connsiteX14" fmla="*/ 181682 w 365760"/>
              <a:gd name="connsiteY14" fmla="*/ 147059 h 396240"/>
              <a:gd name="connsiteX15" fmla="*/ 143887 w 365760"/>
              <a:gd name="connsiteY15" fmla="*/ 120693 h 396240"/>
              <a:gd name="connsiteX16" fmla="*/ 180768 w 365760"/>
              <a:gd name="connsiteY16" fmla="*/ 93261 h 396240"/>
              <a:gd name="connsiteX17" fmla="*/ 213687 w 365760"/>
              <a:gd name="connsiteY17" fmla="*/ 104996 h 396240"/>
              <a:gd name="connsiteX18" fmla="*/ 180768 w 365760"/>
              <a:gd name="connsiteY18" fmla="*/ 208476 h 396240"/>
              <a:gd name="connsiteX19" fmla="*/ 180768 w 365760"/>
              <a:gd name="connsiteY19" fmla="*/ 229507 h 396240"/>
              <a:gd name="connsiteX20" fmla="*/ 180768 w 365760"/>
              <a:gd name="connsiteY20" fmla="*/ 72230 h 396240"/>
              <a:gd name="connsiteX21" fmla="*/ 180768 w 365760"/>
              <a:gd name="connsiteY21" fmla="*/ 93261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5760" h="396240">
                <a:moveTo>
                  <a:pt x="82775" y="380231"/>
                </a:moveTo>
                <a:cubicBezTo>
                  <a:pt x="83537" y="338778"/>
                  <a:pt x="72259" y="298087"/>
                  <a:pt x="51228" y="262121"/>
                </a:cubicBezTo>
                <a:cubicBezTo>
                  <a:pt x="1546" y="177234"/>
                  <a:pt x="-283" y="55619"/>
                  <a:pt x="121637" y="28034"/>
                </a:cubicBezTo>
                <a:cubicBezTo>
                  <a:pt x="331492" y="-19514"/>
                  <a:pt x="313661" y="145535"/>
                  <a:pt x="313661" y="145535"/>
                </a:cubicBezTo>
                <a:lnTo>
                  <a:pt x="360448" y="240023"/>
                </a:lnTo>
                <a:lnTo>
                  <a:pt x="320976" y="240023"/>
                </a:lnTo>
                <a:lnTo>
                  <a:pt x="320976" y="305555"/>
                </a:lnTo>
                <a:cubicBezTo>
                  <a:pt x="320976" y="316832"/>
                  <a:pt x="311832" y="326129"/>
                  <a:pt x="300402" y="326129"/>
                </a:cubicBezTo>
                <a:lnTo>
                  <a:pt x="256968" y="326129"/>
                </a:lnTo>
                <a:lnTo>
                  <a:pt x="256968" y="380231"/>
                </a:lnTo>
                <a:lnTo>
                  <a:pt x="82775" y="380231"/>
                </a:lnTo>
                <a:close/>
                <a:moveTo>
                  <a:pt x="138706" y="191559"/>
                </a:moveTo>
                <a:cubicBezTo>
                  <a:pt x="146783" y="203142"/>
                  <a:pt x="160194" y="208476"/>
                  <a:pt x="180768" y="208476"/>
                </a:cubicBezTo>
                <a:cubicBezTo>
                  <a:pt x="190979" y="208476"/>
                  <a:pt x="224507" y="206190"/>
                  <a:pt x="224507" y="177843"/>
                </a:cubicBezTo>
                <a:cubicBezTo>
                  <a:pt x="224507" y="158946"/>
                  <a:pt x="213382" y="151021"/>
                  <a:pt x="181682" y="147059"/>
                </a:cubicBezTo>
                <a:cubicBezTo>
                  <a:pt x="170405" y="145687"/>
                  <a:pt x="143887" y="142639"/>
                  <a:pt x="143887" y="120693"/>
                </a:cubicBezTo>
                <a:cubicBezTo>
                  <a:pt x="143887" y="108044"/>
                  <a:pt x="153641" y="93261"/>
                  <a:pt x="180768" y="93261"/>
                </a:cubicBezTo>
                <a:cubicBezTo>
                  <a:pt x="193112" y="93261"/>
                  <a:pt x="205457" y="97833"/>
                  <a:pt x="213687" y="104996"/>
                </a:cubicBezTo>
                <a:moveTo>
                  <a:pt x="180768" y="208476"/>
                </a:moveTo>
                <a:lnTo>
                  <a:pt x="180768" y="229507"/>
                </a:lnTo>
                <a:moveTo>
                  <a:pt x="180768" y="72230"/>
                </a:moveTo>
                <a:lnTo>
                  <a:pt x="180768" y="93261"/>
                </a:lnTo>
              </a:path>
            </a:pathLst>
          </a:custGeom>
          <a:noFill/>
          <a:ln w="19050" cap="rnd">
            <a:solidFill>
              <a:schemeClr val="tx1">
                <a:lumMod val="50000"/>
              </a:schemeClr>
            </a:solidFill>
            <a:prstDash val="solid"/>
            <a:round/>
          </a:ln>
        </p:spPr>
        <p:txBody>
          <a:bodyPr rtlCol="0" anchor="ctr"/>
          <a:lstStyle/>
          <a:p>
            <a:endParaRPr lang="ru-UA"/>
          </a:p>
        </p:txBody>
      </p:sp>
      <p:sp>
        <p:nvSpPr>
          <p:cNvPr id="128" name="Freeform: Shape 127">
            <a:extLst>
              <a:ext uri="{FF2B5EF4-FFF2-40B4-BE49-F238E27FC236}">
                <a16:creationId xmlns:a16="http://schemas.microsoft.com/office/drawing/2014/main" id="{B8D41061-E283-4837-8F1C-C08E50E5D554}"/>
              </a:ext>
            </a:extLst>
          </p:cNvPr>
          <p:cNvSpPr/>
          <p:nvPr/>
        </p:nvSpPr>
        <p:spPr>
          <a:xfrm>
            <a:off x="8527313" y="2072107"/>
            <a:ext cx="411480" cy="426720"/>
          </a:xfrm>
          <a:custGeom>
            <a:avLst/>
            <a:gdLst>
              <a:gd name="connsiteX0" fmla="*/ 284150 w 411480"/>
              <a:gd name="connsiteY0" fmla="*/ 60579 h 426720"/>
              <a:gd name="connsiteX1" fmla="*/ 345872 w 411480"/>
              <a:gd name="connsiteY1" fmla="*/ 175336 h 426720"/>
              <a:gd name="connsiteX2" fmla="*/ 392658 w 411480"/>
              <a:gd name="connsiteY2" fmla="*/ 269824 h 426720"/>
              <a:gd name="connsiteX3" fmla="*/ 353187 w 411480"/>
              <a:gd name="connsiteY3" fmla="*/ 269824 h 426720"/>
              <a:gd name="connsiteX4" fmla="*/ 353187 w 411480"/>
              <a:gd name="connsiteY4" fmla="*/ 335356 h 426720"/>
              <a:gd name="connsiteX5" fmla="*/ 332613 w 411480"/>
              <a:gd name="connsiteY5" fmla="*/ 355930 h 426720"/>
              <a:gd name="connsiteX6" fmla="*/ 289179 w 411480"/>
              <a:gd name="connsiteY6" fmla="*/ 355930 h 426720"/>
              <a:gd name="connsiteX7" fmla="*/ 289179 w 411480"/>
              <a:gd name="connsiteY7" fmla="*/ 410032 h 426720"/>
              <a:gd name="connsiteX8" fmla="*/ 114986 w 411480"/>
              <a:gd name="connsiteY8" fmla="*/ 410032 h 426720"/>
              <a:gd name="connsiteX9" fmla="*/ 83439 w 411480"/>
              <a:gd name="connsiteY9" fmla="*/ 291922 h 426720"/>
              <a:gd name="connsiteX10" fmla="*/ 221514 w 411480"/>
              <a:gd name="connsiteY10" fmla="*/ 140741 h 426720"/>
              <a:gd name="connsiteX11" fmla="*/ 219989 w 411480"/>
              <a:gd name="connsiteY11" fmla="*/ 124282 h 426720"/>
              <a:gd name="connsiteX12" fmla="*/ 247269 w 411480"/>
              <a:gd name="connsiteY12" fmla="*/ 95478 h 426720"/>
              <a:gd name="connsiteX13" fmla="*/ 229439 w 411480"/>
              <a:gd name="connsiteY13" fmla="*/ 64694 h 426720"/>
              <a:gd name="connsiteX14" fmla="*/ 190728 w 411480"/>
              <a:gd name="connsiteY14" fmla="*/ 73990 h 426720"/>
              <a:gd name="connsiteX15" fmla="*/ 162382 w 411480"/>
              <a:gd name="connsiteY15" fmla="*/ 57531 h 426720"/>
              <a:gd name="connsiteX16" fmla="*/ 151105 w 411480"/>
              <a:gd name="connsiteY16" fmla="*/ 19431 h 426720"/>
              <a:gd name="connsiteX17" fmla="*/ 115595 w 411480"/>
              <a:gd name="connsiteY17" fmla="*/ 19431 h 426720"/>
              <a:gd name="connsiteX18" fmla="*/ 104318 w 411480"/>
              <a:gd name="connsiteY18" fmla="*/ 57531 h 426720"/>
              <a:gd name="connsiteX19" fmla="*/ 75972 w 411480"/>
              <a:gd name="connsiteY19" fmla="*/ 73990 h 426720"/>
              <a:gd name="connsiteX20" fmla="*/ 37262 w 411480"/>
              <a:gd name="connsiteY20" fmla="*/ 64694 h 426720"/>
              <a:gd name="connsiteX21" fmla="*/ 19431 w 411480"/>
              <a:gd name="connsiteY21" fmla="*/ 95478 h 426720"/>
              <a:gd name="connsiteX22" fmla="*/ 46710 w 411480"/>
              <a:gd name="connsiteY22" fmla="*/ 124282 h 426720"/>
              <a:gd name="connsiteX23" fmla="*/ 45187 w 411480"/>
              <a:gd name="connsiteY23" fmla="*/ 140741 h 426720"/>
              <a:gd name="connsiteX24" fmla="*/ 46710 w 411480"/>
              <a:gd name="connsiteY24" fmla="*/ 157201 h 426720"/>
              <a:gd name="connsiteX25" fmla="*/ 19431 w 411480"/>
              <a:gd name="connsiteY25" fmla="*/ 186004 h 426720"/>
              <a:gd name="connsiteX26" fmla="*/ 37262 w 411480"/>
              <a:gd name="connsiteY26" fmla="*/ 216789 h 426720"/>
              <a:gd name="connsiteX27" fmla="*/ 75972 w 411480"/>
              <a:gd name="connsiteY27" fmla="*/ 207493 h 426720"/>
              <a:gd name="connsiteX28" fmla="*/ 104318 w 411480"/>
              <a:gd name="connsiteY28" fmla="*/ 223952 h 426720"/>
              <a:gd name="connsiteX29" fmla="*/ 115595 w 411480"/>
              <a:gd name="connsiteY29" fmla="*/ 262052 h 426720"/>
              <a:gd name="connsiteX30" fmla="*/ 151105 w 411480"/>
              <a:gd name="connsiteY30" fmla="*/ 262052 h 426720"/>
              <a:gd name="connsiteX31" fmla="*/ 162382 w 411480"/>
              <a:gd name="connsiteY31" fmla="*/ 223952 h 426720"/>
              <a:gd name="connsiteX32" fmla="*/ 190728 w 411480"/>
              <a:gd name="connsiteY32" fmla="*/ 207493 h 426720"/>
              <a:gd name="connsiteX33" fmla="*/ 229439 w 411480"/>
              <a:gd name="connsiteY33" fmla="*/ 216789 h 426720"/>
              <a:gd name="connsiteX34" fmla="*/ 247269 w 411480"/>
              <a:gd name="connsiteY34" fmla="*/ 186004 h 426720"/>
              <a:gd name="connsiteX35" fmla="*/ 219989 w 411480"/>
              <a:gd name="connsiteY35" fmla="*/ 157201 h 426720"/>
              <a:gd name="connsiteX36" fmla="*/ 221514 w 411480"/>
              <a:gd name="connsiteY36" fmla="*/ 140741 h 426720"/>
              <a:gd name="connsiteX37" fmla="*/ 175488 w 411480"/>
              <a:gd name="connsiteY37" fmla="*/ 140741 h 426720"/>
              <a:gd name="connsiteX38" fmla="*/ 133274 w 411480"/>
              <a:gd name="connsiteY38" fmla="*/ 182956 h 426720"/>
              <a:gd name="connsiteX39" fmla="*/ 91059 w 411480"/>
              <a:gd name="connsiteY39" fmla="*/ 140741 h 426720"/>
              <a:gd name="connsiteX40" fmla="*/ 133274 w 411480"/>
              <a:gd name="connsiteY40" fmla="*/ 98526 h 426720"/>
              <a:gd name="connsiteX41" fmla="*/ 175488 w 411480"/>
              <a:gd name="connsiteY41" fmla="*/ 140741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11480" h="426720">
                <a:moveTo>
                  <a:pt x="284150" y="60579"/>
                </a:moveTo>
                <a:cubicBezTo>
                  <a:pt x="355016" y="91516"/>
                  <a:pt x="345872" y="175336"/>
                  <a:pt x="345872" y="175336"/>
                </a:cubicBezTo>
                <a:lnTo>
                  <a:pt x="392658" y="269824"/>
                </a:lnTo>
                <a:lnTo>
                  <a:pt x="353187" y="269824"/>
                </a:lnTo>
                <a:lnTo>
                  <a:pt x="353187" y="335356"/>
                </a:lnTo>
                <a:cubicBezTo>
                  <a:pt x="353187" y="346634"/>
                  <a:pt x="344043" y="355930"/>
                  <a:pt x="332613" y="355930"/>
                </a:cubicBezTo>
                <a:lnTo>
                  <a:pt x="289179" y="355930"/>
                </a:lnTo>
                <a:lnTo>
                  <a:pt x="289179" y="410032"/>
                </a:lnTo>
                <a:lnTo>
                  <a:pt x="114986" y="410032"/>
                </a:lnTo>
                <a:cubicBezTo>
                  <a:pt x="115748" y="368579"/>
                  <a:pt x="104470" y="327888"/>
                  <a:pt x="83439" y="291922"/>
                </a:cubicBezTo>
                <a:moveTo>
                  <a:pt x="221514" y="140741"/>
                </a:moveTo>
                <a:cubicBezTo>
                  <a:pt x="221514" y="135103"/>
                  <a:pt x="220904" y="129616"/>
                  <a:pt x="219989" y="124282"/>
                </a:cubicBezTo>
                <a:lnTo>
                  <a:pt x="247269" y="95478"/>
                </a:lnTo>
                <a:lnTo>
                  <a:pt x="229439" y="64694"/>
                </a:lnTo>
                <a:lnTo>
                  <a:pt x="190728" y="73990"/>
                </a:lnTo>
                <a:cubicBezTo>
                  <a:pt x="182499" y="66827"/>
                  <a:pt x="172898" y="61341"/>
                  <a:pt x="162382" y="57531"/>
                </a:cubicBezTo>
                <a:lnTo>
                  <a:pt x="151105" y="19431"/>
                </a:lnTo>
                <a:lnTo>
                  <a:pt x="115595" y="19431"/>
                </a:lnTo>
                <a:lnTo>
                  <a:pt x="104318" y="57531"/>
                </a:lnTo>
                <a:cubicBezTo>
                  <a:pt x="93802" y="61188"/>
                  <a:pt x="84201" y="66827"/>
                  <a:pt x="75972" y="73990"/>
                </a:cubicBezTo>
                <a:lnTo>
                  <a:pt x="37262" y="64694"/>
                </a:lnTo>
                <a:lnTo>
                  <a:pt x="19431" y="95478"/>
                </a:lnTo>
                <a:lnTo>
                  <a:pt x="46710" y="124282"/>
                </a:lnTo>
                <a:cubicBezTo>
                  <a:pt x="45644" y="129616"/>
                  <a:pt x="45187" y="135103"/>
                  <a:pt x="45187" y="140741"/>
                </a:cubicBezTo>
                <a:cubicBezTo>
                  <a:pt x="45187" y="146380"/>
                  <a:pt x="45796" y="151866"/>
                  <a:pt x="46710" y="157201"/>
                </a:cubicBezTo>
                <a:lnTo>
                  <a:pt x="19431" y="186004"/>
                </a:lnTo>
                <a:lnTo>
                  <a:pt x="37262" y="216789"/>
                </a:lnTo>
                <a:lnTo>
                  <a:pt x="75972" y="207493"/>
                </a:lnTo>
                <a:cubicBezTo>
                  <a:pt x="84201" y="214655"/>
                  <a:pt x="93802" y="220142"/>
                  <a:pt x="104318" y="223952"/>
                </a:cubicBezTo>
                <a:lnTo>
                  <a:pt x="115595" y="262052"/>
                </a:lnTo>
                <a:lnTo>
                  <a:pt x="151105" y="262052"/>
                </a:lnTo>
                <a:lnTo>
                  <a:pt x="162382" y="223952"/>
                </a:lnTo>
                <a:cubicBezTo>
                  <a:pt x="172898" y="220294"/>
                  <a:pt x="182499" y="214655"/>
                  <a:pt x="190728" y="207493"/>
                </a:cubicBezTo>
                <a:lnTo>
                  <a:pt x="229439" y="216789"/>
                </a:lnTo>
                <a:lnTo>
                  <a:pt x="247269" y="186004"/>
                </a:lnTo>
                <a:lnTo>
                  <a:pt x="219989" y="157201"/>
                </a:lnTo>
                <a:cubicBezTo>
                  <a:pt x="220904" y="151866"/>
                  <a:pt x="221514" y="146380"/>
                  <a:pt x="221514" y="140741"/>
                </a:cubicBezTo>
                <a:close/>
                <a:moveTo>
                  <a:pt x="175488" y="140741"/>
                </a:moveTo>
                <a:cubicBezTo>
                  <a:pt x="175488" y="164058"/>
                  <a:pt x="156591" y="182956"/>
                  <a:pt x="133274" y="182956"/>
                </a:cubicBezTo>
                <a:cubicBezTo>
                  <a:pt x="109957" y="182956"/>
                  <a:pt x="91059" y="164058"/>
                  <a:pt x="91059" y="140741"/>
                </a:cubicBezTo>
                <a:cubicBezTo>
                  <a:pt x="91059" y="117424"/>
                  <a:pt x="109957" y="98526"/>
                  <a:pt x="133274" y="98526"/>
                </a:cubicBezTo>
                <a:cubicBezTo>
                  <a:pt x="156591" y="98526"/>
                  <a:pt x="175488" y="117424"/>
                  <a:pt x="175488" y="140741"/>
                </a:cubicBezTo>
                <a:close/>
              </a:path>
            </a:pathLst>
          </a:custGeom>
          <a:noFill/>
          <a:ln w="19050" cap="rnd">
            <a:solidFill>
              <a:schemeClr val="tx1">
                <a:lumMod val="50000"/>
              </a:schemeClr>
            </a:solidFill>
            <a:prstDash val="solid"/>
            <a:round/>
          </a:ln>
        </p:spPr>
        <p:txBody>
          <a:bodyPr rtlCol="0" anchor="ctr"/>
          <a:lstStyle/>
          <a:p>
            <a:endParaRPr lang="ru-UA"/>
          </a:p>
        </p:txBody>
      </p:sp>
      <p:sp>
        <p:nvSpPr>
          <p:cNvPr id="129" name="Freeform: Shape 128">
            <a:extLst>
              <a:ext uri="{FF2B5EF4-FFF2-40B4-BE49-F238E27FC236}">
                <a16:creationId xmlns:a16="http://schemas.microsoft.com/office/drawing/2014/main" id="{B1059577-2724-432D-B78D-FC2AB0900300}"/>
              </a:ext>
            </a:extLst>
          </p:cNvPr>
          <p:cNvSpPr/>
          <p:nvPr/>
        </p:nvSpPr>
        <p:spPr>
          <a:xfrm>
            <a:off x="3223488" y="929869"/>
            <a:ext cx="457200" cy="411480"/>
          </a:xfrm>
          <a:custGeom>
            <a:avLst/>
            <a:gdLst>
              <a:gd name="connsiteX0" fmla="*/ 51740 w 457200"/>
              <a:gd name="connsiteY0" fmla="*/ 405003 h 411480"/>
              <a:gd name="connsiteX1" fmla="*/ 51740 w 457200"/>
              <a:gd name="connsiteY1" fmla="*/ 405003 h 411480"/>
              <a:gd name="connsiteX2" fmla="*/ 19431 w 457200"/>
              <a:gd name="connsiteY2" fmla="*/ 372694 h 411480"/>
              <a:gd name="connsiteX3" fmla="*/ 19431 w 457200"/>
              <a:gd name="connsiteY3" fmla="*/ 248336 h 411480"/>
              <a:gd name="connsiteX4" fmla="*/ 51740 w 457200"/>
              <a:gd name="connsiteY4" fmla="*/ 216027 h 411480"/>
              <a:gd name="connsiteX5" fmla="*/ 51740 w 457200"/>
              <a:gd name="connsiteY5" fmla="*/ 216027 h 411480"/>
              <a:gd name="connsiteX6" fmla="*/ 84049 w 457200"/>
              <a:gd name="connsiteY6" fmla="*/ 248336 h 411480"/>
              <a:gd name="connsiteX7" fmla="*/ 84049 w 457200"/>
              <a:gd name="connsiteY7" fmla="*/ 372694 h 411480"/>
              <a:gd name="connsiteX8" fmla="*/ 51740 w 457200"/>
              <a:gd name="connsiteY8" fmla="*/ 405003 h 411480"/>
              <a:gd name="connsiteX9" fmla="*/ 272415 w 457200"/>
              <a:gd name="connsiteY9" fmla="*/ 151714 h 411480"/>
              <a:gd name="connsiteX10" fmla="*/ 319049 w 457200"/>
              <a:gd name="connsiteY10" fmla="*/ 170459 h 411480"/>
              <a:gd name="connsiteX11" fmla="*/ 367513 w 457200"/>
              <a:gd name="connsiteY11" fmla="*/ 136474 h 411480"/>
              <a:gd name="connsiteX12" fmla="*/ 320116 w 457200"/>
              <a:gd name="connsiteY12" fmla="*/ 102337 h 411480"/>
              <a:gd name="connsiteX13" fmla="*/ 278206 w 457200"/>
              <a:gd name="connsiteY13" fmla="*/ 73076 h 411480"/>
              <a:gd name="connsiteX14" fmla="*/ 319202 w 457200"/>
              <a:gd name="connsiteY14" fmla="*/ 42748 h 411480"/>
              <a:gd name="connsiteX15" fmla="*/ 355778 w 457200"/>
              <a:gd name="connsiteY15" fmla="*/ 55855 h 411480"/>
              <a:gd name="connsiteX16" fmla="*/ 319202 w 457200"/>
              <a:gd name="connsiteY16" fmla="*/ 170612 h 411480"/>
              <a:gd name="connsiteX17" fmla="*/ 319202 w 457200"/>
              <a:gd name="connsiteY17" fmla="*/ 193929 h 411480"/>
              <a:gd name="connsiteX18" fmla="*/ 319202 w 457200"/>
              <a:gd name="connsiteY18" fmla="*/ 19431 h 411480"/>
              <a:gd name="connsiteX19" fmla="*/ 319202 w 457200"/>
              <a:gd name="connsiteY19" fmla="*/ 42748 h 411480"/>
              <a:gd name="connsiteX20" fmla="*/ 221818 w 457200"/>
              <a:gd name="connsiteY20" fmla="*/ 289941 h 411480"/>
              <a:gd name="connsiteX21" fmla="*/ 221818 w 457200"/>
              <a:gd name="connsiteY21" fmla="*/ 289941 h 411480"/>
              <a:gd name="connsiteX22" fmla="*/ 287198 w 457200"/>
              <a:gd name="connsiteY22" fmla="*/ 305943 h 411480"/>
              <a:gd name="connsiteX23" fmla="*/ 325603 w 457200"/>
              <a:gd name="connsiteY23" fmla="*/ 283083 h 411480"/>
              <a:gd name="connsiteX24" fmla="*/ 302286 w 457200"/>
              <a:gd name="connsiteY24" fmla="*/ 248945 h 411480"/>
              <a:gd name="connsiteX25" fmla="*/ 217856 w 457200"/>
              <a:gd name="connsiteY25" fmla="*/ 223799 h 411480"/>
              <a:gd name="connsiteX26" fmla="*/ 130836 w 457200"/>
              <a:gd name="connsiteY26" fmla="*/ 232029 h 411480"/>
              <a:gd name="connsiteX27" fmla="*/ 84049 w 457200"/>
              <a:gd name="connsiteY27" fmla="*/ 256870 h 411480"/>
              <a:gd name="connsiteX28" fmla="*/ 147142 w 457200"/>
              <a:gd name="connsiteY28" fmla="*/ 351968 h 411480"/>
              <a:gd name="connsiteX29" fmla="*/ 115138 w 457200"/>
              <a:gd name="connsiteY29" fmla="*/ 355016 h 411480"/>
              <a:gd name="connsiteX30" fmla="*/ 115138 w 457200"/>
              <a:gd name="connsiteY30" fmla="*/ 355016 h 411480"/>
              <a:gd name="connsiteX31" fmla="*/ 83896 w 457200"/>
              <a:gd name="connsiteY31" fmla="*/ 363703 h 411480"/>
              <a:gd name="connsiteX32" fmla="*/ 147142 w 457200"/>
              <a:gd name="connsiteY32" fmla="*/ 351968 h 411480"/>
              <a:gd name="connsiteX33" fmla="*/ 178689 w 457200"/>
              <a:gd name="connsiteY33" fmla="*/ 361721 h 411480"/>
              <a:gd name="connsiteX34" fmla="*/ 364922 w 457200"/>
              <a:gd name="connsiteY34" fmla="*/ 381838 h 411480"/>
              <a:gd name="connsiteX35" fmla="*/ 422834 w 457200"/>
              <a:gd name="connsiteY35" fmla="*/ 377114 h 411480"/>
              <a:gd name="connsiteX36" fmla="*/ 450571 w 457200"/>
              <a:gd name="connsiteY36" fmla="*/ 342214 h 411480"/>
              <a:gd name="connsiteX37" fmla="*/ 450571 w 457200"/>
              <a:gd name="connsiteY37" fmla="*/ 342214 h 411480"/>
              <a:gd name="connsiteX38" fmla="*/ 423444 w 457200"/>
              <a:gd name="connsiteY38" fmla="*/ 316306 h 411480"/>
              <a:gd name="connsiteX39" fmla="*/ 375895 w 457200"/>
              <a:gd name="connsiteY39" fmla="*/ 318287 h 411480"/>
              <a:gd name="connsiteX40" fmla="*/ 256413 w 457200"/>
              <a:gd name="connsiteY40" fmla="*/ 301523 h 411480"/>
              <a:gd name="connsiteX41" fmla="*/ 221666 w 457200"/>
              <a:gd name="connsiteY41" fmla="*/ 290093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7200" h="411480">
                <a:moveTo>
                  <a:pt x="51740" y="405003"/>
                </a:moveTo>
                <a:lnTo>
                  <a:pt x="51740" y="405003"/>
                </a:lnTo>
                <a:cubicBezTo>
                  <a:pt x="33909" y="405003"/>
                  <a:pt x="19431" y="390525"/>
                  <a:pt x="19431" y="372694"/>
                </a:cubicBezTo>
                <a:lnTo>
                  <a:pt x="19431" y="248336"/>
                </a:lnTo>
                <a:cubicBezTo>
                  <a:pt x="19431" y="230505"/>
                  <a:pt x="33909" y="216027"/>
                  <a:pt x="51740" y="216027"/>
                </a:cubicBezTo>
                <a:lnTo>
                  <a:pt x="51740" y="216027"/>
                </a:lnTo>
                <a:cubicBezTo>
                  <a:pt x="69571" y="216027"/>
                  <a:pt x="84049" y="230505"/>
                  <a:pt x="84049" y="248336"/>
                </a:cubicBezTo>
                <a:lnTo>
                  <a:pt x="84049" y="372694"/>
                </a:lnTo>
                <a:cubicBezTo>
                  <a:pt x="84049" y="390677"/>
                  <a:pt x="69571" y="405003"/>
                  <a:pt x="51740" y="405003"/>
                </a:cubicBezTo>
                <a:close/>
                <a:moveTo>
                  <a:pt x="272415" y="151714"/>
                </a:moveTo>
                <a:cubicBezTo>
                  <a:pt x="281254" y="164668"/>
                  <a:pt x="296189" y="170459"/>
                  <a:pt x="319049" y="170459"/>
                </a:cubicBezTo>
                <a:cubicBezTo>
                  <a:pt x="330479" y="170459"/>
                  <a:pt x="367513" y="168021"/>
                  <a:pt x="367513" y="136474"/>
                </a:cubicBezTo>
                <a:cubicBezTo>
                  <a:pt x="367513" y="115595"/>
                  <a:pt x="355168" y="106604"/>
                  <a:pt x="320116" y="102337"/>
                </a:cubicBezTo>
                <a:cubicBezTo>
                  <a:pt x="307619" y="100813"/>
                  <a:pt x="278206" y="97307"/>
                  <a:pt x="278206" y="73076"/>
                </a:cubicBezTo>
                <a:cubicBezTo>
                  <a:pt x="278206" y="59055"/>
                  <a:pt x="288874" y="42748"/>
                  <a:pt x="319202" y="42748"/>
                </a:cubicBezTo>
                <a:cubicBezTo>
                  <a:pt x="332918" y="42748"/>
                  <a:pt x="346634" y="47777"/>
                  <a:pt x="355778" y="55855"/>
                </a:cubicBezTo>
                <a:moveTo>
                  <a:pt x="319202" y="170612"/>
                </a:moveTo>
                <a:lnTo>
                  <a:pt x="319202" y="193929"/>
                </a:lnTo>
                <a:moveTo>
                  <a:pt x="319202" y="19431"/>
                </a:moveTo>
                <a:lnTo>
                  <a:pt x="319202" y="42748"/>
                </a:lnTo>
                <a:moveTo>
                  <a:pt x="221818" y="289941"/>
                </a:moveTo>
                <a:lnTo>
                  <a:pt x="221818" y="289941"/>
                </a:lnTo>
                <a:lnTo>
                  <a:pt x="287198" y="305943"/>
                </a:lnTo>
                <a:cubicBezTo>
                  <a:pt x="309601" y="310515"/>
                  <a:pt x="322859" y="302590"/>
                  <a:pt x="325603" y="283083"/>
                </a:cubicBezTo>
                <a:cubicBezTo>
                  <a:pt x="327736" y="267691"/>
                  <a:pt x="317068" y="253517"/>
                  <a:pt x="302286" y="248945"/>
                </a:cubicBezTo>
                <a:lnTo>
                  <a:pt x="217856" y="223799"/>
                </a:lnTo>
                <a:cubicBezTo>
                  <a:pt x="188900" y="214960"/>
                  <a:pt x="157658" y="217856"/>
                  <a:pt x="130836" y="232029"/>
                </a:cubicBezTo>
                <a:lnTo>
                  <a:pt x="84049" y="256870"/>
                </a:lnTo>
                <a:moveTo>
                  <a:pt x="147142" y="351968"/>
                </a:moveTo>
                <a:cubicBezTo>
                  <a:pt x="136474" y="348767"/>
                  <a:pt x="125044" y="349834"/>
                  <a:pt x="115138" y="355016"/>
                </a:cubicBezTo>
                <a:lnTo>
                  <a:pt x="115138" y="355016"/>
                </a:lnTo>
                <a:cubicBezTo>
                  <a:pt x="105385" y="360197"/>
                  <a:pt x="94717" y="363093"/>
                  <a:pt x="83896" y="363703"/>
                </a:cubicBezTo>
                <a:moveTo>
                  <a:pt x="147142" y="351968"/>
                </a:moveTo>
                <a:lnTo>
                  <a:pt x="178689" y="361721"/>
                </a:lnTo>
                <a:cubicBezTo>
                  <a:pt x="238887" y="380162"/>
                  <a:pt x="302133" y="387020"/>
                  <a:pt x="364922" y="381838"/>
                </a:cubicBezTo>
                <a:lnTo>
                  <a:pt x="422834" y="377114"/>
                </a:lnTo>
                <a:cubicBezTo>
                  <a:pt x="440360" y="375590"/>
                  <a:pt x="453009" y="359740"/>
                  <a:pt x="450571" y="342214"/>
                </a:cubicBezTo>
                <a:lnTo>
                  <a:pt x="450571" y="342214"/>
                </a:lnTo>
                <a:cubicBezTo>
                  <a:pt x="448589" y="328346"/>
                  <a:pt x="437464" y="317678"/>
                  <a:pt x="423444" y="316306"/>
                </a:cubicBezTo>
                <a:lnTo>
                  <a:pt x="375895" y="318287"/>
                </a:lnTo>
                <a:cubicBezTo>
                  <a:pt x="335356" y="319964"/>
                  <a:pt x="294970" y="314325"/>
                  <a:pt x="256413" y="301523"/>
                </a:cubicBezTo>
                <a:lnTo>
                  <a:pt x="221666" y="290093"/>
                </a:lnTo>
              </a:path>
            </a:pathLst>
          </a:custGeom>
          <a:noFill/>
          <a:ln w="19050" cap="rnd">
            <a:solidFill>
              <a:schemeClr val="tx1">
                <a:lumMod val="50000"/>
              </a:schemeClr>
            </a:solidFill>
            <a:prstDash val="solid"/>
            <a:round/>
          </a:ln>
        </p:spPr>
        <p:txBody>
          <a:bodyPr rtlCol="0" anchor="ctr"/>
          <a:lstStyle/>
          <a:p>
            <a:endParaRPr lang="ru-UA"/>
          </a:p>
        </p:txBody>
      </p:sp>
      <p:sp>
        <p:nvSpPr>
          <p:cNvPr id="130" name="Freeform: Shape 129">
            <a:extLst>
              <a:ext uri="{FF2B5EF4-FFF2-40B4-BE49-F238E27FC236}">
                <a16:creationId xmlns:a16="http://schemas.microsoft.com/office/drawing/2014/main" id="{BBAC0B80-1A62-4389-8AFE-FC84B1C16191}"/>
              </a:ext>
            </a:extLst>
          </p:cNvPr>
          <p:cNvSpPr/>
          <p:nvPr/>
        </p:nvSpPr>
        <p:spPr>
          <a:xfrm>
            <a:off x="2215058" y="3242843"/>
            <a:ext cx="365760" cy="365760"/>
          </a:xfrm>
          <a:custGeom>
            <a:avLst/>
            <a:gdLst>
              <a:gd name="connsiteX0" fmla="*/ 19431 w 365760"/>
              <a:gd name="connsiteY0" fmla="*/ 19431 h 365760"/>
              <a:gd name="connsiteX1" fmla="*/ 19431 w 365760"/>
              <a:gd name="connsiteY1" fmla="*/ 357912 h 365760"/>
              <a:gd name="connsiteX2" fmla="*/ 19431 w 365760"/>
              <a:gd name="connsiteY2" fmla="*/ 357912 h 365760"/>
              <a:gd name="connsiteX3" fmla="*/ 357912 w 365760"/>
              <a:gd name="connsiteY3" fmla="*/ 357912 h 365760"/>
              <a:gd name="connsiteX4" fmla="*/ 71552 w 365760"/>
              <a:gd name="connsiteY4" fmla="*/ 288874 h 365760"/>
              <a:gd name="connsiteX5" fmla="*/ 166649 w 365760"/>
              <a:gd name="connsiteY5" fmla="*/ 193777 h 365760"/>
              <a:gd name="connsiteX6" fmla="*/ 204749 w 365760"/>
              <a:gd name="connsiteY6" fmla="*/ 231877 h 365760"/>
              <a:gd name="connsiteX7" fmla="*/ 329565 w 365760"/>
              <a:gd name="connsiteY7" fmla="*/ 107061 h 365760"/>
              <a:gd name="connsiteX8" fmla="*/ 331851 w 365760"/>
              <a:gd name="connsiteY8" fmla="*/ 157810 h 365760"/>
              <a:gd name="connsiteX9" fmla="*/ 329870 w 365760"/>
              <a:gd name="connsiteY9" fmla="*/ 106756 h 365760"/>
              <a:gd name="connsiteX10" fmla="*/ 278816 w 365760"/>
              <a:gd name="connsiteY10" fmla="*/ 104013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760" h="365760">
                <a:moveTo>
                  <a:pt x="19431" y="19431"/>
                </a:moveTo>
                <a:lnTo>
                  <a:pt x="19431" y="357912"/>
                </a:lnTo>
                <a:moveTo>
                  <a:pt x="19431" y="357912"/>
                </a:moveTo>
                <a:lnTo>
                  <a:pt x="357912" y="357912"/>
                </a:lnTo>
                <a:moveTo>
                  <a:pt x="71552" y="288874"/>
                </a:moveTo>
                <a:lnTo>
                  <a:pt x="166649" y="193777"/>
                </a:lnTo>
                <a:lnTo>
                  <a:pt x="204749" y="231877"/>
                </a:lnTo>
                <a:lnTo>
                  <a:pt x="329565" y="107061"/>
                </a:lnTo>
                <a:moveTo>
                  <a:pt x="331851" y="157810"/>
                </a:moveTo>
                <a:lnTo>
                  <a:pt x="329870" y="106756"/>
                </a:lnTo>
                <a:lnTo>
                  <a:pt x="278816" y="104013"/>
                </a:lnTo>
              </a:path>
            </a:pathLst>
          </a:custGeom>
          <a:noFill/>
          <a:ln w="19050" cap="rnd">
            <a:solidFill>
              <a:schemeClr val="tx1">
                <a:lumMod val="50000"/>
              </a:schemeClr>
            </a:solidFill>
            <a:prstDash val="solid"/>
            <a:round/>
          </a:ln>
        </p:spPr>
        <p:txBody>
          <a:bodyPr rtlCol="0" anchor="ctr"/>
          <a:lstStyle/>
          <a:p>
            <a:endParaRPr lang="ru-UA"/>
          </a:p>
        </p:txBody>
      </p:sp>
      <p:sp>
        <p:nvSpPr>
          <p:cNvPr id="131" name="Freeform: Shape 130">
            <a:extLst>
              <a:ext uri="{FF2B5EF4-FFF2-40B4-BE49-F238E27FC236}">
                <a16:creationId xmlns:a16="http://schemas.microsoft.com/office/drawing/2014/main" id="{481EF397-02BA-4B2C-B02B-270FE0D5CB71}"/>
              </a:ext>
            </a:extLst>
          </p:cNvPr>
          <p:cNvSpPr/>
          <p:nvPr/>
        </p:nvSpPr>
        <p:spPr>
          <a:xfrm>
            <a:off x="10616413" y="910361"/>
            <a:ext cx="441960" cy="457200"/>
          </a:xfrm>
          <a:custGeom>
            <a:avLst/>
            <a:gdLst>
              <a:gd name="connsiteX0" fmla="*/ 358063 w 441960"/>
              <a:gd name="connsiteY0" fmla="*/ 444170 h 457200"/>
              <a:gd name="connsiteX1" fmla="*/ 95631 w 441960"/>
              <a:gd name="connsiteY1" fmla="*/ 444170 h 457200"/>
              <a:gd name="connsiteX2" fmla="*/ 19431 w 441960"/>
              <a:gd name="connsiteY2" fmla="*/ 367970 h 457200"/>
              <a:gd name="connsiteX3" fmla="*/ 19431 w 441960"/>
              <a:gd name="connsiteY3" fmla="*/ 205207 h 457200"/>
              <a:gd name="connsiteX4" fmla="*/ 95631 w 441960"/>
              <a:gd name="connsiteY4" fmla="*/ 129007 h 457200"/>
              <a:gd name="connsiteX5" fmla="*/ 358063 w 441960"/>
              <a:gd name="connsiteY5" fmla="*/ 129007 h 457200"/>
              <a:gd name="connsiteX6" fmla="*/ 434263 w 441960"/>
              <a:gd name="connsiteY6" fmla="*/ 205207 h 457200"/>
              <a:gd name="connsiteX7" fmla="*/ 434263 w 441960"/>
              <a:gd name="connsiteY7" fmla="*/ 368122 h 457200"/>
              <a:gd name="connsiteX8" fmla="*/ 358063 w 441960"/>
              <a:gd name="connsiteY8" fmla="*/ 444170 h 457200"/>
              <a:gd name="connsiteX9" fmla="*/ 300152 w 441960"/>
              <a:gd name="connsiteY9" fmla="*/ 86944 h 457200"/>
              <a:gd name="connsiteX10" fmla="*/ 300152 w 441960"/>
              <a:gd name="connsiteY10" fmla="*/ 86944 h 457200"/>
              <a:gd name="connsiteX11" fmla="*/ 232638 w 441960"/>
              <a:gd name="connsiteY11" fmla="*/ 19431 h 457200"/>
              <a:gd name="connsiteX12" fmla="*/ 221056 w 441960"/>
              <a:gd name="connsiteY12" fmla="*/ 19431 h 457200"/>
              <a:gd name="connsiteX13" fmla="*/ 153543 w 441960"/>
              <a:gd name="connsiteY13" fmla="*/ 86944 h 457200"/>
              <a:gd name="connsiteX14" fmla="*/ 153543 w 441960"/>
              <a:gd name="connsiteY14" fmla="*/ 86944 h 457200"/>
              <a:gd name="connsiteX15" fmla="*/ 179298 w 441960"/>
              <a:gd name="connsiteY15" fmla="*/ 331699 h 457200"/>
              <a:gd name="connsiteX16" fmla="*/ 226085 w 441960"/>
              <a:gd name="connsiteY16" fmla="*/ 350444 h 457200"/>
              <a:gd name="connsiteX17" fmla="*/ 274548 w 441960"/>
              <a:gd name="connsiteY17" fmla="*/ 316459 h 457200"/>
              <a:gd name="connsiteX18" fmla="*/ 227152 w 441960"/>
              <a:gd name="connsiteY18" fmla="*/ 282321 h 457200"/>
              <a:gd name="connsiteX19" fmla="*/ 185242 w 441960"/>
              <a:gd name="connsiteY19" fmla="*/ 253060 h 457200"/>
              <a:gd name="connsiteX20" fmla="*/ 226238 w 441960"/>
              <a:gd name="connsiteY20" fmla="*/ 222733 h 457200"/>
              <a:gd name="connsiteX21" fmla="*/ 262813 w 441960"/>
              <a:gd name="connsiteY21" fmla="*/ 235839 h 457200"/>
              <a:gd name="connsiteX22" fmla="*/ 225933 w 441960"/>
              <a:gd name="connsiteY22" fmla="*/ 350444 h 457200"/>
              <a:gd name="connsiteX23" fmla="*/ 225933 w 441960"/>
              <a:gd name="connsiteY23" fmla="*/ 373761 h 457200"/>
              <a:gd name="connsiteX24" fmla="*/ 225933 w 441960"/>
              <a:gd name="connsiteY24" fmla="*/ 199415 h 457200"/>
              <a:gd name="connsiteX25" fmla="*/ 225933 w 441960"/>
              <a:gd name="connsiteY25" fmla="*/ 222733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1960" h="457200">
                <a:moveTo>
                  <a:pt x="358063" y="444170"/>
                </a:moveTo>
                <a:lnTo>
                  <a:pt x="95631" y="444170"/>
                </a:lnTo>
                <a:cubicBezTo>
                  <a:pt x="53568" y="444170"/>
                  <a:pt x="19431" y="410032"/>
                  <a:pt x="19431" y="367970"/>
                </a:cubicBezTo>
                <a:lnTo>
                  <a:pt x="19431" y="205207"/>
                </a:lnTo>
                <a:cubicBezTo>
                  <a:pt x="19431" y="163144"/>
                  <a:pt x="53568" y="129007"/>
                  <a:pt x="95631" y="129007"/>
                </a:cubicBezTo>
                <a:lnTo>
                  <a:pt x="358063" y="129007"/>
                </a:lnTo>
                <a:cubicBezTo>
                  <a:pt x="400126" y="129007"/>
                  <a:pt x="434263" y="163144"/>
                  <a:pt x="434263" y="205207"/>
                </a:cubicBezTo>
                <a:lnTo>
                  <a:pt x="434263" y="368122"/>
                </a:lnTo>
                <a:cubicBezTo>
                  <a:pt x="434263" y="410032"/>
                  <a:pt x="400126" y="444170"/>
                  <a:pt x="358063" y="444170"/>
                </a:cubicBezTo>
                <a:close/>
                <a:moveTo>
                  <a:pt x="300152" y="86944"/>
                </a:moveTo>
                <a:lnTo>
                  <a:pt x="300152" y="86944"/>
                </a:lnTo>
                <a:cubicBezTo>
                  <a:pt x="300152" y="49606"/>
                  <a:pt x="269977" y="19431"/>
                  <a:pt x="232638" y="19431"/>
                </a:cubicBezTo>
                <a:lnTo>
                  <a:pt x="221056" y="19431"/>
                </a:lnTo>
                <a:cubicBezTo>
                  <a:pt x="183718" y="19431"/>
                  <a:pt x="153543" y="49606"/>
                  <a:pt x="153543" y="86944"/>
                </a:cubicBezTo>
                <a:lnTo>
                  <a:pt x="153543" y="86944"/>
                </a:lnTo>
                <a:moveTo>
                  <a:pt x="179298" y="331699"/>
                </a:moveTo>
                <a:cubicBezTo>
                  <a:pt x="188138" y="344653"/>
                  <a:pt x="203073" y="350444"/>
                  <a:pt x="226085" y="350444"/>
                </a:cubicBezTo>
                <a:cubicBezTo>
                  <a:pt x="237515" y="350444"/>
                  <a:pt x="274548" y="348005"/>
                  <a:pt x="274548" y="316459"/>
                </a:cubicBezTo>
                <a:cubicBezTo>
                  <a:pt x="274548" y="295580"/>
                  <a:pt x="262204" y="286588"/>
                  <a:pt x="227152" y="282321"/>
                </a:cubicBezTo>
                <a:cubicBezTo>
                  <a:pt x="214655" y="280797"/>
                  <a:pt x="185242" y="277292"/>
                  <a:pt x="185242" y="253060"/>
                </a:cubicBezTo>
                <a:cubicBezTo>
                  <a:pt x="185242" y="239039"/>
                  <a:pt x="195910" y="222733"/>
                  <a:pt x="226238" y="222733"/>
                </a:cubicBezTo>
                <a:cubicBezTo>
                  <a:pt x="239953" y="222733"/>
                  <a:pt x="253670" y="227762"/>
                  <a:pt x="262813" y="235839"/>
                </a:cubicBezTo>
                <a:moveTo>
                  <a:pt x="225933" y="350444"/>
                </a:moveTo>
                <a:lnTo>
                  <a:pt x="225933" y="373761"/>
                </a:lnTo>
                <a:moveTo>
                  <a:pt x="225933" y="199415"/>
                </a:moveTo>
                <a:lnTo>
                  <a:pt x="225933" y="222733"/>
                </a:lnTo>
              </a:path>
            </a:pathLst>
          </a:custGeom>
          <a:noFill/>
          <a:ln w="19050" cap="rnd">
            <a:solidFill>
              <a:schemeClr val="tx1">
                <a:lumMod val="50000"/>
              </a:schemeClr>
            </a:solidFill>
            <a:prstDash val="solid"/>
            <a:round/>
          </a:ln>
        </p:spPr>
        <p:txBody>
          <a:bodyPr rtlCol="0" anchor="ctr"/>
          <a:lstStyle/>
          <a:p>
            <a:endParaRPr lang="ru-UA"/>
          </a:p>
        </p:txBody>
      </p:sp>
      <p:sp>
        <p:nvSpPr>
          <p:cNvPr id="132" name="Freeform: Shape 131">
            <a:extLst>
              <a:ext uri="{FF2B5EF4-FFF2-40B4-BE49-F238E27FC236}">
                <a16:creationId xmlns:a16="http://schemas.microsoft.com/office/drawing/2014/main" id="{1AAF8E51-97AA-462B-B4E6-BFD725D0D026}"/>
              </a:ext>
            </a:extLst>
          </p:cNvPr>
          <p:cNvSpPr/>
          <p:nvPr/>
        </p:nvSpPr>
        <p:spPr>
          <a:xfrm>
            <a:off x="1158621" y="2087042"/>
            <a:ext cx="365760" cy="396240"/>
          </a:xfrm>
          <a:custGeom>
            <a:avLst/>
            <a:gdLst>
              <a:gd name="connsiteX0" fmla="*/ 289941 w 365760"/>
              <a:gd name="connsiteY0" fmla="*/ 258394 h 396240"/>
              <a:gd name="connsiteX1" fmla="*/ 90297 w 365760"/>
              <a:gd name="connsiteY1" fmla="*/ 258394 h 396240"/>
              <a:gd name="connsiteX2" fmla="*/ 19431 w 365760"/>
              <a:gd name="connsiteY2" fmla="*/ 187528 h 396240"/>
              <a:gd name="connsiteX3" fmla="*/ 19431 w 365760"/>
              <a:gd name="connsiteY3" fmla="*/ 90297 h 396240"/>
              <a:gd name="connsiteX4" fmla="*/ 90297 w 365760"/>
              <a:gd name="connsiteY4" fmla="*/ 19431 h 396240"/>
              <a:gd name="connsiteX5" fmla="*/ 290093 w 365760"/>
              <a:gd name="connsiteY5" fmla="*/ 19431 h 396240"/>
              <a:gd name="connsiteX6" fmla="*/ 360959 w 365760"/>
              <a:gd name="connsiteY6" fmla="*/ 90297 h 396240"/>
              <a:gd name="connsiteX7" fmla="*/ 360959 w 365760"/>
              <a:gd name="connsiteY7" fmla="*/ 187528 h 396240"/>
              <a:gd name="connsiteX8" fmla="*/ 289941 w 365760"/>
              <a:gd name="connsiteY8" fmla="*/ 258394 h 396240"/>
              <a:gd name="connsiteX9" fmla="*/ 190119 w 365760"/>
              <a:gd name="connsiteY9" fmla="*/ 300609 h 396240"/>
              <a:gd name="connsiteX10" fmla="*/ 190119 w 365760"/>
              <a:gd name="connsiteY10" fmla="*/ 380162 h 396240"/>
              <a:gd name="connsiteX11" fmla="*/ 117424 w 365760"/>
              <a:gd name="connsiteY11" fmla="*/ 380162 h 396240"/>
              <a:gd name="connsiteX12" fmla="*/ 262814 w 365760"/>
              <a:gd name="connsiteY12" fmla="*/ 380162 h 396240"/>
              <a:gd name="connsiteX13" fmla="*/ 83591 w 365760"/>
              <a:gd name="connsiteY13" fmla="*/ 176708 h 396240"/>
              <a:gd name="connsiteX14" fmla="*/ 147904 w 365760"/>
              <a:gd name="connsiteY14" fmla="*/ 120320 h 396240"/>
              <a:gd name="connsiteX15" fmla="*/ 209626 w 365760"/>
              <a:gd name="connsiteY15" fmla="*/ 171374 h 396240"/>
              <a:gd name="connsiteX16" fmla="*/ 284912 w 365760"/>
              <a:gd name="connsiteY16" fmla="*/ 103708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396240">
                <a:moveTo>
                  <a:pt x="289941" y="258394"/>
                </a:moveTo>
                <a:lnTo>
                  <a:pt x="90297" y="258394"/>
                </a:lnTo>
                <a:cubicBezTo>
                  <a:pt x="51130" y="258394"/>
                  <a:pt x="19431" y="226695"/>
                  <a:pt x="19431" y="187528"/>
                </a:cubicBezTo>
                <a:lnTo>
                  <a:pt x="19431" y="90297"/>
                </a:lnTo>
                <a:cubicBezTo>
                  <a:pt x="19431" y="51130"/>
                  <a:pt x="51130" y="19431"/>
                  <a:pt x="90297" y="19431"/>
                </a:cubicBezTo>
                <a:lnTo>
                  <a:pt x="290093" y="19431"/>
                </a:lnTo>
                <a:cubicBezTo>
                  <a:pt x="329260" y="19431"/>
                  <a:pt x="360959" y="51130"/>
                  <a:pt x="360959" y="90297"/>
                </a:cubicBezTo>
                <a:lnTo>
                  <a:pt x="360959" y="187528"/>
                </a:lnTo>
                <a:cubicBezTo>
                  <a:pt x="360807" y="226695"/>
                  <a:pt x="329108" y="258394"/>
                  <a:pt x="289941" y="258394"/>
                </a:cubicBezTo>
                <a:close/>
                <a:moveTo>
                  <a:pt x="190119" y="300609"/>
                </a:moveTo>
                <a:lnTo>
                  <a:pt x="190119" y="380162"/>
                </a:lnTo>
                <a:moveTo>
                  <a:pt x="117424" y="380162"/>
                </a:moveTo>
                <a:lnTo>
                  <a:pt x="262814" y="380162"/>
                </a:lnTo>
                <a:moveTo>
                  <a:pt x="83591" y="176708"/>
                </a:moveTo>
                <a:lnTo>
                  <a:pt x="147904" y="120320"/>
                </a:lnTo>
                <a:lnTo>
                  <a:pt x="209626" y="171374"/>
                </a:lnTo>
                <a:lnTo>
                  <a:pt x="284912" y="103708"/>
                </a:lnTo>
              </a:path>
            </a:pathLst>
          </a:custGeom>
          <a:noFill/>
          <a:ln w="19050" cap="rnd">
            <a:solidFill>
              <a:schemeClr val="tx1">
                <a:lumMod val="50000"/>
              </a:schemeClr>
            </a:solidFill>
            <a:prstDash val="solid"/>
            <a:round/>
          </a:ln>
        </p:spPr>
        <p:txBody>
          <a:bodyPr rtlCol="0" anchor="ctr"/>
          <a:lstStyle/>
          <a:p>
            <a:endParaRPr lang="ru-UA"/>
          </a:p>
        </p:txBody>
      </p:sp>
      <p:sp>
        <p:nvSpPr>
          <p:cNvPr id="133" name="Freeform: Shape 132">
            <a:extLst>
              <a:ext uri="{FF2B5EF4-FFF2-40B4-BE49-F238E27FC236}">
                <a16:creationId xmlns:a16="http://schemas.microsoft.com/office/drawing/2014/main" id="{261739EC-829A-4F68-8E53-F1602C2FE8C9}"/>
              </a:ext>
            </a:extLst>
          </p:cNvPr>
          <p:cNvSpPr/>
          <p:nvPr/>
        </p:nvSpPr>
        <p:spPr>
          <a:xfrm>
            <a:off x="6426479" y="2069363"/>
            <a:ext cx="381000" cy="411480"/>
          </a:xfrm>
          <a:custGeom>
            <a:avLst/>
            <a:gdLst>
              <a:gd name="connsiteX0" fmla="*/ 248488 w 381000"/>
              <a:gd name="connsiteY0" fmla="*/ 98984 h 411480"/>
              <a:gd name="connsiteX1" fmla="*/ 168935 w 381000"/>
              <a:gd name="connsiteY1" fmla="*/ 178537 h 411480"/>
              <a:gd name="connsiteX2" fmla="*/ 89383 w 381000"/>
              <a:gd name="connsiteY2" fmla="*/ 98984 h 411480"/>
              <a:gd name="connsiteX3" fmla="*/ 168935 w 381000"/>
              <a:gd name="connsiteY3" fmla="*/ 19431 h 411480"/>
              <a:gd name="connsiteX4" fmla="*/ 248488 w 381000"/>
              <a:gd name="connsiteY4" fmla="*/ 98984 h 411480"/>
              <a:gd name="connsiteX5" fmla="*/ 204140 w 381000"/>
              <a:gd name="connsiteY5" fmla="*/ 257327 h 411480"/>
              <a:gd name="connsiteX6" fmla="*/ 168935 w 381000"/>
              <a:gd name="connsiteY6" fmla="*/ 253670 h 411480"/>
              <a:gd name="connsiteX7" fmla="*/ 19431 w 381000"/>
              <a:gd name="connsiteY7" fmla="*/ 386105 h 411480"/>
              <a:gd name="connsiteX8" fmla="*/ 262662 w 381000"/>
              <a:gd name="connsiteY8" fmla="*/ 346177 h 411480"/>
              <a:gd name="connsiteX9" fmla="*/ 317525 w 381000"/>
              <a:gd name="connsiteY9" fmla="*/ 368275 h 411480"/>
              <a:gd name="connsiteX10" fmla="*/ 374523 w 381000"/>
              <a:gd name="connsiteY10" fmla="*/ 328346 h 411480"/>
              <a:gd name="connsiteX11" fmla="*/ 318897 w 381000"/>
              <a:gd name="connsiteY11" fmla="*/ 288265 h 411480"/>
              <a:gd name="connsiteX12" fmla="*/ 269825 w 381000"/>
              <a:gd name="connsiteY12" fmla="*/ 253975 h 411480"/>
              <a:gd name="connsiteX13" fmla="*/ 317983 w 381000"/>
              <a:gd name="connsiteY13" fmla="*/ 218313 h 411480"/>
              <a:gd name="connsiteX14" fmla="*/ 360807 w 381000"/>
              <a:gd name="connsiteY14" fmla="*/ 233705 h 411480"/>
              <a:gd name="connsiteX15" fmla="*/ 317525 w 381000"/>
              <a:gd name="connsiteY15" fmla="*/ 368275 h 411480"/>
              <a:gd name="connsiteX16" fmla="*/ 317525 w 381000"/>
              <a:gd name="connsiteY16" fmla="*/ 395554 h 411480"/>
              <a:gd name="connsiteX17" fmla="*/ 317525 w 381000"/>
              <a:gd name="connsiteY17" fmla="*/ 190881 h 411480"/>
              <a:gd name="connsiteX18" fmla="*/ 317525 w 381000"/>
              <a:gd name="connsiteY18" fmla="*/ 218161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1000" h="411480">
                <a:moveTo>
                  <a:pt x="248488" y="98984"/>
                </a:moveTo>
                <a:cubicBezTo>
                  <a:pt x="248488" y="142875"/>
                  <a:pt x="212979" y="178537"/>
                  <a:pt x="168935" y="178537"/>
                </a:cubicBezTo>
                <a:cubicBezTo>
                  <a:pt x="124892" y="178537"/>
                  <a:pt x="89383" y="143027"/>
                  <a:pt x="89383" y="98984"/>
                </a:cubicBezTo>
                <a:cubicBezTo>
                  <a:pt x="89383" y="55093"/>
                  <a:pt x="124892" y="19431"/>
                  <a:pt x="168935" y="19431"/>
                </a:cubicBezTo>
                <a:cubicBezTo>
                  <a:pt x="212979" y="19431"/>
                  <a:pt x="248488" y="55093"/>
                  <a:pt x="248488" y="98984"/>
                </a:cubicBezTo>
                <a:close/>
                <a:moveTo>
                  <a:pt x="204140" y="257327"/>
                </a:moveTo>
                <a:cubicBezTo>
                  <a:pt x="192862" y="254889"/>
                  <a:pt x="181128" y="253670"/>
                  <a:pt x="168935" y="253670"/>
                </a:cubicBezTo>
                <a:cubicBezTo>
                  <a:pt x="86335" y="253670"/>
                  <a:pt x="19431" y="312954"/>
                  <a:pt x="19431" y="386105"/>
                </a:cubicBezTo>
                <a:moveTo>
                  <a:pt x="262662" y="346177"/>
                </a:moveTo>
                <a:cubicBezTo>
                  <a:pt x="273177" y="361264"/>
                  <a:pt x="290551" y="368275"/>
                  <a:pt x="317525" y="368275"/>
                </a:cubicBezTo>
                <a:cubicBezTo>
                  <a:pt x="330937" y="368275"/>
                  <a:pt x="374523" y="365379"/>
                  <a:pt x="374523" y="328346"/>
                </a:cubicBezTo>
                <a:cubicBezTo>
                  <a:pt x="374523" y="303809"/>
                  <a:pt x="359893" y="293294"/>
                  <a:pt x="318897" y="288265"/>
                </a:cubicBezTo>
                <a:cubicBezTo>
                  <a:pt x="304267" y="286588"/>
                  <a:pt x="269825" y="282474"/>
                  <a:pt x="269825" y="253975"/>
                </a:cubicBezTo>
                <a:cubicBezTo>
                  <a:pt x="269825" y="237515"/>
                  <a:pt x="282474" y="218313"/>
                  <a:pt x="317983" y="218313"/>
                </a:cubicBezTo>
                <a:cubicBezTo>
                  <a:pt x="334137" y="218313"/>
                  <a:pt x="350139" y="224257"/>
                  <a:pt x="360807" y="233705"/>
                </a:cubicBezTo>
                <a:moveTo>
                  <a:pt x="317525" y="368275"/>
                </a:moveTo>
                <a:lnTo>
                  <a:pt x="317525" y="395554"/>
                </a:lnTo>
                <a:moveTo>
                  <a:pt x="317525" y="190881"/>
                </a:moveTo>
                <a:lnTo>
                  <a:pt x="317525" y="218161"/>
                </a:lnTo>
              </a:path>
            </a:pathLst>
          </a:custGeom>
          <a:noFill/>
          <a:ln w="19050" cap="rnd">
            <a:solidFill>
              <a:schemeClr val="tx1">
                <a:lumMod val="50000"/>
              </a:schemeClr>
            </a:solidFill>
            <a:prstDash val="solid"/>
            <a:round/>
          </a:ln>
        </p:spPr>
        <p:txBody>
          <a:bodyPr rtlCol="0" anchor="ctr"/>
          <a:lstStyle/>
          <a:p>
            <a:endParaRPr lang="ru-UA"/>
          </a:p>
        </p:txBody>
      </p:sp>
      <p:sp>
        <p:nvSpPr>
          <p:cNvPr id="134" name="Freeform: Shape 133">
            <a:extLst>
              <a:ext uri="{FF2B5EF4-FFF2-40B4-BE49-F238E27FC236}">
                <a16:creationId xmlns:a16="http://schemas.microsoft.com/office/drawing/2014/main" id="{FD33999A-A51B-4844-B819-C5FD98EFDF70}"/>
              </a:ext>
            </a:extLst>
          </p:cNvPr>
          <p:cNvSpPr/>
          <p:nvPr/>
        </p:nvSpPr>
        <p:spPr>
          <a:xfrm>
            <a:off x="1135761" y="3242843"/>
            <a:ext cx="396240" cy="396240"/>
          </a:xfrm>
          <a:custGeom>
            <a:avLst/>
            <a:gdLst>
              <a:gd name="connsiteX0" fmla="*/ 114681 w 396240"/>
              <a:gd name="connsiteY0" fmla="*/ 313258 h 396240"/>
              <a:gd name="connsiteX1" fmla="*/ 114681 w 396240"/>
              <a:gd name="connsiteY1" fmla="*/ 173050 h 396240"/>
              <a:gd name="connsiteX2" fmla="*/ 201397 w 396240"/>
              <a:gd name="connsiteY2" fmla="*/ 313258 h 396240"/>
              <a:gd name="connsiteX3" fmla="*/ 201397 w 396240"/>
              <a:gd name="connsiteY3" fmla="*/ 221056 h 396240"/>
              <a:gd name="connsiteX4" fmla="*/ 288112 w 396240"/>
              <a:gd name="connsiteY4" fmla="*/ 313258 h 396240"/>
              <a:gd name="connsiteX5" fmla="*/ 288112 w 396240"/>
              <a:gd name="connsiteY5" fmla="*/ 107214 h 396240"/>
              <a:gd name="connsiteX6" fmla="*/ 19431 w 396240"/>
              <a:gd name="connsiteY6" fmla="*/ 19431 h 396240"/>
              <a:gd name="connsiteX7" fmla="*/ 19431 w 396240"/>
              <a:gd name="connsiteY7" fmla="*/ 382295 h 396240"/>
              <a:gd name="connsiteX8" fmla="*/ 383667 w 396240"/>
              <a:gd name="connsiteY8" fmla="*/ 382295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240" h="396240">
                <a:moveTo>
                  <a:pt x="114681" y="313258"/>
                </a:moveTo>
                <a:lnTo>
                  <a:pt x="114681" y="173050"/>
                </a:lnTo>
                <a:moveTo>
                  <a:pt x="201397" y="313258"/>
                </a:moveTo>
                <a:lnTo>
                  <a:pt x="201397" y="221056"/>
                </a:lnTo>
                <a:moveTo>
                  <a:pt x="288112" y="313258"/>
                </a:moveTo>
                <a:lnTo>
                  <a:pt x="288112" y="107214"/>
                </a:lnTo>
                <a:moveTo>
                  <a:pt x="19431" y="19431"/>
                </a:moveTo>
                <a:lnTo>
                  <a:pt x="19431" y="382295"/>
                </a:lnTo>
                <a:lnTo>
                  <a:pt x="383667" y="382295"/>
                </a:lnTo>
              </a:path>
            </a:pathLst>
          </a:custGeom>
          <a:noFill/>
          <a:ln w="19050" cap="rnd">
            <a:solidFill>
              <a:schemeClr val="tx1">
                <a:lumMod val="50000"/>
              </a:schemeClr>
            </a:solidFill>
            <a:prstDash val="solid"/>
            <a:round/>
          </a:ln>
        </p:spPr>
        <p:txBody>
          <a:bodyPr rtlCol="0" anchor="ctr"/>
          <a:lstStyle/>
          <a:p>
            <a:endParaRPr lang="ru-UA"/>
          </a:p>
        </p:txBody>
      </p:sp>
      <p:sp>
        <p:nvSpPr>
          <p:cNvPr id="135" name="Freeform: Shape 134">
            <a:extLst>
              <a:ext uri="{FF2B5EF4-FFF2-40B4-BE49-F238E27FC236}">
                <a16:creationId xmlns:a16="http://schemas.microsoft.com/office/drawing/2014/main" id="{42180099-A069-41CD-8B08-D18E6159C7DD}"/>
              </a:ext>
            </a:extLst>
          </p:cNvPr>
          <p:cNvSpPr/>
          <p:nvPr/>
        </p:nvSpPr>
        <p:spPr>
          <a:xfrm>
            <a:off x="7553325" y="941755"/>
            <a:ext cx="243840" cy="396240"/>
          </a:xfrm>
          <a:custGeom>
            <a:avLst/>
            <a:gdLst>
              <a:gd name="connsiteX0" fmla="*/ 230810 w 243840"/>
              <a:gd name="connsiteY0" fmla="*/ 69571 h 396240"/>
              <a:gd name="connsiteX1" fmla="*/ 125197 w 243840"/>
              <a:gd name="connsiteY1" fmla="*/ 119711 h 396240"/>
              <a:gd name="connsiteX2" fmla="*/ 19584 w 243840"/>
              <a:gd name="connsiteY2" fmla="*/ 69571 h 396240"/>
              <a:gd name="connsiteX3" fmla="*/ 125197 w 243840"/>
              <a:gd name="connsiteY3" fmla="*/ 19432 h 396240"/>
              <a:gd name="connsiteX4" fmla="*/ 230810 w 243840"/>
              <a:gd name="connsiteY4" fmla="*/ 69571 h 396240"/>
              <a:gd name="connsiteX5" fmla="*/ 19431 w 243840"/>
              <a:gd name="connsiteY5" fmla="*/ 156744 h 396240"/>
              <a:gd name="connsiteX6" fmla="*/ 125044 w 243840"/>
              <a:gd name="connsiteY6" fmla="*/ 206884 h 396240"/>
              <a:gd name="connsiteX7" fmla="*/ 230658 w 243840"/>
              <a:gd name="connsiteY7" fmla="*/ 156744 h 396240"/>
              <a:gd name="connsiteX8" fmla="*/ 19431 w 243840"/>
              <a:gd name="connsiteY8" fmla="*/ 244069 h 396240"/>
              <a:gd name="connsiteX9" fmla="*/ 125044 w 243840"/>
              <a:gd name="connsiteY9" fmla="*/ 294209 h 396240"/>
              <a:gd name="connsiteX10" fmla="*/ 230658 w 243840"/>
              <a:gd name="connsiteY10" fmla="*/ 244069 h 396240"/>
              <a:gd name="connsiteX11" fmla="*/ 19431 w 243840"/>
              <a:gd name="connsiteY11" fmla="*/ 331242 h 396240"/>
              <a:gd name="connsiteX12" fmla="*/ 125044 w 243840"/>
              <a:gd name="connsiteY12" fmla="*/ 381382 h 396240"/>
              <a:gd name="connsiteX13" fmla="*/ 230658 w 243840"/>
              <a:gd name="connsiteY13" fmla="*/ 331242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3840" h="396240">
                <a:moveTo>
                  <a:pt x="230810" y="69571"/>
                </a:moveTo>
                <a:cubicBezTo>
                  <a:pt x="230810" y="97308"/>
                  <a:pt x="183566" y="119711"/>
                  <a:pt x="125197" y="119711"/>
                </a:cubicBezTo>
                <a:cubicBezTo>
                  <a:pt x="66828" y="119711"/>
                  <a:pt x="19584" y="97308"/>
                  <a:pt x="19584" y="69571"/>
                </a:cubicBezTo>
                <a:cubicBezTo>
                  <a:pt x="19584" y="41835"/>
                  <a:pt x="66828" y="19432"/>
                  <a:pt x="125197" y="19432"/>
                </a:cubicBezTo>
                <a:cubicBezTo>
                  <a:pt x="183414" y="19279"/>
                  <a:pt x="230810" y="41835"/>
                  <a:pt x="230810" y="69571"/>
                </a:cubicBezTo>
                <a:close/>
                <a:moveTo>
                  <a:pt x="19431" y="156744"/>
                </a:moveTo>
                <a:cubicBezTo>
                  <a:pt x="19431" y="184481"/>
                  <a:pt x="66675" y="206884"/>
                  <a:pt x="125044" y="206884"/>
                </a:cubicBezTo>
                <a:cubicBezTo>
                  <a:pt x="183414" y="206884"/>
                  <a:pt x="230658" y="184481"/>
                  <a:pt x="230658" y="156744"/>
                </a:cubicBezTo>
                <a:moveTo>
                  <a:pt x="19431" y="244069"/>
                </a:moveTo>
                <a:cubicBezTo>
                  <a:pt x="19431" y="271806"/>
                  <a:pt x="66675" y="294209"/>
                  <a:pt x="125044" y="294209"/>
                </a:cubicBezTo>
                <a:cubicBezTo>
                  <a:pt x="183414" y="294209"/>
                  <a:pt x="230658" y="271806"/>
                  <a:pt x="230658" y="244069"/>
                </a:cubicBezTo>
                <a:moveTo>
                  <a:pt x="19431" y="331242"/>
                </a:moveTo>
                <a:cubicBezTo>
                  <a:pt x="19431" y="358979"/>
                  <a:pt x="66675" y="381382"/>
                  <a:pt x="125044" y="381382"/>
                </a:cubicBezTo>
                <a:cubicBezTo>
                  <a:pt x="183414" y="381382"/>
                  <a:pt x="230658" y="358979"/>
                  <a:pt x="230658" y="331242"/>
                </a:cubicBezTo>
              </a:path>
            </a:pathLst>
          </a:custGeom>
          <a:noFill/>
          <a:ln w="19050" cap="rnd">
            <a:solidFill>
              <a:schemeClr val="tx1">
                <a:lumMod val="50000"/>
              </a:schemeClr>
            </a:solidFill>
            <a:prstDash val="solid"/>
            <a:round/>
          </a:ln>
        </p:spPr>
        <p:txBody>
          <a:bodyPr rtlCol="0" anchor="ctr"/>
          <a:lstStyle/>
          <a:p>
            <a:endParaRPr lang="ru-UA"/>
          </a:p>
        </p:txBody>
      </p:sp>
      <p:sp>
        <p:nvSpPr>
          <p:cNvPr id="136" name="Freeform: Shape 135">
            <a:extLst>
              <a:ext uri="{FF2B5EF4-FFF2-40B4-BE49-F238E27FC236}">
                <a16:creationId xmlns:a16="http://schemas.microsoft.com/office/drawing/2014/main" id="{8CAEB277-93AF-4D2D-9327-DA554B346E6E}"/>
              </a:ext>
            </a:extLst>
          </p:cNvPr>
          <p:cNvSpPr/>
          <p:nvPr/>
        </p:nvSpPr>
        <p:spPr>
          <a:xfrm>
            <a:off x="3258998" y="2087194"/>
            <a:ext cx="396240" cy="396240"/>
          </a:xfrm>
          <a:custGeom>
            <a:avLst/>
            <a:gdLst>
              <a:gd name="connsiteX0" fmla="*/ 380009 w 396240"/>
              <a:gd name="connsiteY0" fmla="*/ 199720 h 396240"/>
              <a:gd name="connsiteX1" fmla="*/ 199720 w 396240"/>
              <a:gd name="connsiteY1" fmla="*/ 380009 h 396240"/>
              <a:gd name="connsiteX2" fmla="*/ 19431 w 396240"/>
              <a:gd name="connsiteY2" fmla="*/ 199720 h 396240"/>
              <a:gd name="connsiteX3" fmla="*/ 199720 w 396240"/>
              <a:gd name="connsiteY3" fmla="*/ 19431 h 396240"/>
              <a:gd name="connsiteX4" fmla="*/ 380009 w 396240"/>
              <a:gd name="connsiteY4" fmla="*/ 199720 h 396240"/>
              <a:gd name="connsiteX5" fmla="*/ 149733 w 396240"/>
              <a:gd name="connsiteY5" fmla="*/ 246964 h 396240"/>
              <a:gd name="connsiteX6" fmla="*/ 198806 w 396240"/>
              <a:gd name="connsiteY6" fmla="*/ 266624 h 396240"/>
              <a:gd name="connsiteX7" fmla="*/ 249707 w 396240"/>
              <a:gd name="connsiteY7" fmla="*/ 230962 h 396240"/>
              <a:gd name="connsiteX8" fmla="*/ 200025 w 396240"/>
              <a:gd name="connsiteY8" fmla="*/ 195148 h 396240"/>
              <a:gd name="connsiteX9" fmla="*/ 156134 w 396240"/>
              <a:gd name="connsiteY9" fmla="*/ 164364 h 396240"/>
              <a:gd name="connsiteX10" fmla="*/ 199111 w 396240"/>
              <a:gd name="connsiteY10" fmla="*/ 132512 h 396240"/>
              <a:gd name="connsiteX11" fmla="*/ 237363 w 396240"/>
              <a:gd name="connsiteY11" fmla="*/ 146228 h 396240"/>
              <a:gd name="connsiteX12" fmla="*/ 198654 w 396240"/>
              <a:gd name="connsiteY12" fmla="*/ 266624 h 396240"/>
              <a:gd name="connsiteX13" fmla="*/ 198654 w 396240"/>
              <a:gd name="connsiteY13" fmla="*/ 291008 h 396240"/>
              <a:gd name="connsiteX14" fmla="*/ 198654 w 396240"/>
              <a:gd name="connsiteY14" fmla="*/ 108128 h 396240"/>
              <a:gd name="connsiteX15" fmla="*/ 198654 w 396240"/>
              <a:gd name="connsiteY15" fmla="*/ 132512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6240" h="396240">
                <a:moveTo>
                  <a:pt x="380009" y="199720"/>
                </a:moveTo>
                <a:cubicBezTo>
                  <a:pt x="380009" y="299390"/>
                  <a:pt x="299237" y="380009"/>
                  <a:pt x="199720" y="380009"/>
                </a:cubicBezTo>
                <a:cubicBezTo>
                  <a:pt x="100203" y="380009"/>
                  <a:pt x="19431" y="299237"/>
                  <a:pt x="19431" y="199720"/>
                </a:cubicBezTo>
                <a:cubicBezTo>
                  <a:pt x="19431" y="100203"/>
                  <a:pt x="100203" y="19431"/>
                  <a:pt x="199720" y="19431"/>
                </a:cubicBezTo>
                <a:cubicBezTo>
                  <a:pt x="299237" y="19431"/>
                  <a:pt x="380009" y="100051"/>
                  <a:pt x="380009" y="199720"/>
                </a:cubicBezTo>
                <a:close/>
                <a:moveTo>
                  <a:pt x="149733" y="246964"/>
                </a:moveTo>
                <a:cubicBezTo>
                  <a:pt x="159029" y="260528"/>
                  <a:pt x="174727" y="266624"/>
                  <a:pt x="198806" y="266624"/>
                </a:cubicBezTo>
                <a:cubicBezTo>
                  <a:pt x="210693" y="266624"/>
                  <a:pt x="249707" y="264033"/>
                  <a:pt x="249707" y="230962"/>
                </a:cubicBezTo>
                <a:cubicBezTo>
                  <a:pt x="249707" y="209017"/>
                  <a:pt x="236754" y="199720"/>
                  <a:pt x="200025" y="195148"/>
                </a:cubicBezTo>
                <a:cubicBezTo>
                  <a:pt x="186919" y="193624"/>
                  <a:pt x="156134" y="189967"/>
                  <a:pt x="156134" y="164364"/>
                </a:cubicBezTo>
                <a:cubicBezTo>
                  <a:pt x="156134" y="149733"/>
                  <a:pt x="167412" y="132512"/>
                  <a:pt x="199111" y="132512"/>
                </a:cubicBezTo>
                <a:cubicBezTo>
                  <a:pt x="213589" y="132512"/>
                  <a:pt x="227914" y="137846"/>
                  <a:pt x="237363" y="146228"/>
                </a:cubicBezTo>
                <a:moveTo>
                  <a:pt x="198654" y="266624"/>
                </a:moveTo>
                <a:lnTo>
                  <a:pt x="198654" y="291008"/>
                </a:lnTo>
                <a:moveTo>
                  <a:pt x="198654" y="108128"/>
                </a:moveTo>
                <a:lnTo>
                  <a:pt x="198654" y="132512"/>
                </a:lnTo>
              </a:path>
            </a:pathLst>
          </a:custGeom>
          <a:noFill/>
          <a:ln w="19050" cap="rnd">
            <a:solidFill>
              <a:schemeClr val="tx1">
                <a:lumMod val="50000"/>
              </a:schemeClr>
            </a:solidFill>
            <a:prstDash val="solid"/>
            <a:round/>
          </a:ln>
        </p:spPr>
        <p:txBody>
          <a:bodyPr rtlCol="0" anchor="ctr"/>
          <a:lstStyle/>
          <a:p>
            <a:endParaRPr lang="ru-UA"/>
          </a:p>
        </p:txBody>
      </p:sp>
      <p:sp>
        <p:nvSpPr>
          <p:cNvPr id="137" name="Freeform: Shape 136">
            <a:extLst>
              <a:ext uri="{FF2B5EF4-FFF2-40B4-BE49-F238E27FC236}">
                <a16:creationId xmlns:a16="http://schemas.microsoft.com/office/drawing/2014/main" id="{67B6987C-A65E-4C18-81AE-F09E6217227B}"/>
              </a:ext>
            </a:extLst>
          </p:cNvPr>
          <p:cNvSpPr/>
          <p:nvPr/>
        </p:nvSpPr>
        <p:spPr>
          <a:xfrm>
            <a:off x="4313911" y="2087194"/>
            <a:ext cx="396240" cy="396240"/>
          </a:xfrm>
          <a:custGeom>
            <a:avLst/>
            <a:gdLst>
              <a:gd name="connsiteX0" fmla="*/ 380009 w 396240"/>
              <a:gd name="connsiteY0" fmla="*/ 199720 h 396240"/>
              <a:gd name="connsiteX1" fmla="*/ 199720 w 396240"/>
              <a:gd name="connsiteY1" fmla="*/ 380009 h 396240"/>
              <a:gd name="connsiteX2" fmla="*/ 19431 w 396240"/>
              <a:gd name="connsiteY2" fmla="*/ 199720 h 396240"/>
              <a:gd name="connsiteX3" fmla="*/ 199720 w 396240"/>
              <a:gd name="connsiteY3" fmla="*/ 19431 h 396240"/>
              <a:gd name="connsiteX4" fmla="*/ 380009 w 396240"/>
              <a:gd name="connsiteY4" fmla="*/ 199720 h 396240"/>
              <a:gd name="connsiteX5" fmla="*/ 235534 w 396240"/>
              <a:gd name="connsiteY5" fmla="*/ 132969 h 396240"/>
              <a:gd name="connsiteX6" fmla="*/ 206883 w 396240"/>
              <a:gd name="connsiteY6" fmla="*/ 126721 h 396240"/>
              <a:gd name="connsiteX7" fmla="*/ 136627 w 396240"/>
              <a:gd name="connsiteY7" fmla="*/ 199720 h 396240"/>
              <a:gd name="connsiteX8" fmla="*/ 206883 w 396240"/>
              <a:gd name="connsiteY8" fmla="*/ 272720 h 396240"/>
              <a:gd name="connsiteX9" fmla="*/ 235534 w 396240"/>
              <a:gd name="connsiteY9" fmla="*/ 266472 h 396240"/>
              <a:gd name="connsiteX10" fmla="*/ 115291 w 396240"/>
              <a:gd name="connsiteY10" fmla="*/ 177622 h 396240"/>
              <a:gd name="connsiteX11" fmla="*/ 211303 w 396240"/>
              <a:gd name="connsiteY11" fmla="*/ 177622 h 396240"/>
              <a:gd name="connsiteX12" fmla="*/ 115291 w 396240"/>
              <a:gd name="connsiteY12" fmla="*/ 221666 h 396240"/>
              <a:gd name="connsiteX13" fmla="*/ 211303 w 396240"/>
              <a:gd name="connsiteY13" fmla="*/ 221666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240" h="396240">
                <a:moveTo>
                  <a:pt x="380009" y="199720"/>
                </a:moveTo>
                <a:cubicBezTo>
                  <a:pt x="380009" y="299390"/>
                  <a:pt x="299238" y="380009"/>
                  <a:pt x="199720" y="380009"/>
                </a:cubicBezTo>
                <a:cubicBezTo>
                  <a:pt x="100203" y="380009"/>
                  <a:pt x="19431" y="299237"/>
                  <a:pt x="19431" y="199720"/>
                </a:cubicBezTo>
                <a:cubicBezTo>
                  <a:pt x="19431" y="100203"/>
                  <a:pt x="100203" y="19431"/>
                  <a:pt x="199720" y="19431"/>
                </a:cubicBezTo>
                <a:cubicBezTo>
                  <a:pt x="299238" y="19431"/>
                  <a:pt x="380009" y="100051"/>
                  <a:pt x="380009" y="199720"/>
                </a:cubicBezTo>
                <a:close/>
                <a:moveTo>
                  <a:pt x="235534" y="132969"/>
                </a:moveTo>
                <a:cubicBezTo>
                  <a:pt x="226848" y="128854"/>
                  <a:pt x="217094" y="126721"/>
                  <a:pt x="206883" y="126721"/>
                </a:cubicBezTo>
                <a:cubicBezTo>
                  <a:pt x="168021" y="126721"/>
                  <a:pt x="136627" y="159334"/>
                  <a:pt x="136627" y="199720"/>
                </a:cubicBezTo>
                <a:cubicBezTo>
                  <a:pt x="136627" y="240106"/>
                  <a:pt x="168021" y="272720"/>
                  <a:pt x="206883" y="272720"/>
                </a:cubicBezTo>
                <a:cubicBezTo>
                  <a:pt x="217094" y="272720"/>
                  <a:pt x="226695" y="270434"/>
                  <a:pt x="235534" y="266472"/>
                </a:cubicBezTo>
                <a:moveTo>
                  <a:pt x="115291" y="177622"/>
                </a:moveTo>
                <a:lnTo>
                  <a:pt x="211303" y="177622"/>
                </a:lnTo>
                <a:moveTo>
                  <a:pt x="115291" y="221666"/>
                </a:moveTo>
                <a:lnTo>
                  <a:pt x="211303" y="221666"/>
                </a:lnTo>
              </a:path>
            </a:pathLst>
          </a:custGeom>
          <a:noFill/>
          <a:ln w="19050" cap="rnd">
            <a:solidFill>
              <a:schemeClr val="tx1">
                <a:lumMod val="50000"/>
              </a:schemeClr>
            </a:solidFill>
            <a:prstDash val="solid"/>
            <a:round/>
          </a:ln>
        </p:spPr>
        <p:txBody>
          <a:bodyPr rtlCol="0" anchor="ctr"/>
          <a:lstStyle/>
          <a:p>
            <a:endParaRPr lang="ru-UA"/>
          </a:p>
        </p:txBody>
      </p:sp>
      <p:sp>
        <p:nvSpPr>
          <p:cNvPr id="138" name="Freeform: Shape 137">
            <a:extLst>
              <a:ext uri="{FF2B5EF4-FFF2-40B4-BE49-F238E27FC236}">
                <a16:creationId xmlns:a16="http://schemas.microsoft.com/office/drawing/2014/main" id="{049BE362-C219-42BB-BED6-6B3C79BB3A5D}"/>
              </a:ext>
            </a:extLst>
          </p:cNvPr>
          <p:cNvSpPr/>
          <p:nvPr/>
        </p:nvSpPr>
        <p:spPr>
          <a:xfrm>
            <a:off x="4231196" y="958299"/>
            <a:ext cx="563880" cy="365760"/>
          </a:xfrm>
          <a:custGeom>
            <a:avLst/>
            <a:gdLst>
              <a:gd name="connsiteX0" fmla="*/ 468668 w 563880"/>
              <a:gd name="connsiteY0" fmla="*/ 192931 h 365760"/>
              <a:gd name="connsiteX1" fmla="*/ 425081 w 563880"/>
              <a:gd name="connsiteY1" fmla="*/ 219296 h 365760"/>
              <a:gd name="connsiteX2" fmla="*/ 315201 w 563880"/>
              <a:gd name="connsiteY2" fmla="*/ 144925 h 365760"/>
              <a:gd name="connsiteX3" fmla="*/ 260184 w 563880"/>
              <a:gd name="connsiteY3" fmla="*/ 142639 h 365760"/>
              <a:gd name="connsiteX4" fmla="*/ 194348 w 563880"/>
              <a:gd name="connsiteY4" fmla="*/ 163213 h 365760"/>
              <a:gd name="connsiteX5" fmla="*/ 217208 w 563880"/>
              <a:gd name="connsiteY5" fmla="*/ 115055 h 365760"/>
              <a:gd name="connsiteX6" fmla="*/ 319773 w 563880"/>
              <a:gd name="connsiteY6" fmla="*/ 82593 h 365760"/>
              <a:gd name="connsiteX7" fmla="*/ 398869 w 563880"/>
              <a:gd name="connsiteY7" fmla="*/ 88994 h 365760"/>
              <a:gd name="connsiteX8" fmla="*/ 468668 w 563880"/>
              <a:gd name="connsiteY8" fmla="*/ 192931 h 365760"/>
              <a:gd name="connsiteX9" fmla="*/ 256070 w 563880"/>
              <a:gd name="connsiteY9" fmla="*/ 326433 h 365760"/>
              <a:gd name="connsiteX10" fmla="*/ 288836 w 563880"/>
              <a:gd name="connsiteY10" fmla="*/ 341826 h 365760"/>
              <a:gd name="connsiteX11" fmla="*/ 330593 w 563880"/>
              <a:gd name="connsiteY11" fmla="*/ 324147 h 365760"/>
              <a:gd name="connsiteX12" fmla="*/ 368389 w 563880"/>
              <a:gd name="connsiteY12" fmla="*/ 295496 h 365760"/>
              <a:gd name="connsiteX13" fmla="*/ 404507 w 563880"/>
              <a:gd name="connsiteY13" fmla="*/ 263492 h 365760"/>
              <a:gd name="connsiteX14" fmla="*/ 428587 w 563880"/>
              <a:gd name="connsiteY14" fmla="*/ 221125 h 365760"/>
              <a:gd name="connsiteX15" fmla="*/ 237934 w 563880"/>
              <a:gd name="connsiteY15" fmla="*/ 103472 h 365760"/>
              <a:gd name="connsiteX16" fmla="*/ 164630 w 563880"/>
              <a:gd name="connsiteY16" fmla="*/ 85794 h 365760"/>
              <a:gd name="connsiteX17" fmla="*/ 93611 w 563880"/>
              <a:gd name="connsiteY17" fmla="*/ 190645 h 365760"/>
              <a:gd name="connsiteX18" fmla="*/ 125310 w 563880"/>
              <a:gd name="connsiteY18" fmla="*/ 229202 h 365760"/>
              <a:gd name="connsiteX19" fmla="*/ 125310 w 563880"/>
              <a:gd name="connsiteY19" fmla="*/ 229202 h 365760"/>
              <a:gd name="connsiteX20" fmla="*/ 133236 w 563880"/>
              <a:gd name="connsiteY20" fmla="*/ 280561 h 365760"/>
              <a:gd name="connsiteX21" fmla="*/ 168440 w 563880"/>
              <a:gd name="connsiteY21" fmla="*/ 312108 h 365760"/>
              <a:gd name="connsiteX22" fmla="*/ 207454 w 563880"/>
              <a:gd name="connsiteY22" fmla="*/ 331005 h 365760"/>
              <a:gd name="connsiteX23" fmla="*/ 243573 w 563880"/>
              <a:gd name="connsiteY23" fmla="*/ 341826 h 365760"/>
              <a:gd name="connsiteX24" fmla="*/ 262013 w 563880"/>
              <a:gd name="connsiteY24" fmla="*/ 319423 h 365760"/>
              <a:gd name="connsiteX25" fmla="*/ 245859 w 563880"/>
              <a:gd name="connsiteY25" fmla="*/ 285438 h 365760"/>
              <a:gd name="connsiteX26" fmla="*/ 221323 w 563880"/>
              <a:gd name="connsiteY26" fmla="*/ 249776 h 365760"/>
              <a:gd name="connsiteX27" fmla="*/ 184899 w 563880"/>
              <a:gd name="connsiteY27" fmla="*/ 219601 h 365760"/>
              <a:gd name="connsiteX28" fmla="*/ 132930 w 563880"/>
              <a:gd name="connsiteY28" fmla="*/ 219449 h 365760"/>
              <a:gd name="connsiteX29" fmla="*/ 125310 w 563880"/>
              <a:gd name="connsiteY29" fmla="*/ 229202 h 365760"/>
              <a:gd name="connsiteX30" fmla="*/ 507377 w 563880"/>
              <a:gd name="connsiteY30" fmla="*/ 212133 h 365760"/>
              <a:gd name="connsiteX31" fmla="*/ 535876 w 563880"/>
              <a:gd name="connsiteY31" fmla="*/ 193083 h 365760"/>
              <a:gd name="connsiteX32" fmla="*/ 541667 w 563880"/>
              <a:gd name="connsiteY32" fmla="*/ 163213 h 365760"/>
              <a:gd name="connsiteX33" fmla="*/ 454190 w 563880"/>
              <a:gd name="connsiteY33" fmla="*/ 34130 h 365760"/>
              <a:gd name="connsiteX34" fmla="*/ 424472 w 563880"/>
              <a:gd name="connsiteY34" fmla="*/ 28339 h 365760"/>
              <a:gd name="connsiteX35" fmla="*/ 396430 w 563880"/>
              <a:gd name="connsiteY35" fmla="*/ 47084 h 365760"/>
              <a:gd name="connsiteX36" fmla="*/ 390487 w 563880"/>
              <a:gd name="connsiteY36" fmla="*/ 76955 h 365760"/>
              <a:gd name="connsiteX37" fmla="*/ 477507 w 563880"/>
              <a:gd name="connsiteY37" fmla="*/ 206342 h 365760"/>
              <a:gd name="connsiteX38" fmla="*/ 507377 w 563880"/>
              <a:gd name="connsiteY38" fmla="*/ 212133 h 365760"/>
              <a:gd name="connsiteX39" fmla="*/ 167983 w 563880"/>
              <a:gd name="connsiteY39" fmla="*/ 42360 h 365760"/>
              <a:gd name="connsiteX40" fmla="*/ 139636 w 563880"/>
              <a:gd name="connsiteY40" fmla="*/ 23157 h 365760"/>
              <a:gd name="connsiteX41" fmla="*/ 109766 w 563880"/>
              <a:gd name="connsiteY41" fmla="*/ 28949 h 365760"/>
              <a:gd name="connsiteX42" fmla="*/ 23050 w 563880"/>
              <a:gd name="connsiteY42" fmla="*/ 158641 h 365760"/>
              <a:gd name="connsiteX43" fmla="*/ 28841 w 563880"/>
              <a:gd name="connsiteY43" fmla="*/ 188359 h 365760"/>
              <a:gd name="connsiteX44" fmla="*/ 56730 w 563880"/>
              <a:gd name="connsiteY44" fmla="*/ 207257 h 365760"/>
              <a:gd name="connsiteX45" fmla="*/ 86601 w 563880"/>
              <a:gd name="connsiteY45" fmla="*/ 201465 h 365760"/>
              <a:gd name="connsiteX46" fmla="*/ 173774 w 563880"/>
              <a:gd name="connsiteY46" fmla="*/ 72230 h 365760"/>
              <a:gd name="connsiteX47" fmla="*/ 167983 w 563880"/>
              <a:gd name="connsiteY47" fmla="*/ 4236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63880" h="365760">
                <a:moveTo>
                  <a:pt x="468668" y="192931"/>
                </a:moveTo>
                <a:cubicBezTo>
                  <a:pt x="468668" y="192931"/>
                  <a:pt x="433768" y="229050"/>
                  <a:pt x="425081" y="219296"/>
                </a:cubicBezTo>
                <a:cubicBezTo>
                  <a:pt x="416547" y="209543"/>
                  <a:pt x="331813" y="154526"/>
                  <a:pt x="315201" y="144925"/>
                </a:cubicBezTo>
                <a:cubicBezTo>
                  <a:pt x="298590" y="135171"/>
                  <a:pt x="275120" y="138677"/>
                  <a:pt x="260184" y="142639"/>
                </a:cubicBezTo>
                <a:cubicBezTo>
                  <a:pt x="215531" y="180434"/>
                  <a:pt x="209283" y="168395"/>
                  <a:pt x="194348" y="163213"/>
                </a:cubicBezTo>
                <a:cubicBezTo>
                  <a:pt x="179413" y="158031"/>
                  <a:pt x="209740" y="121455"/>
                  <a:pt x="217208" y="115055"/>
                </a:cubicBezTo>
                <a:cubicBezTo>
                  <a:pt x="224676" y="108654"/>
                  <a:pt x="302552" y="69182"/>
                  <a:pt x="319773" y="82593"/>
                </a:cubicBezTo>
                <a:cubicBezTo>
                  <a:pt x="336994" y="96005"/>
                  <a:pt x="381038" y="94481"/>
                  <a:pt x="398869" y="88994"/>
                </a:cubicBezTo>
                <a:lnTo>
                  <a:pt x="468668" y="192931"/>
                </a:lnTo>
                <a:close/>
                <a:moveTo>
                  <a:pt x="256070" y="326433"/>
                </a:moveTo>
                <a:cubicBezTo>
                  <a:pt x="266433" y="331767"/>
                  <a:pt x="277406" y="336949"/>
                  <a:pt x="288836" y="341826"/>
                </a:cubicBezTo>
                <a:cubicBezTo>
                  <a:pt x="293103" y="343197"/>
                  <a:pt x="327240" y="356151"/>
                  <a:pt x="330593" y="324147"/>
                </a:cubicBezTo>
                <a:cubicBezTo>
                  <a:pt x="356349" y="322776"/>
                  <a:pt x="372351" y="304945"/>
                  <a:pt x="368389" y="295496"/>
                </a:cubicBezTo>
                <a:cubicBezTo>
                  <a:pt x="393077" y="294887"/>
                  <a:pt x="410146" y="275227"/>
                  <a:pt x="404507" y="263492"/>
                </a:cubicBezTo>
                <a:cubicBezTo>
                  <a:pt x="415328" y="260901"/>
                  <a:pt x="441693" y="252824"/>
                  <a:pt x="428587" y="221125"/>
                </a:cubicBezTo>
                <a:moveTo>
                  <a:pt x="237934" y="103472"/>
                </a:moveTo>
                <a:cubicBezTo>
                  <a:pt x="215684" y="103015"/>
                  <a:pt x="172097" y="93109"/>
                  <a:pt x="164630" y="85794"/>
                </a:cubicBezTo>
                <a:cubicBezTo>
                  <a:pt x="148628" y="109873"/>
                  <a:pt x="93611" y="190645"/>
                  <a:pt x="93611" y="190645"/>
                </a:cubicBezTo>
                <a:cubicBezTo>
                  <a:pt x="93611" y="190645"/>
                  <a:pt x="103822" y="206495"/>
                  <a:pt x="125310" y="229202"/>
                </a:cubicBezTo>
                <a:moveTo>
                  <a:pt x="125310" y="229202"/>
                </a:moveTo>
                <a:cubicBezTo>
                  <a:pt x="119977" y="234231"/>
                  <a:pt x="89344" y="273398"/>
                  <a:pt x="133236" y="280561"/>
                </a:cubicBezTo>
                <a:cubicBezTo>
                  <a:pt x="134454" y="300678"/>
                  <a:pt x="131559" y="318356"/>
                  <a:pt x="168440" y="312108"/>
                </a:cubicBezTo>
                <a:cubicBezTo>
                  <a:pt x="168440" y="312108"/>
                  <a:pt x="172402" y="348989"/>
                  <a:pt x="207454" y="331005"/>
                </a:cubicBezTo>
                <a:cubicBezTo>
                  <a:pt x="215531" y="343959"/>
                  <a:pt x="228943" y="356304"/>
                  <a:pt x="243573" y="341826"/>
                </a:cubicBezTo>
                <a:lnTo>
                  <a:pt x="262013" y="319423"/>
                </a:lnTo>
                <a:cubicBezTo>
                  <a:pt x="274206" y="302811"/>
                  <a:pt x="259727" y="291381"/>
                  <a:pt x="245859" y="285438"/>
                </a:cubicBezTo>
                <a:cubicBezTo>
                  <a:pt x="258508" y="248252"/>
                  <a:pt x="221323" y="249776"/>
                  <a:pt x="221323" y="249776"/>
                </a:cubicBezTo>
                <a:cubicBezTo>
                  <a:pt x="222084" y="212286"/>
                  <a:pt x="204863" y="217772"/>
                  <a:pt x="184899" y="219601"/>
                </a:cubicBezTo>
                <a:cubicBezTo>
                  <a:pt x="171336" y="177386"/>
                  <a:pt x="137046" y="213505"/>
                  <a:pt x="132930" y="219449"/>
                </a:cubicBezTo>
                <a:lnTo>
                  <a:pt x="125310" y="229202"/>
                </a:lnTo>
                <a:close/>
                <a:moveTo>
                  <a:pt x="507377" y="212133"/>
                </a:moveTo>
                <a:lnTo>
                  <a:pt x="535876" y="193083"/>
                </a:lnTo>
                <a:cubicBezTo>
                  <a:pt x="545782" y="186378"/>
                  <a:pt x="548373" y="172967"/>
                  <a:pt x="541667" y="163213"/>
                </a:cubicBezTo>
                <a:lnTo>
                  <a:pt x="454190" y="34130"/>
                </a:lnTo>
                <a:cubicBezTo>
                  <a:pt x="447484" y="24377"/>
                  <a:pt x="434226" y="21786"/>
                  <a:pt x="424472" y="28339"/>
                </a:cubicBezTo>
                <a:lnTo>
                  <a:pt x="396430" y="47084"/>
                </a:lnTo>
                <a:cubicBezTo>
                  <a:pt x="386524" y="53637"/>
                  <a:pt x="383933" y="67049"/>
                  <a:pt x="390487" y="76955"/>
                </a:cubicBezTo>
                <a:lnTo>
                  <a:pt x="477507" y="206342"/>
                </a:lnTo>
                <a:cubicBezTo>
                  <a:pt x="484213" y="216096"/>
                  <a:pt x="497471" y="218687"/>
                  <a:pt x="507377" y="212133"/>
                </a:cubicBezTo>
                <a:close/>
                <a:moveTo>
                  <a:pt x="167983" y="42360"/>
                </a:moveTo>
                <a:lnTo>
                  <a:pt x="139636" y="23157"/>
                </a:lnTo>
                <a:cubicBezTo>
                  <a:pt x="129730" y="16452"/>
                  <a:pt x="116319" y="19043"/>
                  <a:pt x="109766" y="28949"/>
                </a:cubicBezTo>
                <a:lnTo>
                  <a:pt x="23050" y="158641"/>
                </a:lnTo>
                <a:cubicBezTo>
                  <a:pt x="16497" y="168547"/>
                  <a:pt x="19088" y="181806"/>
                  <a:pt x="28841" y="188359"/>
                </a:cubicBezTo>
                <a:lnTo>
                  <a:pt x="56730" y="207257"/>
                </a:lnTo>
                <a:cubicBezTo>
                  <a:pt x="66637" y="213962"/>
                  <a:pt x="79895" y="211371"/>
                  <a:pt x="86601" y="201465"/>
                </a:cubicBezTo>
                <a:lnTo>
                  <a:pt x="173774" y="72230"/>
                </a:lnTo>
                <a:cubicBezTo>
                  <a:pt x="180327" y="62324"/>
                  <a:pt x="177889" y="49065"/>
                  <a:pt x="167983" y="42360"/>
                </a:cubicBezTo>
                <a:close/>
              </a:path>
            </a:pathLst>
          </a:custGeom>
          <a:noFill/>
          <a:ln w="19050" cap="rnd">
            <a:solidFill>
              <a:schemeClr val="tx1">
                <a:lumMod val="50000"/>
              </a:schemeClr>
            </a:solidFill>
            <a:prstDash val="solid"/>
            <a:round/>
          </a:ln>
        </p:spPr>
        <p:txBody>
          <a:bodyPr rtlCol="0" anchor="ctr"/>
          <a:lstStyle/>
          <a:p>
            <a:endParaRPr lang="ru-UA"/>
          </a:p>
        </p:txBody>
      </p:sp>
      <p:sp>
        <p:nvSpPr>
          <p:cNvPr id="139" name="Freeform: Shape 138">
            <a:extLst>
              <a:ext uri="{FF2B5EF4-FFF2-40B4-BE49-F238E27FC236}">
                <a16:creationId xmlns:a16="http://schemas.microsoft.com/office/drawing/2014/main" id="{7E057DE2-F715-44DA-9905-EF7675BA6A5E}"/>
              </a:ext>
            </a:extLst>
          </p:cNvPr>
          <p:cNvSpPr/>
          <p:nvPr/>
        </p:nvSpPr>
        <p:spPr>
          <a:xfrm>
            <a:off x="1131951" y="5504155"/>
            <a:ext cx="426720" cy="426720"/>
          </a:xfrm>
          <a:custGeom>
            <a:avLst/>
            <a:gdLst>
              <a:gd name="connsiteX0" fmla="*/ 101422 w 426720"/>
              <a:gd name="connsiteY0" fmla="*/ 338252 h 426720"/>
              <a:gd name="connsiteX1" fmla="*/ 101422 w 426720"/>
              <a:gd name="connsiteY1" fmla="*/ 281102 h 426720"/>
              <a:gd name="connsiteX2" fmla="*/ 178384 w 426720"/>
              <a:gd name="connsiteY2" fmla="*/ 338252 h 426720"/>
              <a:gd name="connsiteX3" fmla="*/ 178384 w 426720"/>
              <a:gd name="connsiteY3" fmla="*/ 187224 h 426720"/>
              <a:gd name="connsiteX4" fmla="*/ 255194 w 426720"/>
              <a:gd name="connsiteY4" fmla="*/ 338252 h 426720"/>
              <a:gd name="connsiteX5" fmla="*/ 255194 w 426720"/>
              <a:gd name="connsiteY5" fmla="*/ 228676 h 426720"/>
              <a:gd name="connsiteX6" fmla="*/ 332156 w 426720"/>
              <a:gd name="connsiteY6" fmla="*/ 338252 h 426720"/>
              <a:gd name="connsiteX7" fmla="*/ 332156 w 426720"/>
              <a:gd name="connsiteY7" fmla="*/ 132207 h 426720"/>
              <a:gd name="connsiteX8" fmla="*/ 413995 w 426720"/>
              <a:gd name="connsiteY8" fmla="*/ 360654 h 426720"/>
              <a:gd name="connsiteX9" fmla="*/ 413995 w 426720"/>
              <a:gd name="connsiteY9" fmla="*/ 72924 h 426720"/>
              <a:gd name="connsiteX10" fmla="*/ 360502 w 426720"/>
              <a:gd name="connsiteY10" fmla="*/ 19431 h 426720"/>
              <a:gd name="connsiteX11" fmla="*/ 72923 w 426720"/>
              <a:gd name="connsiteY11" fmla="*/ 19431 h 426720"/>
              <a:gd name="connsiteX12" fmla="*/ 19431 w 426720"/>
              <a:gd name="connsiteY12" fmla="*/ 72924 h 426720"/>
              <a:gd name="connsiteX13" fmla="*/ 19431 w 426720"/>
              <a:gd name="connsiteY13" fmla="*/ 360654 h 426720"/>
              <a:gd name="connsiteX14" fmla="*/ 72923 w 426720"/>
              <a:gd name="connsiteY14" fmla="*/ 414147 h 426720"/>
              <a:gd name="connsiteX15" fmla="*/ 360655 w 426720"/>
              <a:gd name="connsiteY15" fmla="*/ 414147 h 426720"/>
              <a:gd name="connsiteX16" fmla="*/ 413995 w 426720"/>
              <a:gd name="connsiteY16" fmla="*/ 360654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 h="426720">
                <a:moveTo>
                  <a:pt x="101422" y="338252"/>
                </a:moveTo>
                <a:lnTo>
                  <a:pt x="101422" y="281102"/>
                </a:lnTo>
                <a:moveTo>
                  <a:pt x="178384" y="338252"/>
                </a:moveTo>
                <a:lnTo>
                  <a:pt x="178384" y="187224"/>
                </a:lnTo>
                <a:moveTo>
                  <a:pt x="255194" y="338252"/>
                </a:moveTo>
                <a:lnTo>
                  <a:pt x="255194" y="228676"/>
                </a:lnTo>
                <a:moveTo>
                  <a:pt x="332156" y="338252"/>
                </a:moveTo>
                <a:lnTo>
                  <a:pt x="332156" y="132207"/>
                </a:lnTo>
                <a:moveTo>
                  <a:pt x="413995" y="360654"/>
                </a:moveTo>
                <a:lnTo>
                  <a:pt x="413995" y="72924"/>
                </a:lnTo>
                <a:cubicBezTo>
                  <a:pt x="413995" y="43358"/>
                  <a:pt x="390068" y="19431"/>
                  <a:pt x="360502" y="19431"/>
                </a:cubicBezTo>
                <a:lnTo>
                  <a:pt x="72923" y="19431"/>
                </a:lnTo>
                <a:cubicBezTo>
                  <a:pt x="43358" y="19431"/>
                  <a:pt x="19431" y="43358"/>
                  <a:pt x="19431" y="72924"/>
                </a:cubicBezTo>
                <a:lnTo>
                  <a:pt x="19431" y="360654"/>
                </a:lnTo>
                <a:cubicBezTo>
                  <a:pt x="19431" y="390220"/>
                  <a:pt x="43358" y="414147"/>
                  <a:pt x="72923" y="414147"/>
                </a:cubicBezTo>
                <a:lnTo>
                  <a:pt x="360655" y="414147"/>
                </a:lnTo>
                <a:cubicBezTo>
                  <a:pt x="390068" y="413994"/>
                  <a:pt x="413995" y="390068"/>
                  <a:pt x="413995" y="360654"/>
                </a:cubicBezTo>
                <a:close/>
              </a:path>
            </a:pathLst>
          </a:custGeom>
          <a:noFill/>
          <a:ln w="19050" cap="rnd">
            <a:solidFill>
              <a:schemeClr val="tx1">
                <a:lumMod val="50000"/>
              </a:schemeClr>
            </a:solidFill>
            <a:prstDash val="solid"/>
            <a:round/>
          </a:ln>
        </p:spPr>
        <p:txBody>
          <a:bodyPr rtlCol="0" anchor="ctr"/>
          <a:lstStyle/>
          <a:p>
            <a:endParaRPr lang="ru-UA"/>
          </a:p>
        </p:txBody>
      </p:sp>
      <p:sp>
        <p:nvSpPr>
          <p:cNvPr id="140" name="Freeform: Shape 139">
            <a:extLst>
              <a:ext uri="{FF2B5EF4-FFF2-40B4-BE49-F238E27FC236}">
                <a16:creationId xmlns:a16="http://schemas.microsoft.com/office/drawing/2014/main" id="{5BA1B4E2-D4FD-4CE2-A119-202FE27E1483}"/>
              </a:ext>
            </a:extLst>
          </p:cNvPr>
          <p:cNvSpPr/>
          <p:nvPr/>
        </p:nvSpPr>
        <p:spPr>
          <a:xfrm>
            <a:off x="7476363" y="3229585"/>
            <a:ext cx="396240" cy="396240"/>
          </a:xfrm>
          <a:custGeom>
            <a:avLst/>
            <a:gdLst>
              <a:gd name="connsiteX0" fmla="*/ 311429 w 396240"/>
              <a:gd name="connsiteY0" fmla="*/ 165430 h 396240"/>
              <a:gd name="connsiteX1" fmla="*/ 165430 w 396240"/>
              <a:gd name="connsiteY1" fmla="*/ 311429 h 396240"/>
              <a:gd name="connsiteX2" fmla="*/ 19431 w 396240"/>
              <a:gd name="connsiteY2" fmla="*/ 165430 h 396240"/>
              <a:gd name="connsiteX3" fmla="*/ 165430 w 396240"/>
              <a:gd name="connsiteY3" fmla="*/ 19431 h 396240"/>
              <a:gd name="connsiteX4" fmla="*/ 311429 w 396240"/>
              <a:gd name="connsiteY4" fmla="*/ 165430 h 396240"/>
              <a:gd name="connsiteX5" fmla="*/ 384581 w 396240"/>
              <a:gd name="connsiteY5" fmla="*/ 384429 h 396240"/>
              <a:gd name="connsiteX6" fmla="*/ 268757 w 396240"/>
              <a:gd name="connsiteY6" fmla="*/ 268605 h 396240"/>
              <a:gd name="connsiteX7" fmla="*/ 123368 w 396240"/>
              <a:gd name="connsiteY7" fmla="*/ 205359 h 396240"/>
              <a:gd name="connsiteX8" fmla="*/ 164668 w 396240"/>
              <a:gd name="connsiteY8" fmla="*/ 221971 h 396240"/>
              <a:gd name="connsiteX9" fmla="*/ 207645 w 396240"/>
              <a:gd name="connsiteY9" fmla="*/ 191795 h 396240"/>
              <a:gd name="connsiteX10" fmla="*/ 165735 w 396240"/>
              <a:gd name="connsiteY10" fmla="*/ 161620 h 396240"/>
              <a:gd name="connsiteX11" fmla="*/ 128702 w 396240"/>
              <a:gd name="connsiteY11" fmla="*/ 135712 h 396240"/>
              <a:gd name="connsiteX12" fmla="*/ 164973 w 396240"/>
              <a:gd name="connsiteY12" fmla="*/ 108890 h 396240"/>
              <a:gd name="connsiteX13" fmla="*/ 197282 w 396240"/>
              <a:gd name="connsiteY13" fmla="*/ 120472 h 396240"/>
              <a:gd name="connsiteX14" fmla="*/ 164668 w 396240"/>
              <a:gd name="connsiteY14" fmla="*/ 221971 h 396240"/>
              <a:gd name="connsiteX15" fmla="*/ 164668 w 396240"/>
              <a:gd name="connsiteY15" fmla="*/ 242545 h 396240"/>
              <a:gd name="connsiteX16" fmla="*/ 164668 w 396240"/>
              <a:gd name="connsiteY16" fmla="*/ 88316 h 396240"/>
              <a:gd name="connsiteX17" fmla="*/ 164668 w 396240"/>
              <a:gd name="connsiteY17" fmla="*/ 108890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 h="396240">
                <a:moveTo>
                  <a:pt x="311429" y="165430"/>
                </a:moveTo>
                <a:cubicBezTo>
                  <a:pt x="311429" y="246050"/>
                  <a:pt x="246050" y="311429"/>
                  <a:pt x="165430" y="311429"/>
                </a:cubicBezTo>
                <a:cubicBezTo>
                  <a:pt x="84811" y="311429"/>
                  <a:pt x="19431" y="246050"/>
                  <a:pt x="19431" y="165430"/>
                </a:cubicBezTo>
                <a:cubicBezTo>
                  <a:pt x="19431" y="84811"/>
                  <a:pt x="84811" y="19431"/>
                  <a:pt x="165430" y="19431"/>
                </a:cubicBezTo>
                <a:cubicBezTo>
                  <a:pt x="246050" y="19431"/>
                  <a:pt x="311429" y="84811"/>
                  <a:pt x="311429" y="165430"/>
                </a:cubicBezTo>
                <a:close/>
                <a:moveTo>
                  <a:pt x="384581" y="384429"/>
                </a:moveTo>
                <a:lnTo>
                  <a:pt x="268757" y="268605"/>
                </a:lnTo>
                <a:moveTo>
                  <a:pt x="123368" y="205359"/>
                </a:moveTo>
                <a:cubicBezTo>
                  <a:pt x="131293" y="216789"/>
                  <a:pt x="144399" y="221971"/>
                  <a:pt x="164668" y="221971"/>
                </a:cubicBezTo>
                <a:cubicBezTo>
                  <a:pt x="174727" y="221971"/>
                  <a:pt x="207645" y="219837"/>
                  <a:pt x="207645" y="191795"/>
                </a:cubicBezTo>
                <a:cubicBezTo>
                  <a:pt x="207645" y="173355"/>
                  <a:pt x="196672" y="165430"/>
                  <a:pt x="165735" y="161620"/>
                </a:cubicBezTo>
                <a:cubicBezTo>
                  <a:pt x="154610" y="160248"/>
                  <a:pt x="128702" y="157201"/>
                  <a:pt x="128702" y="135712"/>
                </a:cubicBezTo>
                <a:cubicBezTo>
                  <a:pt x="128702" y="123368"/>
                  <a:pt x="138151" y="108890"/>
                  <a:pt x="164973" y="108890"/>
                </a:cubicBezTo>
                <a:cubicBezTo>
                  <a:pt x="177165" y="108890"/>
                  <a:pt x="189204" y="113462"/>
                  <a:pt x="197282" y="120472"/>
                </a:cubicBezTo>
                <a:moveTo>
                  <a:pt x="164668" y="221971"/>
                </a:moveTo>
                <a:lnTo>
                  <a:pt x="164668" y="242545"/>
                </a:lnTo>
                <a:moveTo>
                  <a:pt x="164668" y="88316"/>
                </a:moveTo>
                <a:lnTo>
                  <a:pt x="164668" y="108890"/>
                </a:lnTo>
              </a:path>
            </a:pathLst>
          </a:custGeom>
          <a:noFill/>
          <a:ln w="19050" cap="rnd">
            <a:solidFill>
              <a:schemeClr val="tx1">
                <a:lumMod val="50000"/>
              </a:schemeClr>
            </a:solidFill>
            <a:prstDash val="solid"/>
            <a:round/>
          </a:ln>
        </p:spPr>
        <p:txBody>
          <a:bodyPr rtlCol="0" anchor="ctr"/>
          <a:lstStyle/>
          <a:p>
            <a:endParaRPr lang="ru-UA"/>
          </a:p>
        </p:txBody>
      </p:sp>
      <p:sp>
        <p:nvSpPr>
          <p:cNvPr id="141" name="Freeform: Shape 140">
            <a:extLst>
              <a:ext uri="{FF2B5EF4-FFF2-40B4-BE49-F238E27FC236}">
                <a16:creationId xmlns:a16="http://schemas.microsoft.com/office/drawing/2014/main" id="{2BB0E44B-DDDE-41CC-B2A7-008C9A9A5668}"/>
              </a:ext>
            </a:extLst>
          </p:cNvPr>
          <p:cNvSpPr/>
          <p:nvPr/>
        </p:nvSpPr>
        <p:spPr>
          <a:xfrm>
            <a:off x="4333875" y="3219374"/>
            <a:ext cx="350520" cy="411480"/>
          </a:xfrm>
          <a:custGeom>
            <a:avLst/>
            <a:gdLst>
              <a:gd name="connsiteX0" fmla="*/ 339928 w 350520"/>
              <a:gd name="connsiteY0" fmla="*/ 147447 h 411480"/>
              <a:gd name="connsiteX1" fmla="*/ 19584 w 350520"/>
              <a:gd name="connsiteY1" fmla="*/ 147447 h 411480"/>
              <a:gd name="connsiteX2" fmla="*/ 19584 w 350520"/>
              <a:gd name="connsiteY2" fmla="*/ 85420 h 411480"/>
              <a:gd name="connsiteX3" fmla="*/ 38634 w 350520"/>
              <a:gd name="connsiteY3" fmla="*/ 55855 h 411480"/>
              <a:gd name="connsiteX4" fmla="*/ 139827 w 350520"/>
              <a:gd name="connsiteY4" fmla="*/ 25375 h 411480"/>
              <a:gd name="connsiteX5" fmla="*/ 219685 w 350520"/>
              <a:gd name="connsiteY5" fmla="*/ 25375 h 411480"/>
              <a:gd name="connsiteX6" fmla="*/ 320878 w 350520"/>
              <a:gd name="connsiteY6" fmla="*/ 55855 h 411480"/>
              <a:gd name="connsiteX7" fmla="*/ 339928 w 350520"/>
              <a:gd name="connsiteY7" fmla="*/ 85420 h 411480"/>
              <a:gd name="connsiteX8" fmla="*/ 339928 w 350520"/>
              <a:gd name="connsiteY8" fmla="*/ 147447 h 411480"/>
              <a:gd name="connsiteX9" fmla="*/ 318745 w 350520"/>
              <a:gd name="connsiteY9" fmla="*/ 362636 h 411480"/>
              <a:gd name="connsiteX10" fmla="*/ 40615 w 350520"/>
              <a:gd name="connsiteY10" fmla="*/ 362636 h 411480"/>
              <a:gd name="connsiteX11" fmla="*/ 19431 w 350520"/>
              <a:gd name="connsiteY11" fmla="*/ 383819 h 411480"/>
              <a:gd name="connsiteX12" fmla="*/ 19431 w 350520"/>
              <a:gd name="connsiteY12" fmla="*/ 383819 h 411480"/>
              <a:gd name="connsiteX13" fmla="*/ 40615 w 350520"/>
              <a:gd name="connsiteY13" fmla="*/ 405003 h 411480"/>
              <a:gd name="connsiteX14" fmla="*/ 318745 w 350520"/>
              <a:gd name="connsiteY14" fmla="*/ 405003 h 411480"/>
              <a:gd name="connsiteX15" fmla="*/ 339928 w 350520"/>
              <a:gd name="connsiteY15" fmla="*/ 383819 h 411480"/>
              <a:gd name="connsiteX16" fmla="*/ 339928 w 350520"/>
              <a:gd name="connsiteY16" fmla="*/ 383819 h 411480"/>
              <a:gd name="connsiteX17" fmla="*/ 318745 w 350520"/>
              <a:gd name="connsiteY17" fmla="*/ 362636 h 411480"/>
              <a:gd name="connsiteX18" fmla="*/ 65304 w 350520"/>
              <a:gd name="connsiteY18" fmla="*/ 197587 h 411480"/>
              <a:gd name="connsiteX19" fmla="*/ 65304 w 350520"/>
              <a:gd name="connsiteY19" fmla="*/ 316306 h 411480"/>
              <a:gd name="connsiteX20" fmla="*/ 141504 w 350520"/>
              <a:gd name="connsiteY20" fmla="*/ 197587 h 411480"/>
              <a:gd name="connsiteX21" fmla="*/ 141504 w 350520"/>
              <a:gd name="connsiteY21" fmla="*/ 316306 h 411480"/>
              <a:gd name="connsiteX22" fmla="*/ 217856 w 350520"/>
              <a:gd name="connsiteY22" fmla="*/ 197587 h 411480"/>
              <a:gd name="connsiteX23" fmla="*/ 217856 w 350520"/>
              <a:gd name="connsiteY23" fmla="*/ 316306 h 411480"/>
              <a:gd name="connsiteX24" fmla="*/ 294208 w 350520"/>
              <a:gd name="connsiteY24" fmla="*/ 197587 h 411480"/>
              <a:gd name="connsiteX25" fmla="*/ 294208 w 350520"/>
              <a:gd name="connsiteY25" fmla="*/ 316306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0520" h="411480">
                <a:moveTo>
                  <a:pt x="339928" y="147447"/>
                </a:moveTo>
                <a:lnTo>
                  <a:pt x="19584" y="147447"/>
                </a:lnTo>
                <a:lnTo>
                  <a:pt x="19584" y="85420"/>
                </a:lnTo>
                <a:cubicBezTo>
                  <a:pt x="19584" y="71399"/>
                  <a:pt x="27508" y="59207"/>
                  <a:pt x="38634" y="55855"/>
                </a:cubicBezTo>
                <a:lnTo>
                  <a:pt x="139827" y="25375"/>
                </a:lnTo>
                <a:cubicBezTo>
                  <a:pt x="166040" y="17450"/>
                  <a:pt x="193472" y="17450"/>
                  <a:pt x="219685" y="25375"/>
                </a:cubicBezTo>
                <a:lnTo>
                  <a:pt x="320878" y="55855"/>
                </a:lnTo>
                <a:cubicBezTo>
                  <a:pt x="332004" y="59207"/>
                  <a:pt x="339928" y="71399"/>
                  <a:pt x="339928" y="85420"/>
                </a:cubicBezTo>
                <a:lnTo>
                  <a:pt x="339928" y="147447"/>
                </a:lnTo>
                <a:close/>
                <a:moveTo>
                  <a:pt x="318745" y="362636"/>
                </a:moveTo>
                <a:lnTo>
                  <a:pt x="40615" y="362636"/>
                </a:lnTo>
                <a:cubicBezTo>
                  <a:pt x="29032" y="362636"/>
                  <a:pt x="19431" y="372085"/>
                  <a:pt x="19431" y="383819"/>
                </a:cubicBezTo>
                <a:lnTo>
                  <a:pt x="19431" y="383819"/>
                </a:lnTo>
                <a:cubicBezTo>
                  <a:pt x="19431" y="395402"/>
                  <a:pt x="28880" y="405003"/>
                  <a:pt x="40615" y="405003"/>
                </a:cubicBezTo>
                <a:lnTo>
                  <a:pt x="318745" y="405003"/>
                </a:lnTo>
                <a:cubicBezTo>
                  <a:pt x="330327" y="405003"/>
                  <a:pt x="339928" y="395554"/>
                  <a:pt x="339928" y="383819"/>
                </a:cubicBezTo>
                <a:lnTo>
                  <a:pt x="339928" y="383819"/>
                </a:lnTo>
                <a:cubicBezTo>
                  <a:pt x="339928" y="372085"/>
                  <a:pt x="330479" y="362636"/>
                  <a:pt x="318745" y="362636"/>
                </a:cubicBezTo>
                <a:close/>
                <a:moveTo>
                  <a:pt x="65304" y="197587"/>
                </a:moveTo>
                <a:lnTo>
                  <a:pt x="65304" y="316306"/>
                </a:lnTo>
                <a:moveTo>
                  <a:pt x="141504" y="197587"/>
                </a:moveTo>
                <a:lnTo>
                  <a:pt x="141504" y="316306"/>
                </a:lnTo>
                <a:moveTo>
                  <a:pt x="217856" y="197587"/>
                </a:moveTo>
                <a:lnTo>
                  <a:pt x="217856" y="316306"/>
                </a:lnTo>
                <a:moveTo>
                  <a:pt x="294208" y="197587"/>
                </a:moveTo>
                <a:lnTo>
                  <a:pt x="294208" y="316306"/>
                </a:lnTo>
              </a:path>
            </a:pathLst>
          </a:custGeom>
          <a:noFill/>
          <a:ln w="19050" cap="rnd">
            <a:solidFill>
              <a:schemeClr val="tx1">
                <a:lumMod val="50000"/>
              </a:schemeClr>
            </a:solidFill>
            <a:prstDash val="solid"/>
            <a:round/>
          </a:ln>
        </p:spPr>
        <p:txBody>
          <a:bodyPr rtlCol="0" anchor="ctr"/>
          <a:lstStyle/>
          <a:p>
            <a:endParaRPr lang="ru-UA"/>
          </a:p>
        </p:txBody>
      </p:sp>
      <p:sp>
        <p:nvSpPr>
          <p:cNvPr id="142" name="Freeform: Shape 141">
            <a:extLst>
              <a:ext uri="{FF2B5EF4-FFF2-40B4-BE49-F238E27FC236}">
                <a16:creationId xmlns:a16="http://schemas.microsoft.com/office/drawing/2014/main" id="{1E1FE864-A732-4A38-90E2-C3DF4C500D0F}"/>
              </a:ext>
            </a:extLst>
          </p:cNvPr>
          <p:cNvSpPr/>
          <p:nvPr/>
        </p:nvSpPr>
        <p:spPr>
          <a:xfrm>
            <a:off x="5321275" y="3211297"/>
            <a:ext cx="487680" cy="426720"/>
          </a:xfrm>
          <a:custGeom>
            <a:avLst/>
            <a:gdLst>
              <a:gd name="connsiteX0" fmla="*/ 475107 w 487680"/>
              <a:gd name="connsiteY0" fmla="*/ 278663 h 426720"/>
              <a:gd name="connsiteX1" fmla="*/ 332765 w 487680"/>
              <a:gd name="connsiteY1" fmla="*/ 421005 h 426720"/>
              <a:gd name="connsiteX2" fmla="*/ 190424 w 487680"/>
              <a:gd name="connsiteY2" fmla="*/ 278663 h 426720"/>
              <a:gd name="connsiteX3" fmla="*/ 332765 w 487680"/>
              <a:gd name="connsiteY3" fmla="*/ 136322 h 426720"/>
              <a:gd name="connsiteX4" fmla="*/ 475107 w 487680"/>
              <a:gd name="connsiteY4" fmla="*/ 278663 h 426720"/>
              <a:gd name="connsiteX5" fmla="*/ 293294 w 487680"/>
              <a:gd name="connsiteY5" fmla="*/ 316001 h 426720"/>
              <a:gd name="connsiteX6" fmla="*/ 332004 w 487680"/>
              <a:gd name="connsiteY6" fmla="*/ 331546 h 426720"/>
              <a:gd name="connsiteX7" fmla="*/ 372237 w 487680"/>
              <a:gd name="connsiteY7" fmla="*/ 303352 h 426720"/>
              <a:gd name="connsiteX8" fmla="*/ 332918 w 487680"/>
              <a:gd name="connsiteY8" fmla="*/ 275158 h 426720"/>
              <a:gd name="connsiteX9" fmla="*/ 298171 w 487680"/>
              <a:gd name="connsiteY9" fmla="*/ 250926 h 426720"/>
              <a:gd name="connsiteX10" fmla="*/ 332156 w 487680"/>
              <a:gd name="connsiteY10" fmla="*/ 225781 h 426720"/>
              <a:gd name="connsiteX11" fmla="*/ 362484 w 487680"/>
              <a:gd name="connsiteY11" fmla="*/ 236601 h 426720"/>
              <a:gd name="connsiteX12" fmla="*/ 332004 w 487680"/>
              <a:gd name="connsiteY12" fmla="*/ 331546 h 426720"/>
              <a:gd name="connsiteX13" fmla="*/ 332004 w 487680"/>
              <a:gd name="connsiteY13" fmla="*/ 350901 h 426720"/>
              <a:gd name="connsiteX14" fmla="*/ 332004 w 487680"/>
              <a:gd name="connsiteY14" fmla="*/ 206426 h 426720"/>
              <a:gd name="connsiteX15" fmla="*/ 332004 w 487680"/>
              <a:gd name="connsiteY15" fmla="*/ 225781 h 426720"/>
              <a:gd name="connsiteX16" fmla="*/ 339776 w 487680"/>
              <a:gd name="connsiteY16" fmla="*/ 85420 h 426720"/>
              <a:gd name="connsiteX17" fmla="*/ 320726 w 487680"/>
              <a:gd name="connsiteY17" fmla="*/ 55855 h 426720"/>
              <a:gd name="connsiteX18" fmla="*/ 219532 w 487680"/>
              <a:gd name="connsiteY18" fmla="*/ 25375 h 426720"/>
              <a:gd name="connsiteX19" fmla="*/ 139674 w 487680"/>
              <a:gd name="connsiteY19" fmla="*/ 25375 h 426720"/>
              <a:gd name="connsiteX20" fmla="*/ 38481 w 487680"/>
              <a:gd name="connsiteY20" fmla="*/ 55855 h 426720"/>
              <a:gd name="connsiteX21" fmla="*/ 19431 w 487680"/>
              <a:gd name="connsiteY21" fmla="*/ 85420 h 426720"/>
              <a:gd name="connsiteX22" fmla="*/ 19431 w 487680"/>
              <a:gd name="connsiteY22" fmla="*/ 147447 h 426720"/>
              <a:gd name="connsiteX23" fmla="*/ 194081 w 487680"/>
              <a:gd name="connsiteY23" fmla="*/ 147447 h 426720"/>
              <a:gd name="connsiteX24" fmla="*/ 166954 w 487680"/>
              <a:gd name="connsiteY24" fmla="*/ 362483 h 426720"/>
              <a:gd name="connsiteX25" fmla="*/ 40614 w 487680"/>
              <a:gd name="connsiteY25" fmla="*/ 362483 h 426720"/>
              <a:gd name="connsiteX26" fmla="*/ 19431 w 487680"/>
              <a:gd name="connsiteY26" fmla="*/ 383667 h 426720"/>
              <a:gd name="connsiteX27" fmla="*/ 19431 w 487680"/>
              <a:gd name="connsiteY27" fmla="*/ 383667 h 426720"/>
              <a:gd name="connsiteX28" fmla="*/ 40614 w 487680"/>
              <a:gd name="connsiteY28" fmla="*/ 404851 h 426720"/>
              <a:gd name="connsiteX29" fmla="*/ 194081 w 487680"/>
              <a:gd name="connsiteY29" fmla="*/ 404851 h 426720"/>
              <a:gd name="connsiteX30" fmla="*/ 65151 w 487680"/>
              <a:gd name="connsiteY30" fmla="*/ 197434 h 426720"/>
              <a:gd name="connsiteX31" fmla="*/ 65151 w 487680"/>
              <a:gd name="connsiteY31" fmla="*/ 316154 h 426720"/>
              <a:gd name="connsiteX32" fmla="*/ 141504 w 487680"/>
              <a:gd name="connsiteY32" fmla="*/ 197434 h 426720"/>
              <a:gd name="connsiteX33" fmla="*/ 141504 w 487680"/>
              <a:gd name="connsiteY33" fmla="*/ 316154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7680" h="426720">
                <a:moveTo>
                  <a:pt x="475107" y="278663"/>
                </a:moveTo>
                <a:cubicBezTo>
                  <a:pt x="475107" y="357302"/>
                  <a:pt x="411404" y="421005"/>
                  <a:pt x="332765" y="421005"/>
                </a:cubicBezTo>
                <a:cubicBezTo>
                  <a:pt x="254127" y="421005"/>
                  <a:pt x="190424" y="357302"/>
                  <a:pt x="190424" y="278663"/>
                </a:cubicBezTo>
                <a:cubicBezTo>
                  <a:pt x="190424" y="200025"/>
                  <a:pt x="254127" y="136322"/>
                  <a:pt x="332765" y="136322"/>
                </a:cubicBezTo>
                <a:cubicBezTo>
                  <a:pt x="411404" y="136322"/>
                  <a:pt x="475107" y="200025"/>
                  <a:pt x="475107" y="278663"/>
                </a:cubicBezTo>
                <a:close/>
                <a:moveTo>
                  <a:pt x="293294" y="316001"/>
                </a:moveTo>
                <a:cubicBezTo>
                  <a:pt x="300609" y="326669"/>
                  <a:pt x="312954" y="331546"/>
                  <a:pt x="332004" y="331546"/>
                </a:cubicBezTo>
                <a:cubicBezTo>
                  <a:pt x="341452" y="331546"/>
                  <a:pt x="372237" y="329565"/>
                  <a:pt x="372237" y="303352"/>
                </a:cubicBezTo>
                <a:cubicBezTo>
                  <a:pt x="372237" y="286131"/>
                  <a:pt x="362026" y="278663"/>
                  <a:pt x="332918" y="275158"/>
                </a:cubicBezTo>
                <a:cubicBezTo>
                  <a:pt x="322554" y="273939"/>
                  <a:pt x="298171" y="271043"/>
                  <a:pt x="298171" y="250926"/>
                </a:cubicBezTo>
                <a:cubicBezTo>
                  <a:pt x="298171" y="239344"/>
                  <a:pt x="307010" y="225781"/>
                  <a:pt x="332156" y="225781"/>
                </a:cubicBezTo>
                <a:cubicBezTo>
                  <a:pt x="343586" y="225781"/>
                  <a:pt x="354864" y="230048"/>
                  <a:pt x="362484" y="236601"/>
                </a:cubicBezTo>
                <a:moveTo>
                  <a:pt x="332004" y="331546"/>
                </a:moveTo>
                <a:lnTo>
                  <a:pt x="332004" y="350901"/>
                </a:lnTo>
                <a:moveTo>
                  <a:pt x="332004" y="206426"/>
                </a:moveTo>
                <a:lnTo>
                  <a:pt x="332004" y="225781"/>
                </a:lnTo>
                <a:moveTo>
                  <a:pt x="339776" y="85420"/>
                </a:moveTo>
                <a:cubicBezTo>
                  <a:pt x="339776" y="71399"/>
                  <a:pt x="331851" y="59207"/>
                  <a:pt x="320726" y="55855"/>
                </a:cubicBezTo>
                <a:lnTo>
                  <a:pt x="219532" y="25375"/>
                </a:lnTo>
                <a:cubicBezTo>
                  <a:pt x="193319" y="17450"/>
                  <a:pt x="165887" y="17450"/>
                  <a:pt x="139674" y="25375"/>
                </a:cubicBezTo>
                <a:lnTo>
                  <a:pt x="38481" y="55855"/>
                </a:lnTo>
                <a:cubicBezTo>
                  <a:pt x="27356" y="59207"/>
                  <a:pt x="19431" y="71399"/>
                  <a:pt x="19431" y="85420"/>
                </a:cubicBezTo>
                <a:lnTo>
                  <a:pt x="19431" y="147447"/>
                </a:lnTo>
                <a:lnTo>
                  <a:pt x="194081" y="147447"/>
                </a:lnTo>
                <a:moveTo>
                  <a:pt x="166954" y="362483"/>
                </a:moveTo>
                <a:lnTo>
                  <a:pt x="40614" y="362483"/>
                </a:lnTo>
                <a:cubicBezTo>
                  <a:pt x="29032" y="362483"/>
                  <a:pt x="19431" y="371932"/>
                  <a:pt x="19431" y="383667"/>
                </a:cubicBezTo>
                <a:lnTo>
                  <a:pt x="19431" y="383667"/>
                </a:lnTo>
                <a:cubicBezTo>
                  <a:pt x="19431" y="395249"/>
                  <a:pt x="28880" y="404851"/>
                  <a:pt x="40614" y="404851"/>
                </a:cubicBezTo>
                <a:lnTo>
                  <a:pt x="194081" y="404851"/>
                </a:lnTo>
                <a:moveTo>
                  <a:pt x="65151" y="197434"/>
                </a:moveTo>
                <a:lnTo>
                  <a:pt x="65151" y="316154"/>
                </a:lnTo>
                <a:moveTo>
                  <a:pt x="141504" y="197434"/>
                </a:moveTo>
                <a:lnTo>
                  <a:pt x="141504" y="316154"/>
                </a:lnTo>
              </a:path>
            </a:pathLst>
          </a:custGeom>
          <a:noFill/>
          <a:ln w="19050" cap="rnd">
            <a:solidFill>
              <a:schemeClr val="tx1">
                <a:lumMod val="50000"/>
              </a:schemeClr>
            </a:solidFill>
            <a:prstDash val="solid"/>
            <a:round/>
          </a:ln>
        </p:spPr>
        <p:txBody>
          <a:bodyPr rtlCol="0" anchor="ctr"/>
          <a:lstStyle/>
          <a:p>
            <a:endParaRPr lang="ru-UA"/>
          </a:p>
        </p:txBody>
      </p:sp>
      <p:sp>
        <p:nvSpPr>
          <p:cNvPr id="143" name="Freeform: Shape 142">
            <a:extLst>
              <a:ext uri="{FF2B5EF4-FFF2-40B4-BE49-F238E27FC236}">
                <a16:creationId xmlns:a16="http://schemas.microsoft.com/office/drawing/2014/main" id="{461D8B15-9C31-4BF5-BCFC-B765A0FBD419}"/>
              </a:ext>
            </a:extLst>
          </p:cNvPr>
          <p:cNvSpPr/>
          <p:nvPr/>
        </p:nvSpPr>
        <p:spPr>
          <a:xfrm>
            <a:off x="8608238" y="941755"/>
            <a:ext cx="381000" cy="396240"/>
          </a:xfrm>
          <a:custGeom>
            <a:avLst/>
            <a:gdLst>
              <a:gd name="connsiteX0" fmla="*/ 230810 w 381000"/>
              <a:gd name="connsiteY0" fmla="*/ 69571 h 396240"/>
              <a:gd name="connsiteX1" fmla="*/ 125197 w 381000"/>
              <a:gd name="connsiteY1" fmla="*/ 119711 h 396240"/>
              <a:gd name="connsiteX2" fmla="*/ 19584 w 381000"/>
              <a:gd name="connsiteY2" fmla="*/ 69571 h 396240"/>
              <a:gd name="connsiteX3" fmla="*/ 125197 w 381000"/>
              <a:gd name="connsiteY3" fmla="*/ 19432 h 396240"/>
              <a:gd name="connsiteX4" fmla="*/ 230810 w 381000"/>
              <a:gd name="connsiteY4" fmla="*/ 69571 h 396240"/>
              <a:gd name="connsiteX5" fmla="*/ 19431 w 381000"/>
              <a:gd name="connsiteY5" fmla="*/ 156744 h 396240"/>
              <a:gd name="connsiteX6" fmla="*/ 111024 w 381000"/>
              <a:gd name="connsiteY6" fmla="*/ 206427 h 396240"/>
              <a:gd name="connsiteX7" fmla="*/ 19431 w 381000"/>
              <a:gd name="connsiteY7" fmla="*/ 244069 h 396240"/>
              <a:gd name="connsiteX8" fmla="*/ 101727 w 381000"/>
              <a:gd name="connsiteY8" fmla="*/ 292990 h 396240"/>
              <a:gd name="connsiteX9" fmla="*/ 19431 w 381000"/>
              <a:gd name="connsiteY9" fmla="*/ 331242 h 396240"/>
              <a:gd name="connsiteX10" fmla="*/ 125044 w 381000"/>
              <a:gd name="connsiteY10" fmla="*/ 381382 h 396240"/>
              <a:gd name="connsiteX11" fmla="*/ 146990 w 381000"/>
              <a:gd name="connsiteY11" fmla="*/ 380315 h 396240"/>
              <a:gd name="connsiteX12" fmla="*/ 260375 w 381000"/>
              <a:gd name="connsiteY12" fmla="*/ 151105 h 396240"/>
              <a:gd name="connsiteX13" fmla="*/ 145161 w 381000"/>
              <a:gd name="connsiteY13" fmla="*/ 266320 h 396240"/>
              <a:gd name="connsiteX14" fmla="*/ 260375 w 381000"/>
              <a:gd name="connsiteY14" fmla="*/ 381534 h 396240"/>
              <a:gd name="connsiteX15" fmla="*/ 375590 w 381000"/>
              <a:gd name="connsiteY15" fmla="*/ 266320 h 396240"/>
              <a:gd name="connsiteX16" fmla="*/ 260375 w 381000"/>
              <a:gd name="connsiteY16" fmla="*/ 151105 h 396240"/>
              <a:gd name="connsiteX17" fmla="*/ 228524 w 381000"/>
              <a:gd name="connsiteY17" fmla="*/ 296495 h 396240"/>
              <a:gd name="connsiteX18" fmla="*/ 259766 w 381000"/>
              <a:gd name="connsiteY18" fmla="*/ 309144 h 396240"/>
              <a:gd name="connsiteX19" fmla="*/ 292227 w 381000"/>
              <a:gd name="connsiteY19" fmla="*/ 286284 h 396240"/>
              <a:gd name="connsiteX20" fmla="*/ 260528 w 381000"/>
              <a:gd name="connsiteY20" fmla="*/ 263424 h 396240"/>
              <a:gd name="connsiteX21" fmla="*/ 232486 w 381000"/>
              <a:gd name="connsiteY21" fmla="*/ 243765 h 396240"/>
              <a:gd name="connsiteX22" fmla="*/ 259919 w 381000"/>
              <a:gd name="connsiteY22" fmla="*/ 223495 h 396240"/>
              <a:gd name="connsiteX23" fmla="*/ 284455 w 381000"/>
              <a:gd name="connsiteY23" fmla="*/ 232335 h 396240"/>
              <a:gd name="connsiteX24" fmla="*/ 259766 w 381000"/>
              <a:gd name="connsiteY24" fmla="*/ 309144 h 396240"/>
              <a:gd name="connsiteX25" fmla="*/ 259766 w 381000"/>
              <a:gd name="connsiteY25" fmla="*/ 324689 h 396240"/>
              <a:gd name="connsiteX26" fmla="*/ 259766 w 381000"/>
              <a:gd name="connsiteY26" fmla="*/ 207951 h 396240"/>
              <a:gd name="connsiteX27" fmla="*/ 259766 w 381000"/>
              <a:gd name="connsiteY27" fmla="*/ 223495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1000" h="396240">
                <a:moveTo>
                  <a:pt x="230810" y="69571"/>
                </a:moveTo>
                <a:cubicBezTo>
                  <a:pt x="230810" y="97308"/>
                  <a:pt x="183566" y="119711"/>
                  <a:pt x="125197" y="119711"/>
                </a:cubicBezTo>
                <a:cubicBezTo>
                  <a:pt x="66827" y="119711"/>
                  <a:pt x="19584" y="97308"/>
                  <a:pt x="19584" y="69571"/>
                </a:cubicBezTo>
                <a:cubicBezTo>
                  <a:pt x="19584" y="41835"/>
                  <a:pt x="66827" y="19432"/>
                  <a:pt x="125197" y="19432"/>
                </a:cubicBezTo>
                <a:cubicBezTo>
                  <a:pt x="183414" y="19279"/>
                  <a:pt x="230810" y="41835"/>
                  <a:pt x="230810" y="69571"/>
                </a:cubicBezTo>
                <a:close/>
                <a:moveTo>
                  <a:pt x="19431" y="156744"/>
                </a:moveTo>
                <a:cubicBezTo>
                  <a:pt x="19431" y="182195"/>
                  <a:pt x="59360" y="203226"/>
                  <a:pt x="111024" y="206427"/>
                </a:cubicBezTo>
                <a:moveTo>
                  <a:pt x="19431" y="244069"/>
                </a:moveTo>
                <a:cubicBezTo>
                  <a:pt x="19431" y="267996"/>
                  <a:pt x="54635" y="287961"/>
                  <a:pt x="101727" y="292990"/>
                </a:cubicBezTo>
                <a:moveTo>
                  <a:pt x="19431" y="331242"/>
                </a:moveTo>
                <a:cubicBezTo>
                  <a:pt x="19431" y="358979"/>
                  <a:pt x="66675" y="381382"/>
                  <a:pt x="125044" y="381382"/>
                </a:cubicBezTo>
                <a:cubicBezTo>
                  <a:pt x="132512" y="381382"/>
                  <a:pt x="139980" y="381077"/>
                  <a:pt x="146990" y="380315"/>
                </a:cubicBezTo>
                <a:moveTo>
                  <a:pt x="260375" y="151105"/>
                </a:moveTo>
                <a:cubicBezTo>
                  <a:pt x="196825" y="151105"/>
                  <a:pt x="145161" y="202617"/>
                  <a:pt x="145161" y="266320"/>
                </a:cubicBezTo>
                <a:cubicBezTo>
                  <a:pt x="145161" y="329871"/>
                  <a:pt x="196672" y="381534"/>
                  <a:pt x="260375" y="381534"/>
                </a:cubicBezTo>
                <a:cubicBezTo>
                  <a:pt x="323926" y="381534"/>
                  <a:pt x="375590" y="330023"/>
                  <a:pt x="375590" y="266320"/>
                </a:cubicBezTo>
                <a:cubicBezTo>
                  <a:pt x="375590" y="202769"/>
                  <a:pt x="324078" y="151105"/>
                  <a:pt x="260375" y="151105"/>
                </a:cubicBezTo>
                <a:close/>
                <a:moveTo>
                  <a:pt x="228524" y="296495"/>
                </a:moveTo>
                <a:cubicBezTo>
                  <a:pt x="234467" y="305182"/>
                  <a:pt x="244374" y="309144"/>
                  <a:pt x="259766" y="309144"/>
                </a:cubicBezTo>
                <a:cubicBezTo>
                  <a:pt x="267386" y="309144"/>
                  <a:pt x="292227" y="307468"/>
                  <a:pt x="292227" y="286284"/>
                </a:cubicBezTo>
                <a:cubicBezTo>
                  <a:pt x="292227" y="272263"/>
                  <a:pt x="283845" y="266320"/>
                  <a:pt x="260528" y="263424"/>
                </a:cubicBezTo>
                <a:cubicBezTo>
                  <a:pt x="252146" y="262357"/>
                  <a:pt x="232486" y="260071"/>
                  <a:pt x="232486" y="243765"/>
                </a:cubicBezTo>
                <a:cubicBezTo>
                  <a:pt x="232486" y="234316"/>
                  <a:pt x="239649" y="223495"/>
                  <a:pt x="259919" y="223495"/>
                </a:cubicBezTo>
                <a:cubicBezTo>
                  <a:pt x="269215" y="223495"/>
                  <a:pt x="278358" y="226848"/>
                  <a:pt x="284455" y="232335"/>
                </a:cubicBezTo>
                <a:moveTo>
                  <a:pt x="259766" y="309144"/>
                </a:moveTo>
                <a:lnTo>
                  <a:pt x="259766" y="324689"/>
                </a:lnTo>
                <a:moveTo>
                  <a:pt x="259766" y="207951"/>
                </a:moveTo>
                <a:lnTo>
                  <a:pt x="259766" y="223495"/>
                </a:lnTo>
              </a:path>
            </a:pathLst>
          </a:custGeom>
          <a:noFill/>
          <a:ln w="19050" cap="rnd">
            <a:solidFill>
              <a:schemeClr val="tx1">
                <a:lumMod val="50000"/>
              </a:schemeClr>
            </a:solidFill>
            <a:prstDash val="solid"/>
            <a:round/>
          </a:ln>
        </p:spPr>
        <p:txBody>
          <a:bodyPr rtlCol="0" anchor="ctr"/>
          <a:lstStyle/>
          <a:p>
            <a:endParaRPr lang="ru-UA"/>
          </a:p>
        </p:txBody>
      </p:sp>
      <p:sp>
        <p:nvSpPr>
          <p:cNvPr id="144" name="Freeform: Shape 143">
            <a:extLst>
              <a:ext uri="{FF2B5EF4-FFF2-40B4-BE49-F238E27FC236}">
                <a16:creationId xmlns:a16="http://schemas.microsoft.com/office/drawing/2014/main" id="{DC822B2D-6C70-4430-87E0-68C92244A824}"/>
              </a:ext>
            </a:extLst>
          </p:cNvPr>
          <p:cNvSpPr/>
          <p:nvPr/>
        </p:nvSpPr>
        <p:spPr>
          <a:xfrm>
            <a:off x="3249397" y="5506897"/>
            <a:ext cx="411480" cy="426720"/>
          </a:xfrm>
          <a:custGeom>
            <a:avLst/>
            <a:gdLst>
              <a:gd name="connsiteX0" fmla="*/ 276377 w 411480"/>
              <a:gd name="connsiteY0" fmla="*/ 86487 h 426720"/>
              <a:gd name="connsiteX1" fmla="*/ 209321 w 411480"/>
              <a:gd name="connsiteY1" fmla="*/ 153544 h 426720"/>
              <a:gd name="connsiteX2" fmla="*/ 142265 w 411480"/>
              <a:gd name="connsiteY2" fmla="*/ 86487 h 426720"/>
              <a:gd name="connsiteX3" fmla="*/ 209321 w 411480"/>
              <a:gd name="connsiteY3" fmla="*/ 19432 h 426720"/>
              <a:gd name="connsiteX4" fmla="*/ 276377 w 411480"/>
              <a:gd name="connsiteY4" fmla="*/ 86487 h 426720"/>
              <a:gd name="connsiteX5" fmla="*/ 60274 w 411480"/>
              <a:gd name="connsiteY5" fmla="*/ 327127 h 426720"/>
              <a:gd name="connsiteX6" fmla="*/ 19431 w 411480"/>
              <a:gd name="connsiteY6" fmla="*/ 367970 h 426720"/>
              <a:gd name="connsiteX7" fmla="*/ 60274 w 411480"/>
              <a:gd name="connsiteY7" fmla="*/ 408814 h 426720"/>
              <a:gd name="connsiteX8" fmla="*/ 101117 w 411480"/>
              <a:gd name="connsiteY8" fmla="*/ 367970 h 426720"/>
              <a:gd name="connsiteX9" fmla="*/ 60274 w 411480"/>
              <a:gd name="connsiteY9" fmla="*/ 327127 h 426720"/>
              <a:gd name="connsiteX10" fmla="*/ 209169 w 411480"/>
              <a:gd name="connsiteY10" fmla="*/ 327127 h 426720"/>
              <a:gd name="connsiteX11" fmla="*/ 168326 w 411480"/>
              <a:gd name="connsiteY11" fmla="*/ 367970 h 426720"/>
              <a:gd name="connsiteX12" fmla="*/ 209169 w 411480"/>
              <a:gd name="connsiteY12" fmla="*/ 408814 h 426720"/>
              <a:gd name="connsiteX13" fmla="*/ 250012 w 411480"/>
              <a:gd name="connsiteY13" fmla="*/ 367970 h 426720"/>
              <a:gd name="connsiteX14" fmla="*/ 209169 w 411480"/>
              <a:gd name="connsiteY14" fmla="*/ 327127 h 426720"/>
              <a:gd name="connsiteX15" fmla="*/ 358216 w 411480"/>
              <a:gd name="connsiteY15" fmla="*/ 327127 h 426720"/>
              <a:gd name="connsiteX16" fmla="*/ 317373 w 411480"/>
              <a:gd name="connsiteY16" fmla="*/ 367970 h 426720"/>
              <a:gd name="connsiteX17" fmla="*/ 358216 w 411480"/>
              <a:gd name="connsiteY17" fmla="*/ 408814 h 426720"/>
              <a:gd name="connsiteX18" fmla="*/ 399059 w 411480"/>
              <a:gd name="connsiteY18" fmla="*/ 367970 h 426720"/>
              <a:gd name="connsiteX19" fmla="*/ 358216 w 411480"/>
              <a:gd name="connsiteY19" fmla="*/ 327127 h 426720"/>
              <a:gd name="connsiteX20" fmla="*/ 209169 w 411480"/>
              <a:gd name="connsiteY20" fmla="*/ 207646 h 426720"/>
              <a:gd name="connsiteX21" fmla="*/ 209169 w 411480"/>
              <a:gd name="connsiteY21" fmla="*/ 279274 h 426720"/>
              <a:gd name="connsiteX22" fmla="*/ 358216 w 411480"/>
              <a:gd name="connsiteY22" fmla="*/ 287960 h 426720"/>
              <a:gd name="connsiteX23" fmla="*/ 358216 w 411480"/>
              <a:gd name="connsiteY23" fmla="*/ 279274 h 426720"/>
              <a:gd name="connsiteX24" fmla="*/ 286588 w 411480"/>
              <a:gd name="connsiteY24" fmla="*/ 207646 h 426720"/>
              <a:gd name="connsiteX25" fmla="*/ 131902 w 411480"/>
              <a:gd name="connsiteY25" fmla="*/ 207646 h 426720"/>
              <a:gd name="connsiteX26" fmla="*/ 60274 w 411480"/>
              <a:gd name="connsiteY26" fmla="*/ 279274 h 426720"/>
              <a:gd name="connsiteX27" fmla="*/ 60274 w 411480"/>
              <a:gd name="connsiteY27" fmla="*/ 279274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1480" h="426720">
                <a:moveTo>
                  <a:pt x="276377" y="86487"/>
                </a:moveTo>
                <a:cubicBezTo>
                  <a:pt x="276377" y="123521"/>
                  <a:pt x="246355" y="153544"/>
                  <a:pt x="209321" y="153544"/>
                </a:cubicBezTo>
                <a:cubicBezTo>
                  <a:pt x="172288" y="153544"/>
                  <a:pt x="142265" y="123521"/>
                  <a:pt x="142265" y="86487"/>
                </a:cubicBezTo>
                <a:cubicBezTo>
                  <a:pt x="142265" y="49454"/>
                  <a:pt x="172288" y="19432"/>
                  <a:pt x="209321" y="19432"/>
                </a:cubicBezTo>
                <a:cubicBezTo>
                  <a:pt x="246355" y="19279"/>
                  <a:pt x="276377" y="49302"/>
                  <a:pt x="276377" y="86487"/>
                </a:cubicBezTo>
                <a:close/>
                <a:moveTo>
                  <a:pt x="60274" y="327127"/>
                </a:moveTo>
                <a:cubicBezTo>
                  <a:pt x="37719" y="327127"/>
                  <a:pt x="19431" y="345415"/>
                  <a:pt x="19431" y="367970"/>
                </a:cubicBezTo>
                <a:cubicBezTo>
                  <a:pt x="19431" y="390526"/>
                  <a:pt x="37719" y="408814"/>
                  <a:pt x="60274" y="408814"/>
                </a:cubicBezTo>
                <a:cubicBezTo>
                  <a:pt x="82829" y="408814"/>
                  <a:pt x="101117" y="390526"/>
                  <a:pt x="101117" y="367970"/>
                </a:cubicBezTo>
                <a:cubicBezTo>
                  <a:pt x="101117" y="345415"/>
                  <a:pt x="82829" y="327127"/>
                  <a:pt x="60274" y="327127"/>
                </a:cubicBezTo>
                <a:close/>
                <a:moveTo>
                  <a:pt x="209169" y="327127"/>
                </a:moveTo>
                <a:cubicBezTo>
                  <a:pt x="186614" y="327127"/>
                  <a:pt x="168326" y="345415"/>
                  <a:pt x="168326" y="367970"/>
                </a:cubicBezTo>
                <a:cubicBezTo>
                  <a:pt x="168326" y="390526"/>
                  <a:pt x="186614" y="408814"/>
                  <a:pt x="209169" y="408814"/>
                </a:cubicBezTo>
                <a:cubicBezTo>
                  <a:pt x="231724" y="408814"/>
                  <a:pt x="250012" y="390526"/>
                  <a:pt x="250012" y="367970"/>
                </a:cubicBezTo>
                <a:cubicBezTo>
                  <a:pt x="250012" y="345415"/>
                  <a:pt x="231724" y="327127"/>
                  <a:pt x="209169" y="327127"/>
                </a:cubicBezTo>
                <a:close/>
                <a:moveTo>
                  <a:pt x="358216" y="327127"/>
                </a:moveTo>
                <a:cubicBezTo>
                  <a:pt x="335661" y="327127"/>
                  <a:pt x="317373" y="345415"/>
                  <a:pt x="317373" y="367970"/>
                </a:cubicBezTo>
                <a:cubicBezTo>
                  <a:pt x="317373" y="390526"/>
                  <a:pt x="335661" y="408814"/>
                  <a:pt x="358216" y="408814"/>
                </a:cubicBezTo>
                <a:cubicBezTo>
                  <a:pt x="380771" y="408814"/>
                  <a:pt x="399059" y="390526"/>
                  <a:pt x="399059" y="367970"/>
                </a:cubicBezTo>
                <a:cubicBezTo>
                  <a:pt x="399059" y="345415"/>
                  <a:pt x="380771" y="327127"/>
                  <a:pt x="358216" y="327127"/>
                </a:cubicBezTo>
                <a:close/>
                <a:moveTo>
                  <a:pt x="209169" y="207646"/>
                </a:moveTo>
                <a:lnTo>
                  <a:pt x="209169" y="279274"/>
                </a:lnTo>
                <a:moveTo>
                  <a:pt x="358216" y="287960"/>
                </a:moveTo>
                <a:lnTo>
                  <a:pt x="358216" y="279274"/>
                </a:lnTo>
                <a:cubicBezTo>
                  <a:pt x="358216" y="239650"/>
                  <a:pt x="326212" y="207646"/>
                  <a:pt x="286588" y="207646"/>
                </a:cubicBezTo>
                <a:lnTo>
                  <a:pt x="131902" y="207646"/>
                </a:lnTo>
                <a:cubicBezTo>
                  <a:pt x="92278" y="207646"/>
                  <a:pt x="60274" y="239650"/>
                  <a:pt x="60274" y="279274"/>
                </a:cubicBezTo>
                <a:lnTo>
                  <a:pt x="60274" y="279274"/>
                </a:lnTo>
              </a:path>
            </a:pathLst>
          </a:custGeom>
          <a:noFill/>
          <a:ln w="19050" cap="rnd">
            <a:solidFill>
              <a:schemeClr val="tx1">
                <a:lumMod val="50000"/>
              </a:schemeClr>
            </a:solidFill>
            <a:prstDash val="solid"/>
            <a:round/>
          </a:ln>
        </p:spPr>
        <p:txBody>
          <a:bodyPr rtlCol="0" anchor="ctr"/>
          <a:lstStyle/>
          <a:p>
            <a:endParaRPr lang="ru-UA"/>
          </a:p>
        </p:txBody>
      </p:sp>
      <p:sp>
        <p:nvSpPr>
          <p:cNvPr id="145" name="Freeform: Shape 144">
            <a:extLst>
              <a:ext uri="{FF2B5EF4-FFF2-40B4-BE49-F238E27FC236}">
                <a16:creationId xmlns:a16="http://schemas.microsoft.com/office/drawing/2014/main" id="{FC7C71F7-9A9D-4904-B518-AE3B7FF31F20}"/>
              </a:ext>
            </a:extLst>
          </p:cNvPr>
          <p:cNvSpPr/>
          <p:nvPr/>
        </p:nvSpPr>
        <p:spPr>
          <a:xfrm>
            <a:off x="8517407" y="3205048"/>
            <a:ext cx="426720" cy="441960"/>
          </a:xfrm>
          <a:custGeom>
            <a:avLst/>
            <a:gdLst>
              <a:gd name="connsiteX0" fmla="*/ 412624 w 426720"/>
              <a:gd name="connsiteY0" fmla="*/ 260223 h 441960"/>
              <a:gd name="connsiteX1" fmla="*/ 331089 w 426720"/>
              <a:gd name="connsiteY1" fmla="*/ 298933 h 441960"/>
              <a:gd name="connsiteX2" fmla="*/ 249556 w 426720"/>
              <a:gd name="connsiteY2" fmla="*/ 260223 h 441960"/>
              <a:gd name="connsiteX3" fmla="*/ 331089 w 426720"/>
              <a:gd name="connsiteY3" fmla="*/ 221513 h 441960"/>
              <a:gd name="connsiteX4" fmla="*/ 412624 w 426720"/>
              <a:gd name="connsiteY4" fmla="*/ 260223 h 441960"/>
              <a:gd name="connsiteX5" fmla="*/ 249556 w 426720"/>
              <a:gd name="connsiteY5" fmla="*/ 327584 h 441960"/>
              <a:gd name="connsiteX6" fmla="*/ 331089 w 426720"/>
              <a:gd name="connsiteY6" fmla="*/ 366293 h 441960"/>
              <a:gd name="connsiteX7" fmla="*/ 412624 w 426720"/>
              <a:gd name="connsiteY7" fmla="*/ 327584 h 441960"/>
              <a:gd name="connsiteX8" fmla="*/ 249556 w 426720"/>
              <a:gd name="connsiteY8" fmla="*/ 394792 h 441960"/>
              <a:gd name="connsiteX9" fmla="*/ 331089 w 426720"/>
              <a:gd name="connsiteY9" fmla="*/ 433502 h 441960"/>
              <a:gd name="connsiteX10" fmla="*/ 412624 w 426720"/>
              <a:gd name="connsiteY10" fmla="*/ 394792 h 441960"/>
              <a:gd name="connsiteX11" fmla="*/ 337033 w 426720"/>
              <a:gd name="connsiteY11" fmla="*/ 172593 h 441960"/>
              <a:gd name="connsiteX12" fmla="*/ 258242 w 426720"/>
              <a:gd name="connsiteY12" fmla="*/ 111785 h 441960"/>
              <a:gd name="connsiteX13" fmla="*/ 294818 w 426720"/>
              <a:gd name="connsiteY13" fmla="*/ 46558 h 441960"/>
              <a:gd name="connsiteX14" fmla="*/ 278969 w 426720"/>
              <a:gd name="connsiteY14" fmla="*/ 19431 h 441960"/>
              <a:gd name="connsiteX15" fmla="*/ 190881 w 426720"/>
              <a:gd name="connsiteY15" fmla="*/ 19431 h 441960"/>
              <a:gd name="connsiteX16" fmla="*/ 102794 w 426720"/>
              <a:gd name="connsiteY16" fmla="*/ 19431 h 441960"/>
              <a:gd name="connsiteX17" fmla="*/ 86945 w 426720"/>
              <a:gd name="connsiteY17" fmla="*/ 46558 h 441960"/>
              <a:gd name="connsiteX18" fmla="*/ 123520 w 426720"/>
              <a:gd name="connsiteY18" fmla="*/ 111785 h 441960"/>
              <a:gd name="connsiteX19" fmla="*/ 19431 w 426720"/>
              <a:gd name="connsiteY19" fmla="*/ 227609 h 441960"/>
              <a:gd name="connsiteX20" fmla="*/ 19431 w 426720"/>
              <a:gd name="connsiteY20" fmla="*/ 343433 h 441960"/>
              <a:gd name="connsiteX21" fmla="*/ 98070 w 426720"/>
              <a:gd name="connsiteY21" fmla="*/ 433502 h 441960"/>
              <a:gd name="connsiteX22" fmla="*/ 190881 w 426720"/>
              <a:gd name="connsiteY22" fmla="*/ 433502 h 441960"/>
              <a:gd name="connsiteX23" fmla="*/ 216027 w 426720"/>
              <a:gd name="connsiteY23" fmla="*/ 433502 h 44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6720" h="441960">
                <a:moveTo>
                  <a:pt x="412624" y="260223"/>
                </a:moveTo>
                <a:cubicBezTo>
                  <a:pt x="412624" y="281559"/>
                  <a:pt x="376200" y="298933"/>
                  <a:pt x="331089" y="298933"/>
                </a:cubicBezTo>
                <a:cubicBezTo>
                  <a:pt x="286131" y="298933"/>
                  <a:pt x="249556" y="281559"/>
                  <a:pt x="249556" y="260223"/>
                </a:cubicBezTo>
                <a:cubicBezTo>
                  <a:pt x="249556" y="238887"/>
                  <a:pt x="285979" y="221513"/>
                  <a:pt x="331089" y="221513"/>
                </a:cubicBezTo>
                <a:cubicBezTo>
                  <a:pt x="376047" y="221513"/>
                  <a:pt x="412624" y="238887"/>
                  <a:pt x="412624" y="260223"/>
                </a:cubicBezTo>
                <a:close/>
                <a:moveTo>
                  <a:pt x="249556" y="327584"/>
                </a:moveTo>
                <a:cubicBezTo>
                  <a:pt x="249556" y="348920"/>
                  <a:pt x="285979" y="366293"/>
                  <a:pt x="331089" y="366293"/>
                </a:cubicBezTo>
                <a:cubicBezTo>
                  <a:pt x="376047" y="366293"/>
                  <a:pt x="412624" y="348920"/>
                  <a:pt x="412624" y="327584"/>
                </a:cubicBezTo>
                <a:moveTo>
                  <a:pt x="249556" y="394792"/>
                </a:moveTo>
                <a:cubicBezTo>
                  <a:pt x="249556" y="416128"/>
                  <a:pt x="285979" y="433502"/>
                  <a:pt x="331089" y="433502"/>
                </a:cubicBezTo>
                <a:cubicBezTo>
                  <a:pt x="376047" y="433502"/>
                  <a:pt x="412624" y="416128"/>
                  <a:pt x="412624" y="394792"/>
                </a:cubicBezTo>
                <a:moveTo>
                  <a:pt x="337033" y="172593"/>
                </a:moveTo>
                <a:cubicBezTo>
                  <a:pt x="306248" y="137389"/>
                  <a:pt x="258242" y="111785"/>
                  <a:pt x="258242" y="111785"/>
                </a:cubicBezTo>
                <a:lnTo>
                  <a:pt x="294818" y="46558"/>
                </a:lnTo>
                <a:cubicBezTo>
                  <a:pt x="301676" y="34366"/>
                  <a:pt x="292837" y="19431"/>
                  <a:pt x="278969" y="19431"/>
                </a:cubicBezTo>
                <a:lnTo>
                  <a:pt x="190881" y="19431"/>
                </a:lnTo>
                <a:lnTo>
                  <a:pt x="102794" y="19431"/>
                </a:lnTo>
                <a:cubicBezTo>
                  <a:pt x="88774" y="19431"/>
                  <a:pt x="80087" y="34366"/>
                  <a:pt x="86945" y="46558"/>
                </a:cubicBezTo>
                <a:lnTo>
                  <a:pt x="123520" y="111785"/>
                </a:lnTo>
                <a:cubicBezTo>
                  <a:pt x="123520" y="111785"/>
                  <a:pt x="19431" y="167107"/>
                  <a:pt x="19431" y="227609"/>
                </a:cubicBezTo>
                <a:lnTo>
                  <a:pt x="19431" y="343433"/>
                </a:lnTo>
                <a:cubicBezTo>
                  <a:pt x="19431" y="393116"/>
                  <a:pt x="54635" y="433502"/>
                  <a:pt x="98070" y="433502"/>
                </a:cubicBezTo>
                <a:lnTo>
                  <a:pt x="190881" y="433502"/>
                </a:lnTo>
                <a:lnTo>
                  <a:pt x="216027" y="433502"/>
                </a:lnTo>
              </a:path>
            </a:pathLst>
          </a:custGeom>
          <a:noFill/>
          <a:ln w="19050" cap="rnd">
            <a:solidFill>
              <a:schemeClr val="tx1">
                <a:lumMod val="50000"/>
              </a:schemeClr>
            </a:solidFill>
            <a:prstDash val="solid"/>
            <a:round/>
          </a:ln>
        </p:spPr>
        <p:txBody>
          <a:bodyPr rtlCol="0" anchor="ctr"/>
          <a:lstStyle/>
          <a:p>
            <a:endParaRPr lang="ru-UA"/>
          </a:p>
        </p:txBody>
      </p:sp>
      <p:sp>
        <p:nvSpPr>
          <p:cNvPr id="146" name="Freeform: Shape 145">
            <a:extLst>
              <a:ext uri="{FF2B5EF4-FFF2-40B4-BE49-F238E27FC236}">
                <a16:creationId xmlns:a16="http://schemas.microsoft.com/office/drawing/2014/main" id="{F659196C-61B4-46EE-A652-BFCAEF843D6E}"/>
              </a:ext>
            </a:extLst>
          </p:cNvPr>
          <p:cNvSpPr/>
          <p:nvPr/>
        </p:nvSpPr>
        <p:spPr>
          <a:xfrm>
            <a:off x="1140028" y="4380662"/>
            <a:ext cx="411480" cy="381000"/>
          </a:xfrm>
          <a:custGeom>
            <a:avLst/>
            <a:gdLst>
              <a:gd name="connsiteX0" fmla="*/ 61646 w 411480"/>
              <a:gd name="connsiteY0" fmla="*/ 111785 h 381000"/>
              <a:gd name="connsiteX1" fmla="*/ 351815 w 411480"/>
              <a:gd name="connsiteY1" fmla="*/ 111785 h 381000"/>
              <a:gd name="connsiteX2" fmla="*/ 397993 w 411480"/>
              <a:gd name="connsiteY2" fmla="*/ 157963 h 381000"/>
              <a:gd name="connsiteX3" fmla="*/ 397993 w 411480"/>
              <a:gd name="connsiteY3" fmla="*/ 325755 h 381000"/>
              <a:gd name="connsiteX4" fmla="*/ 351815 w 411480"/>
              <a:gd name="connsiteY4" fmla="*/ 371932 h 381000"/>
              <a:gd name="connsiteX5" fmla="*/ 65608 w 411480"/>
              <a:gd name="connsiteY5" fmla="*/ 371932 h 381000"/>
              <a:gd name="connsiteX6" fmla="*/ 19431 w 411480"/>
              <a:gd name="connsiteY6" fmla="*/ 325755 h 381000"/>
              <a:gd name="connsiteX7" fmla="*/ 19431 w 411480"/>
              <a:gd name="connsiteY7" fmla="*/ 65761 h 381000"/>
              <a:gd name="connsiteX8" fmla="*/ 397993 w 411480"/>
              <a:gd name="connsiteY8" fmla="*/ 65608 h 381000"/>
              <a:gd name="connsiteX9" fmla="*/ 351815 w 411480"/>
              <a:gd name="connsiteY9" fmla="*/ 19431 h 381000"/>
              <a:gd name="connsiteX10" fmla="*/ 65608 w 411480"/>
              <a:gd name="connsiteY10" fmla="*/ 19431 h 381000"/>
              <a:gd name="connsiteX11" fmla="*/ 19431 w 411480"/>
              <a:gd name="connsiteY11" fmla="*/ 65608 h 381000"/>
              <a:gd name="connsiteX12" fmla="*/ 19431 w 411480"/>
              <a:gd name="connsiteY12" fmla="*/ 65608 h 381000"/>
              <a:gd name="connsiteX13" fmla="*/ 65608 w 411480"/>
              <a:gd name="connsiteY13" fmla="*/ 111785 h 381000"/>
              <a:gd name="connsiteX14" fmla="*/ 351815 w 411480"/>
              <a:gd name="connsiteY14" fmla="*/ 111785 h 381000"/>
              <a:gd name="connsiteX15" fmla="*/ 92888 w 411480"/>
              <a:gd name="connsiteY15" fmla="*/ 65608 h 381000"/>
              <a:gd name="connsiteX16" fmla="*/ 309296 w 411480"/>
              <a:gd name="connsiteY16" fmla="*/ 65608 h 381000"/>
              <a:gd name="connsiteX17" fmla="*/ 335661 w 411480"/>
              <a:gd name="connsiteY17" fmla="*/ 237668 h 381000"/>
              <a:gd name="connsiteX18" fmla="*/ 287960 w 411480"/>
              <a:gd name="connsiteY18" fmla="*/ 23766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1480" h="381000">
                <a:moveTo>
                  <a:pt x="61646" y="111785"/>
                </a:moveTo>
                <a:lnTo>
                  <a:pt x="351815" y="111785"/>
                </a:lnTo>
                <a:cubicBezTo>
                  <a:pt x="377266" y="111785"/>
                  <a:pt x="397993" y="132359"/>
                  <a:pt x="397993" y="157963"/>
                </a:cubicBezTo>
                <a:lnTo>
                  <a:pt x="397993" y="325755"/>
                </a:lnTo>
                <a:cubicBezTo>
                  <a:pt x="397993" y="351206"/>
                  <a:pt x="377419" y="371932"/>
                  <a:pt x="351815" y="371932"/>
                </a:cubicBezTo>
                <a:lnTo>
                  <a:pt x="65608" y="371932"/>
                </a:lnTo>
                <a:cubicBezTo>
                  <a:pt x="40157" y="371932"/>
                  <a:pt x="19431" y="351206"/>
                  <a:pt x="19431" y="325755"/>
                </a:cubicBezTo>
                <a:lnTo>
                  <a:pt x="19431" y="65761"/>
                </a:lnTo>
                <a:moveTo>
                  <a:pt x="397993" y="65608"/>
                </a:moveTo>
                <a:cubicBezTo>
                  <a:pt x="397993" y="40157"/>
                  <a:pt x="377419" y="19431"/>
                  <a:pt x="351815" y="19431"/>
                </a:cubicBezTo>
                <a:lnTo>
                  <a:pt x="65608" y="19431"/>
                </a:lnTo>
                <a:cubicBezTo>
                  <a:pt x="40157" y="19431"/>
                  <a:pt x="19431" y="40005"/>
                  <a:pt x="19431" y="65608"/>
                </a:cubicBezTo>
                <a:lnTo>
                  <a:pt x="19431" y="65608"/>
                </a:lnTo>
                <a:cubicBezTo>
                  <a:pt x="19431" y="91059"/>
                  <a:pt x="40005" y="111785"/>
                  <a:pt x="65608" y="111785"/>
                </a:cubicBezTo>
                <a:lnTo>
                  <a:pt x="351815" y="111785"/>
                </a:lnTo>
                <a:moveTo>
                  <a:pt x="92888" y="65608"/>
                </a:moveTo>
                <a:lnTo>
                  <a:pt x="309296" y="65608"/>
                </a:lnTo>
                <a:moveTo>
                  <a:pt x="335661" y="237668"/>
                </a:moveTo>
                <a:lnTo>
                  <a:pt x="287960" y="237668"/>
                </a:lnTo>
              </a:path>
            </a:pathLst>
          </a:custGeom>
          <a:noFill/>
          <a:ln w="19050" cap="rnd">
            <a:solidFill>
              <a:schemeClr val="tx1">
                <a:lumMod val="50000"/>
              </a:schemeClr>
            </a:solidFill>
            <a:prstDash val="solid"/>
            <a:round/>
          </a:ln>
        </p:spPr>
        <p:txBody>
          <a:bodyPr rtlCol="0" anchor="ctr"/>
          <a:lstStyle/>
          <a:p>
            <a:endParaRPr lang="ru-UA"/>
          </a:p>
        </p:txBody>
      </p:sp>
      <p:sp>
        <p:nvSpPr>
          <p:cNvPr id="147" name="Freeform: Shape 146">
            <a:extLst>
              <a:ext uri="{FF2B5EF4-FFF2-40B4-BE49-F238E27FC236}">
                <a16:creationId xmlns:a16="http://schemas.microsoft.com/office/drawing/2014/main" id="{FCFC0EEC-0D1A-424F-A148-E09E8DCAF9CC}"/>
              </a:ext>
            </a:extLst>
          </p:cNvPr>
          <p:cNvSpPr/>
          <p:nvPr/>
        </p:nvSpPr>
        <p:spPr>
          <a:xfrm>
            <a:off x="4318940" y="4319702"/>
            <a:ext cx="381000" cy="426720"/>
          </a:xfrm>
          <a:custGeom>
            <a:avLst/>
            <a:gdLst>
              <a:gd name="connsiteX0" fmla="*/ 58445 w 381000"/>
              <a:gd name="connsiteY0" fmla="*/ 176098 h 426720"/>
              <a:gd name="connsiteX1" fmla="*/ 327126 w 381000"/>
              <a:gd name="connsiteY1" fmla="*/ 176098 h 426720"/>
              <a:gd name="connsiteX2" fmla="*/ 369798 w 381000"/>
              <a:gd name="connsiteY2" fmla="*/ 218770 h 426720"/>
              <a:gd name="connsiteX3" fmla="*/ 369798 w 381000"/>
              <a:gd name="connsiteY3" fmla="*/ 374066 h 426720"/>
              <a:gd name="connsiteX4" fmla="*/ 327126 w 381000"/>
              <a:gd name="connsiteY4" fmla="*/ 416738 h 426720"/>
              <a:gd name="connsiteX5" fmla="*/ 62255 w 381000"/>
              <a:gd name="connsiteY5" fmla="*/ 416738 h 426720"/>
              <a:gd name="connsiteX6" fmla="*/ 19583 w 381000"/>
              <a:gd name="connsiteY6" fmla="*/ 374066 h 426720"/>
              <a:gd name="connsiteX7" fmla="*/ 19583 w 381000"/>
              <a:gd name="connsiteY7" fmla="*/ 133426 h 426720"/>
              <a:gd name="connsiteX8" fmla="*/ 31013 w 381000"/>
              <a:gd name="connsiteY8" fmla="*/ 104165 h 426720"/>
              <a:gd name="connsiteX9" fmla="*/ 19431 w 381000"/>
              <a:gd name="connsiteY9" fmla="*/ 133426 h 426720"/>
              <a:gd name="connsiteX10" fmla="*/ 19431 w 381000"/>
              <a:gd name="connsiteY10" fmla="*/ 133426 h 426720"/>
              <a:gd name="connsiteX11" fmla="*/ 62103 w 381000"/>
              <a:gd name="connsiteY11" fmla="*/ 176098 h 426720"/>
              <a:gd name="connsiteX12" fmla="*/ 326974 w 381000"/>
              <a:gd name="connsiteY12" fmla="*/ 176098 h 426720"/>
              <a:gd name="connsiteX13" fmla="*/ 312191 w 381000"/>
              <a:gd name="connsiteY13" fmla="*/ 292684 h 426720"/>
              <a:gd name="connsiteX14" fmla="*/ 268147 w 381000"/>
              <a:gd name="connsiteY14" fmla="*/ 292684 h 426720"/>
              <a:gd name="connsiteX15" fmla="*/ 308381 w 381000"/>
              <a:gd name="connsiteY15" fmla="*/ 133426 h 426720"/>
              <a:gd name="connsiteX16" fmla="*/ 308381 w 381000"/>
              <a:gd name="connsiteY16" fmla="*/ 60274 h 426720"/>
              <a:gd name="connsiteX17" fmla="*/ 267538 w 381000"/>
              <a:gd name="connsiteY17" fmla="*/ 19431 h 426720"/>
              <a:gd name="connsiteX18" fmla="*/ 121691 w 381000"/>
              <a:gd name="connsiteY18" fmla="*/ 19431 h 426720"/>
              <a:gd name="connsiteX19" fmla="*/ 80848 w 381000"/>
              <a:gd name="connsiteY19" fmla="*/ 60274 h 426720"/>
              <a:gd name="connsiteX20" fmla="*/ 80848 w 381000"/>
              <a:gd name="connsiteY20" fmla="*/ 133426 h 426720"/>
              <a:gd name="connsiteX21" fmla="*/ 153086 w 381000"/>
              <a:gd name="connsiteY21" fmla="*/ 19431 h 426720"/>
              <a:gd name="connsiteX22" fmla="*/ 153086 w 381000"/>
              <a:gd name="connsiteY22" fmla="*/ 133426 h 426720"/>
              <a:gd name="connsiteX23" fmla="*/ 236906 w 381000"/>
              <a:gd name="connsiteY23" fmla="*/ 69571 h 426720"/>
              <a:gd name="connsiteX24" fmla="*/ 236906 w 381000"/>
              <a:gd name="connsiteY24" fmla="*/ 118338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1000" h="426720">
                <a:moveTo>
                  <a:pt x="58445" y="176098"/>
                </a:moveTo>
                <a:lnTo>
                  <a:pt x="327126" y="176098"/>
                </a:lnTo>
                <a:cubicBezTo>
                  <a:pt x="350748" y="176098"/>
                  <a:pt x="369798" y="195148"/>
                  <a:pt x="369798" y="218770"/>
                </a:cubicBezTo>
                <a:lnTo>
                  <a:pt x="369798" y="374066"/>
                </a:lnTo>
                <a:cubicBezTo>
                  <a:pt x="369798" y="397688"/>
                  <a:pt x="350748" y="416738"/>
                  <a:pt x="327126" y="416738"/>
                </a:cubicBezTo>
                <a:lnTo>
                  <a:pt x="62255" y="416738"/>
                </a:lnTo>
                <a:cubicBezTo>
                  <a:pt x="38633" y="416738"/>
                  <a:pt x="19583" y="397688"/>
                  <a:pt x="19583" y="374066"/>
                </a:cubicBezTo>
                <a:lnTo>
                  <a:pt x="19583" y="133426"/>
                </a:lnTo>
                <a:moveTo>
                  <a:pt x="31013" y="104165"/>
                </a:moveTo>
                <a:cubicBezTo>
                  <a:pt x="23850" y="111785"/>
                  <a:pt x="19431" y="121996"/>
                  <a:pt x="19431" y="133426"/>
                </a:cubicBezTo>
                <a:lnTo>
                  <a:pt x="19431" y="133426"/>
                </a:lnTo>
                <a:cubicBezTo>
                  <a:pt x="19431" y="157048"/>
                  <a:pt x="38481" y="176098"/>
                  <a:pt x="62103" y="176098"/>
                </a:cubicBezTo>
                <a:lnTo>
                  <a:pt x="326974" y="176098"/>
                </a:lnTo>
                <a:moveTo>
                  <a:pt x="312191" y="292684"/>
                </a:moveTo>
                <a:lnTo>
                  <a:pt x="268147" y="292684"/>
                </a:lnTo>
                <a:moveTo>
                  <a:pt x="308381" y="133426"/>
                </a:moveTo>
                <a:lnTo>
                  <a:pt x="308381" y="60274"/>
                </a:lnTo>
                <a:cubicBezTo>
                  <a:pt x="308381" y="37719"/>
                  <a:pt x="290093" y="19431"/>
                  <a:pt x="267538" y="19431"/>
                </a:cubicBezTo>
                <a:lnTo>
                  <a:pt x="121691" y="19431"/>
                </a:lnTo>
                <a:cubicBezTo>
                  <a:pt x="99136" y="19431"/>
                  <a:pt x="80848" y="37719"/>
                  <a:pt x="80848" y="60274"/>
                </a:cubicBezTo>
                <a:lnTo>
                  <a:pt x="80848" y="133426"/>
                </a:lnTo>
                <a:moveTo>
                  <a:pt x="153086" y="19431"/>
                </a:moveTo>
                <a:lnTo>
                  <a:pt x="153086" y="133426"/>
                </a:lnTo>
                <a:moveTo>
                  <a:pt x="236906" y="69571"/>
                </a:moveTo>
                <a:lnTo>
                  <a:pt x="236906" y="118338"/>
                </a:lnTo>
              </a:path>
            </a:pathLst>
          </a:custGeom>
          <a:noFill/>
          <a:ln w="19050" cap="rnd">
            <a:solidFill>
              <a:schemeClr val="tx1">
                <a:lumMod val="50000"/>
              </a:schemeClr>
            </a:solidFill>
            <a:prstDash val="solid"/>
            <a:round/>
          </a:ln>
        </p:spPr>
        <p:txBody>
          <a:bodyPr rtlCol="0" anchor="ctr"/>
          <a:lstStyle/>
          <a:p>
            <a:endParaRPr lang="ru-UA"/>
          </a:p>
        </p:txBody>
      </p:sp>
      <p:sp>
        <p:nvSpPr>
          <p:cNvPr id="148" name="Freeform: Shape 147">
            <a:extLst>
              <a:ext uri="{FF2B5EF4-FFF2-40B4-BE49-F238E27FC236}">
                <a16:creationId xmlns:a16="http://schemas.microsoft.com/office/drawing/2014/main" id="{9CE12452-386D-4B28-93F3-A250411C8446}"/>
              </a:ext>
            </a:extLst>
          </p:cNvPr>
          <p:cNvSpPr/>
          <p:nvPr/>
        </p:nvSpPr>
        <p:spPr>
          <a:xfrm>
            <a:off x="2210486" y="4393404"/>
            <a:ext cx="411480" cy="350520"/>
          </a:xfrm>
          <a:custGeom>
            <a:avLst/>
            <a:gdLst>
              <a:gd name="connsiteX0" fmla="*/ 371780 w 411480"/>
              <a:gd name="connsiteY0" fmla="*/ 265007 h 350520"/>
              <a:gd name="connsiteX1" fmla="*/ 371780 w 411480"/>
              <a:gd name="connsiteY1" fmla="*/ 309507 h 350520"/>
              <a:gd name="connsiteX2" fmla="*/ 335051 w 411480"/>
              <a:gd name="connsiteY2" fmla="*/ 346236 h 350520"/>
              <a:gd name="connsiteX3" fmla="*/ 56159 w 411480"/>
              <a:gd name="connsiteY3" fmla="*/ 346236 h 350520"/>
              <a:gd name="connsiteX4" fmla="*/ 19431 w 411480"/>
              <a:gd name="connsiteY4" fmla="*/ 309507 h 350520"/>
              <a:gd name="connsiteX5" fmla="*/ 19431 w 411480"/>
              <a:gd name="connsiteY5" fmla="*/ 116112 h 350520"/>
              <a:gd name="connsiteX6" fmla="*/ 56159 w 411480"/>
              <a:gd name="connsiteY6" fmla="*/ 79383 h 350520"/>
              <a:gd name="connsiteX7" fmla="*/ 335051 w 411480"/>
              <a:gd name="connsiteY7" fmla="*/ 79383 h 350520"/>
              <a:gd name="connsiteX8" fmla="*/ 371780 w 411480"/>
              <a:gd name="connsiteY8" fmla="*/ 116112 h 350520"/>
              <a:gd name="connsiteX9" fmla="*/ 371780 w 411480"/>
              <a:gd name="connsiteY9" fmla="*/ 160613 h 350520"/>
              <a:gd name="connsiteX10" fmla="*/ 393268 w 411480"/>
              <a:gd name="connsiteY10" fmla="*/ 160460 h 350520"/>
              <a:gd name="connsiteX11" fmla="*/ 308076 w 411480"/>
              <a:gd name="connsiteY11" fmla="*/ 160460 h 350520"/>
              <a:gd name="connsiteX12" fmla="*/ 255803 w 411480"/>
              <a:gd name="connsiteY12" fmla="*/ 212733 h 350520"/>
              <a:gd name="connsiteX13" fmla="*/ 308076 w 411480"/>
              <a:gd name="connsiteY13" fmla="*/ 265007 h 350520"/>
              <a:gd name="connsiteX14" fmla="*/ 393268 w 411480"/>
              <a:gd name="connsiteY14" fmla="*/ 265007 h 350520"/>
              <a:gd name="connsiteX15" fmla="*/ 393268 w 411480"/>
              <a:gd name="connsiteY15" fmla="*/ 160460 h 350520"/>
              <a:gd name="connsiteX16" fmla="*/ 324536 w 411480"/>
              <a:gd name="connsiteY16" fmla="*/ 37626 h 350520"/>
              <a:gd name="connsiteX17" fmla="*/ 324536 w 411480"/>
              <a:gd name="connsiteY17" fmla="*/ 79383 h 350520"/>
              <a:gd name="connsiteX18" fmla="*/ 324536 w 411480"/>
              <a:gd name="connsiteY18" fmla="*/ 37626 h 350520"/>
              <a:gd name="connsiteX19" fmla="*/ 301676 w 411480"/>
              <a:gd name="connsiteY19" fmla="*/ 20100 h 350520"/>
              <a:gd name="connsiteX20" fmla="*/ 56312 w 411480"/>
              <a:gd name="connsiteY20" fmla="*/ 79383 h 35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1480" h="350520">
                <a:moveTo>
                  <a:pt x="371780" y="265007"/>
                </a:moveTo>
                <a:lnTo>
                  <a:pt x="371780" y="309507"/>
                </a:lnTo>
                <a:cubicBezTo>
                  <a:pt x="371780" y="329777"/>
                  <a:pt x="355321" y="346236"/>
                  <a:pt x="335051" y="346236"/>
                </a:cubicBezTo>
                <a:lnTo>
                  <a:pt x="56159" y="346236"/>
                </a:lnTo>
                <a:cubicBezTo>
                  <a:pt x="35890" y="346236"/>
                  <a:pt x="19431" y="329777"/>
                  <a:pt x="19431" y="309507"/>
                </a:cubicBezTo>
                <a:lnTo>
                  <a:pt x="19431" y="116112"/>
                </a:lnTo>
                <a:cubicBezTo>
                  <a:pt x="19431" y="95843"/>
                  <a:pt x="35890" y="79383"/>
                  <a:pt x="56159" y="79383"/>
                </a:cubicBezTo>
                <a:lnTo>
                  <a:pt x="335051" y="79383"/>
                </a:lnTo>
                <a:cubicBezTo>
                  <a:pt x="355321" y="79383"/>
                  <a:pt x="371780" y="95843"/>
                  <a:pt x="371780" y="116112"/>
                </a:cubicBezTo>
                <a:lnTo>
                  <a:pt x="371780" y="160613"/>
                </a:lnTo>
                <a:moveTo>
                  <a:pt x="393268" y="160460"/>
                </a:moveTo>
                <a:lnTo>
                  <a:pt x="308076" y="160460"/>
                </a:lnTo>
                <a:cubicBezTo>
                  <a:pt x="279273" y="160460"/>
                  <a:pt x="255803" y="183930"/>
                  <a:pt x="255803" y="212733"/>
                </a:cubicBezTo>
                <a:cubicBezTo>
                  <a:pt x="255803" y="241537"/>
                  <a:pt x="279273" y="265007"/>
                  <a:pt x="308076" y="265007"/>
                </a:cubicBezTo>
                <a:lnTo>
                  <a:pt x="393268" y="265007"/>
                </a:lnTo>
                <a:lnTo>
                  <a:pt x="393268" y="160460"/>
                </a:lnTo>
                <a:close/>
                <a:moveTo>
                  <a:pt x="324536" y="37626"/>
                </a:moveTo>
                <a:lnTo>
                  <a:pt x="324536" y="79383"/>
                </a:lnTo>
                <a:moveTo>
                  <a:pt x="324536" y="37626"/>
                </a:moveTo>
                <a:cubicBezTo>
                  <a:pt x="324536" y="25586"/>
                  <a:pt x="313106" y="16899"/>
                  <a:pt x="301676" y="20100"/>
                </a:cubicBezTo>
                <a:lnTo>
                  <a:pt x="56312" y="79383"/>
                </a:lnTo>
              </a:path>
            </a:pathLst>
          </a:custGeom>
          <a:noFill/>
          <a:ln w="19050" cap="rnd">
            <a:solidFill>
              <a:schemeClr val="tx1">
                <a:lumMod val="50000"/>
              </a:schemeClr>
            </a:solidFill>
            <a:prstDash val="solid"/>
            <a:round/>
          </a:ln>
        </p:spPr>
        <p:txBody>
          <a:bodyPr rtlCol="0" anchor="ctr"/>
          <a:lstStyle/>
          <a:p>
            <a:endParaRPr lang="ru-UA"/>
          </a:p>
        </p:txBody>
      </p:sp>
      <p:sp>
        <p:nvSpPr>
          <p:cNvPr id="149" name="Freeform: Shape 148">
            <a:extLst>
              <a:ext uri="{FF2B5EF4-FFF2-40B4-BE49-F238E27FC236}">
                <a16:creationId xmlns:a16="http://schemas.microsoft.com/office/drawing/2014/main" id="{4701E142-7550-486A-BA09-CCE8DF1F3FBD}"/>
              </a:ext>
            </a:extLst>
          </p:cNvPr>
          <p:cNvSpPr/>
          <p:nvPr/>
        </p:nvSpPr>
        <p:spPr>
          <a:xfrm>
            <a:off x="9561500" y="910361"/>
            <a:ext cx="441960" cy="457200"/>
          </a:xfrm>
          <a:custGeom>
            <a:avLst/>
            <a:gdLst>
              <a:gd name="connsiteX0" fmla="*/ 358064 w 441960"/>
              <a:gd name="connsiteY0" fmla="*/ 444170 h 457200"/>
              <a:gd name="connsiteX1" fmla="*/ 95631 w 441960"/>
              <a:gd name="connsiteY1" fmla="*/ 444170 h 457200"/>
              <a:gd name="connsiteX2" fmla="*/ 19431 w 441960"/>
              <a:gd name="connsiteY2" fmla="*/ 367970 h 457200"/>
              <a:gd name="connsiteX3" fmla="*/ 19431 w 441960"/>
              <a:gd name="connsiteY3" fmla="*/ 205207 h 457200"/>
              <a:gd name="connsiteX4" fmla="*/ 95631 w 441960"/>
              <a:gd name="connsiteY4" fmla="*/ 129007 h 457200"/>
              <a:gd name="connsiteX5" fmla="*/ 358064 w 441960"/>
              <a:gd name="connsiteY5" fmla="*/ 129007 h 457200"/>
              <a:gd name="connsiteX6" fmla="*/ 434264 w 441960"/>
              <a:gd name="connsiteY6" fmla="*/ 205207 h 457200"/>
              <a:gd name="connsiteX7" fmla="*/ 434264 w 441960"/>
              <a:gd name="connsiteY7" fmla="*/ 368122 h 457200"/>
              <a:gd name="connsiteX8" fmla="*/ 358064 w 441960"/>
              <a:gd name="connsiteY8" fmla="*/ 444170 h 457200"/>
              <a:gd name="connsiteX9" fmla="*/ 300152 w 441960"/>
              <a:gd name="connsiteY9" fmla="*/ 86944 h 457200"/>
              <a:gd name="connsiteX10" fmla="*/ 300152 w 441960"/>
              <a:gd name="connsiteY10" fmla="*/ 86944 h 457200"/>
              <a:gd name="connsiteX11" fmla="*/ 232638 w 441960"/>
              <a:gd name="connsiteY11" fmla="*/ 19431 h 457200"/>
              <a:gd name="connsiteX12" fmla="*/ 221057 w 441960"/>
              <a:gd name="connsiteY12" fmla="*/ 19431 h 457200"/>
              <a:gd name="connsiteX13" fmla="*/ 153543 w 441960"/>
              <a:gd name="connsiteY13" fmla="*/ 86944 h 457200"/>
              <a:gd name="connsiteX14" fmla="*/ 153543 w 441960"/>
              <a:gd name="connsiteY14" fmla="*/ 86944 h 457200"/>
              <a:gd name="connsiteX15" fmla="*/ 19431 w 441960"/>
              <a:gd name="connsiteY15" fmla="*/ 245745 h 457200"/>
              <a:gd name="connsiteX16" fmla="*/ 135408 w 441960"/>
              <a:gd name="connsiteY16" fmla="*/ 290855 h 457200"/>
              <a:gd name="connsiteX17" fmla="*/ 318440 w 441960"/>
              <a:gd name="connsiteY17" fmla="*/ 290855 h 457200"/>
              <a:gd name="connsiteX18" fmla="*/ 434417 w 441960"/>
              <a:gd name="connsiteY18" fmla="*/ 245745 h 457200"/>
              <a:gd name="connsiteX19" fmla="*/ 226848 w 441960"/>
              <a:gd name="connsiteY19" fmla="*/ 350444 h 457200"/>
              <a:gd name="connsiteX20" fmla="*/ 226848 w 441960"/>
              <a:gd name="connsiteY20" fmla="*/ 26540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1960" h="457200">
                <a:moveTo>
                  <a:pt x="358064" y="444170"/>
                </a:moveTo>
                <a:lnTo>
                  <a:pt x="95631" y="444170"/>
                </a:lnTo>
                <a:cubicBezTo>
                  <a:pt x="53568" y="444170"/>
                  <a:pt x="19431" y="410032"/>
                  <a:pt x="19431" y="367970"/>
                </a:cubicBezTo>
                <a:lnTo>
                  <a:pt x="19431" y="205207"/>
                </a:lnTo>
                <a:cubicBezTo>
                  <a:pt x="19431" y="163144"/>
                  <a:pt x="53568" y="129007"/>
                  <a:pt x="95631" y="129007"/>
                </a:cubicBezTo>
                <a:lnTo>
                  <a:pt x="358064" y="129007"/>
                </a:lnTo>
                <a:cubicBezTo>
                  <a:pt x="400127" y="129007"/>
                  <a:pt x="434264" y="163144"/>
                  <a:pt x="434264" y="205207"/>
                </a:cubicBezTo>
                <a:lnTo>
                  <a:pt x="434264" y="368122"/>
                </a:lnTo>
                <a:cubicBezTo>
                  <a:pt x="434264" y="410032"/>
                  <a:pt x="400127" y="444170"/>
                  <a:pt x="358064" y="444170"/>
                </a:cubicBezTo>
                <a:close/>
                <a:moveTo>
                  <a:pt x="300152" y="86944"/>
                </a:moveTo>
                <a:lnTo>
                  <a:pt x="300152" y="86944"/>
                </a:lnTo>
                <a:cubicBezTo>
                  <a:pt x="300152" y="49606"/>
                  <a:pt x="269977" y="19431"/>
                  <a:pt x="232638" y="19431"/>
                </a:cubicBezTo>
                <a:lnTo>
                  <a:pt x="221057" y="19431"/>
                </a:lnTo>
                <a:cubicBezTo>
                  <a:pt x="183719" y="19431"/>
                  <a:pt x="153543" y="49606"/>
                  <a:pt x="153543" y="86944"/>
                </a:cubicBezTo>
                <a:lnTo>
                  <a:pt x="153543" y="86944"/>
                </a:lnTo>
                <a:moveTo>
                  <a:pt x="19431" y="245745"/>
                </a:moveTo>
                <a:lnTo>
                  <a:pt x="135408" y="290855"/>
                </a:lnTo>
                <a:cubicBezTo>
                  <a:pt x="194234" y="313715"/>
                  <a:pt x="259614" y="313715"/>
                  <a:pt x="318440" y="290855"/>
                </a:cubicBezTo>
                <a:lnTo>
                  <a:pt x="434417" y="245745"/>
                </a:lnTo>
                <a:moveTo>
                  <a:pt x="226848" y="350444"/>
                </a:moveTo>
                <a:lnTo>
                  <a:pt x="226848" y="265405"/>
                </a:lnTo>
              </a:path>
            </a:pathLst>
          </a:custGeom>
          <a:noFill/>
          <a:ln w="19050" cap="rnd">
            <a:solidFill>
              <a:schemeClr val="tx1">
                <a:lumMod val="50000"/>
              </a:schemeClr>
            </a:solidFill>
            <a:prstDash val="solid"/>
            <a:round/>
          </a:ln>
        </p:spPr>
        <p:txBody>
          <a:bodyPr rtlCol="0" anchor="ctr"/>
          <a:lstStyle/>
          <a:p>
            <a:endParaRPr lang="ru-UA"/>
          </a:p>
        </p:txBody>
      </p:sp>
      <p:sp>
        <p:nvSpPr>
          <p:cNvPr id="150" name="Freeform: Shape 149">
            <a:extLst>
              <a:ext uri="{FF2B5EF4-FFF2-40B4-BE49-F238E27FC236}">
                <a16:creationId xmlns:a16="http://schemas.microsoft.com/office/drawing/2014/main" id="{DCD92007-3C7A-426C-8C69-6CD1AEABD65C}"/>
              </a:ext>
            </a:extLst>
          </p:cNvPr>
          <p:cNvSpPr/>
          <p:nvPr/>
        </p:nvSpPr>
        <p:spPr>
          <a:xfrm>
            <a:off x="3213735" y="4388282"/>
            <a:ext cx="487680" cy="365760"/>
          </a:xfrm>
          <a:custGeom>
            <a:avLst/>
            <a:gdLst>
              <a:gd name="connsiteX0" fmla="*/ 98679 w 487680"/>
              <a:gd name="connsiteY0" fmla="*/ 63474 h 365760"/>
              <a:gd name="connsiteX1" fmla="*/ 142723 w 487680"/>
              <a:gd name="connsiteY1" fmla="*/ 19431 h 365760"/>
              <a:gd name="connsiteX2" fmla="*/ 426339 w 487680"/>
              <a:gd name="connsiteY2" fmla="*/ 19431 h 365760"/>
              <a:gd name="connsiteX3" fmla="*/ 470383 w 487680"/>
              <a:gd name="connsiteY3" fmla="*/ 63474 h 365760"/>
              <a:gd name="connsiteX4" fmla="*/ 470383 w 487680"/>
              <a:gd name="connsiteY4" fmla="*/ 221056 h 365760"/>
              <a:gd name="connsiteX5" fmla="*/ 426339 w 487680"/>
              <a:gd name="connsiteY5" fmla="*/ 265100 h 365760"/>
              <a:gd name="connsiteX6" fmla="*/ 391135 w 487680"/>
              <a:gd name="connsiteY6" fmla="*/ 265100 h 365760"/>
              <a:gd name="connsiteX7" fmla="*/ 391135 w 487680"/>
              <a:gd name="connsiteY7" fmla="*/ 312496 h 365760"/>
              <a:gd name="connsiteX8" fmla="*/ 391135 w 487680"/>
              <a:gd name="connsiteY8" fmla="*/ 154914 h 365760"/>
              <a:gd name="connsiteX9" fmla="*/ 347091 w 487680"/>
              <a:gd name="connsiteY9" fmla="*/ 110871 h 365760"/>
              <a:gd name="connsiteX10" fmla="*/ 63475 w 487680"/>
              <a:gd name="connsiteY10" fmla="*/ 110871 h 365760"/>
              <a:gd name="connsiteX11" fmla="*/ 19431 w 487680"/>
              <a:gd name="connsiteY11" fmla="*/ 154914 h 365760"/>
              <a:gd name="connsiteX12" fmla="*/ 19431 w 487680"/>
              <a:gd name="connsiteY12" fmla="*/ 312496 h 365760"/>
              <a:gd name="connsiteX13" fmla="*/ 63475 w 487680"/>
              <a:gd name="connsiteY13" fmla="*/ 356540 h 365760"/>
              <a:gd name="connsiteX14" fmla="*/ 347091 w 487680"/>
              <a:gd name="connsiteY14" fmla="*/ 356540 h 365760"/>
              <a:gd name="connsiteX15" fmla="*/ 391135 w 487680"/>
              <a:gd name="connsiteY15" fmla="*/ 312496 h 365760"/>
              <a:gd name="connsiteX16" fmla="*/ 391135 w 487680"/>
              <a:gd name="connsiteY16" fmla="*/ 188747 h 365760"/>
              <a:gd name="connsiteX17" fmla="*/ 123216 w 487680"/>
              <a:gd name="connsiteY17" fmla="*/ 188747 h 365760"/>
              <a:gd name="connsiteX18" fmla="*/ 337033 w 487680"/>
              <a:gd name="connsiteY18" fmla="*/ 279425 h 365760"/>
              <a:gd name="connsiteX19" fmla="*/ 257175 w 487680"/>
              <a:gd name="connsiteY19" fmla="*/ 279425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7680" h="365760">
                <a:moveTo>
                  <a:pt x="98679" y="63474"/>
                </a:moveTo>
                <a:cubicBezTo>
                  <a:pt x="98679" y="39091"/>
                  <a:pt x="118339" y="19431"/>
                  <a:pt x="142723" y="19431"/>
                </a:cubicBezTo>
                <a:lnTo>
                  <a:pt x="426339" y="19431"/>
                </a:lnTo>
                <a:cubicBezTo>
                  <a:pt x="450723" y="19431"/>
                  <a:pt x="470383" y="39091"/>
                  <a:pt x="470383" y="63474"/>
                </a:cubicBezTo>
                <a:lnTo>
                  <a:pt x="470383" y="221056"/>
                </a:lnTo>
                <a:cubicBezTo>
                  <a:pt x="470383" y="245440"/>
                  <a:pt x="450723" y="265100"/>
                  <a:pt x="426339" y="265100"/>
                </a:cubicBezTo>
                <a:lnTo>
                  <a:pt x="391135" y="265100"/>
                </a:lnTo>
                <a:moveTo>
                  <a:pt x="391135" y="312496"/>
                </a:moveTo>
                <a:lnTo>
                  <a:pt x="391135" y="154914"/>
                </a:lnTo>
                <a:cubicBezTo>
                  <a:pt x="391135" y="130531"/>
                  <a:pt x="371475" y="110871"/>
                  <a:pt x="347091" y="110871"/>
                </a:cubicBezTo>
                <a:lnTo>
                  <a:pt x="63475" y="110871"/>
                </a:lnTo>
                <a:cubicBezTo>
                  <a:pt x="39091" y="110871"/>
                  <a:pt x="19431" y="130531"/>
                  <a:pt x="19431" y="154914"/>
                </a:cubicBezTo>
                <a:lnTo>
                  <a:pt x="19431" y="312496"/>
                </a:lnTo>
                <a:cubicBezTo>
                  <a:pt x="19431" y="336880"/>
                  <a:pt x="39091" y="356540"/>
                  <a:pt x="63475" y="356540"/>
                </a:cubicBezTo>
                <a:lnTo>
                  <a:pt x="347091" y="356540"/>
                </a:lnTo>
                <a:cubicBezTo>
                  <a:pt x="371475" y="356540"/>
                  <a:pt x="391135" y="336728"/>
                  <a:pt x="391135" y="312496"/>
                </a:cubicBezTo>
                <a:close/>
                <a:moveTo>
                  <a:pt x="391135" y="188747"/>
                </a:moveTo>
                <a:lnTo>
                  <a:pt x="123216" y="188747"/>
                </a:lnTo>
                <a:moveTo>
                  <a:pt x="337033" y="279425"/>
                </a:moveTo>
                <a:lnTo>
                  <a:pt x="257175" y="279425"/>
                </a:lnTo>
              </a:path>
            </a:pathLst>
          </a:custGeom>
          <a:noFill/>
          <a:ln w="19050" cap="rnd">
            <a:solidFill>
              <a:schemeClr val="tx1">
                <a:lumMod val="50000"/>
              </a:schemeClr>
            </a:solidFill>
            <a:prstDash val="solid"/>
            <a:round/>
          </a:ln>
        </p:spPr>
        <p:txBody>
          <a:bodyPr rtlCol="0" anchor="ctr"/>
          <a:lstStyle/>
          <a:p>
            <a:endParaRPr lang="ru-UA"/>
          </a:p>
        </p:txBody>
      </p:sp>
      <p:sp>
        <p:nvSpPr>
          <p:cNvPr id="151" name="Freeform: Shape 150">
            <a:extLst>
              <a:ext uri="{FF2B5EF4-FFF2-40B4-BE49-F238E27FC236}">
                <a16:creationId xmlns:a16="http://schemas.microsoft.com/office/drawing/2014/main" id="{7BAC836D-C31E-45B4-AB40-0DA0B60E2436}"/>
              </a:ext>
            </a:extLst>
          </p:cNvPr>
          <p:cNvSpPr/>
          <p:nvPr/>
        </p:nvSpPr>
        <p:spPr>
          <a:xfrm>
            <a:off x="5309692" y="4389044"/>
            <a:ext cx="502920" cy="365760"/>
          </a:xfrm>
          <a:custGeom>
            <a:avLst/>
            <a:gdLst>
              <a:gd name="connsiteX0" fmla="*/ 392049 w 502920"/>
              <a:gd name="connsiteY0" fmla="*/ 354864 h 365760"/>
              <a:gd name="connsiteX1" fmla="*/ 69571 w 502920"/>
              <a:gd name="connsiteY1" fmla="*/ 354864 h 365760"/>
              <a:gd name="connsiteX2" fmla="*/ 19431 w 502920"/>
              <a:gd name="connsiteY2" fmla="*/ 304724 h 365760"/>
              <a:gd name="connsiteX3" fmla="*/ 19431 w 502920"/>
              <a:gd name="connsiteY3" fmla="*/ 125502 h 365760"/>
              <a:gd name="connsiteX4" fmla="*/ 69571 w 502920"/>
              <a:gd name="connsiteY4" fmla="*/ 75362 h 365760"/>
              <a:gd name="connsiteX5" fmla="*/ 392049 w 502920"/>
              <a:gd name="connsiteY5" fmla="*/ 75362 h 365760"/>
              <a:gd name="connsiteX6" fmla="*/ 442189 w 502920"/>
              <a:gd name="connsiteY6" fmla="*/ 125502 h 365760"/>
              <a:gd name="connsiteX7" fmla="*/ 442189 w 502920"/>
              <a:gd name="connsiteY7" fmla="*/ 304724 h 365760"/>
              <a:gd name="connsiteX8" fmla="*/ 392049 w 502920"/>
              <a:gd name="connsiteY8" fmla="*/ 354864 h 365760"/>
              <a:gd name="connsiteX9" fmla="*/ 498272 w 502920"/>
              <a:gd name="connsiteY9" fmla="*/ 248793 h 365760"/>
              <a:gd name="connsiteX10" fmla="*/ 498272 w 502920"/>
              <a:gd name="connsiteY10" fmla="*/ 69571 h 365760"/>
              <a:gd name="connsiteX11" fmla="*/ 448132 w 502920"/>
              <a:gd name="connsiteY11" fmla="*/ 19431 h 365760"/>
              <a:gd name="connsiteX12" fmla="*/ 125654 w 502920"/>
              <a:gd name="connsiteY12" fmla="*/ 19431 h 365760"/>
              <a:gd name="connsiteX13" fmla="*/ 188443 w 502920"/>
              <a:gd name="connsiteY13" fmla="*/ 255346 h 365760"/>
              <a:gd name="connsiteX14" fmla="*/ 230048 w 502920"/>
              <a:gd name="connsiteY14" fmla="*/ 272110 h 365760"/>
              <a:gd name="connsiteX15" fmla="*/ 273177 w 502920"/>
              <a:gd name="connsiteY15" fmla="*/ 241783 h 365760"/>
              <a:gd name="connsiteX16" fmla="*/ 230962 w 502920"/>
              <a:gd name="connsiteY16" fmla="*/ 211455 h 365760"/>
              <a:gd name="connsiteX17" fmla="*/ 193777 w 502920"/>
              <a:gd name="connsiteY17" fmla="*/ 185395 h 365760"/>
              <a:gd name="connsiteX18" fmla="*/ 230200 w 502920"/>
              <a:gd name="connsiteY18" fmla="*/ 158420 h 365760"/>
              <a:gd name="connsiteX19" fmla="*/ 262662 w 502920"/>
              <a:gd name="connsiteY19" fmla="*/ 170002 h 365760"/>
              <a:gd name="connsiteX20" fmla="*/ 230048 w 502920"/>
              <a:gd name="connsiteY20" fmla="*/ 271958 h 365760"/>
              <a:gd name="connsiteX21" fmla="*/ 230048 w 502920"/>
              <a:gd name="connsiteY21" fmla="*/ 292685 h 365760"/>
              <a:gd name="connsiteX22" fmla="*/ 230048 w 502920"/>
              <a:gd name="connsiteY22" fmla="*/ 137694 h 365760"/>
              <a:gd name="connsiteX23" fmla="*/ 230048 w 502920"/>
              <a:gd name="connsiteY23" fmla="*/ 158420 h 365760"/>
              <a:gd name="connsiteX24" fmla="*/ 82372 w 502920"/>
              <a:gd name="connsiteY24" fmla="*/ 215113 h 365760"/>
              <a:gd name="connsiteX25" fmla="*/ 128092 w 502920"/>
              <a:gd name="connsiteY25" fmla="*/ 215113 h 365760"/>
              <a:gd name="connsiteX26" fmla="*/ 332004 w 502920"/>
              <a:gd name="connsiteY26" fmla="*/ 215113 h 365760"/>
              <a:gd name="connsiteX27" fmla="*/ 377724 w 502920"/>
              <a:gd name="connsiteY27" fmla="*/ 215113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 h="365760">
                <a:moveTo>
                  <a:pt x="392049" y="354864"/>
                </a:moveTo>
                <a:lnTo>
                  <a:pt x="69571" y="354864"/>
                </a:lnTo>
                <a:cubicBezTo>
                  <a:pt x="41834" y="354864"/>
                  <a:pt x="19431" y="332461"/>
                  <a:pt x="19431" y="304724"/>
                </a:cubicBezTo>
                <a:lnTo>
                  <a:pt x="19431" y="125502"/>
                </a:lnTo>
                <a:cubicBezTo>
                  <a:pt x="19431" y="97765"/>
                  <a:pt x="41834" y="75362"/>
                  <a:pt x="69571" y="75362"/>
                </a:cubicBezTo>
                <a:lnTo>
                  <a:pt x="392049" y="75362"/>
                </a:lnTo>
                <a:cubicBezTo>
                  <a:pt x="419786" y="75362"/>
                  <a:pt x="442189" y="97765"/>
                  <a:pt x="442189" y="125502"/>
                </a:cubicBezTo>
                <a:lnTo>
                  <a:pt x="442189" y="304724"/>
                </a:lnTo>
                <a:cubicBezTo>
                  <a:pt x="442189" y="332461"/>
                  <a:pt x="419786" y="354864"/>
                  <a:pt x="392049" y="354864"/>
                </a:cubicBezTo>
                <a:close/>
                <a:moveTo>
                  <a:pt x="498272" y="248793"/>
                </a:moveTo>
                <a:lnTo>
                  <a:pt x="498272" y="69571"/>
                </a:lnTo>
                <a:cubicBezTo>
                  <a:pt x="498272" y="41834"/>
                  <a:pt x="475869" y="19431"/>
                  <a:pt x="448132" y="19431"/>
                </a:cubicBezTo>
                <a:lnTo>
                  <a:pt x="125654" y="19431"/>
                </a:lnTo>
                <a:moveTo>
                  <a:pt x="188443" y="255346"/>
                </a:moveTo>
                <a:cubicBezTo>
                  <a:pt x="196368" y="266776"/>
                  <a:pt x="209626" y="272110"/>
                  <a:pt x="230048" y="272110"/>
                </a:cubicBezTo>
                <a:cubicBezTo>
                  <a:pt x="240106" y="272110"/>
                  <a:pt x="273177" y="269977"/>
                  <a:pt x="273177" y="241783"/>
                </a:cubicBezTo>
                <a:cubicBezTo>
                  <a:pt x="273177" y="223190"/>
                  <a:pt x="262204" y="215265"/>
                  <a:pt x="230962" y="211455"/>
                </a:cubicBezTo>
                <a:cubicBezTo>
                  <a:pt x="219837" y="210084"/>
                  <a:pt x="193777" y="207035"/>
                  <a:pt x="193777" y="185395"/>
                </a:cubicBezTo>
                <a:cubicBezTo>
                  <a:pt x="193777" y="172898"/>
                  <a:pt x="203378" y="158420"/>
                  <a:pt x="230200" y="158420"/>
                </a:cubicBezTo>
                <a:cubicBezTo>
                  <a:pt x="242392" y="158420"/>
                  <a:pt x="254584" y="162992"/>
                  <a:pt x="262662" y="170002"/>
                </a:cubicBezTo>
                <a:moveTo>
                  <a:pt x="230048" y="271958"/>
                </a:moveTo>
                <a:lnTo>
                  <a:pt x="230048" y="292685"/>
                </a:lnTo>
                <a:moveTo>
                  <a:pt x="230048" y="137694"/>
                </a:moveTo>
                <a:lnTo>
                  <a:pt x="230048" y="158420"/>
                </a:lnTo>
                <a:moveTo>
                  <a:pt x="82372" y="215113"/>
                </a:moveTo>
                <a:lnTo>
                  <a:pt x="128092" y="215113"/>
                </a:lnTo>
                <a:moveTo>
                  <a:pt x="332004" y="215113"/>
                </a:moveTo>
                <a:lnTo>
                  <a:pt x="377724" y="215113"/>
                </a:lnTo>
              </a:path>
            </a:pathLst>
          </a:custGeom>
          <a:noFill/>
          <a:ln w="19050" cap="rnd">
            <a:solidFill>
              <a:schemeClr val="tx1">
                <a:lumMod val="50000"/>
              </a:schemeClr>
            </a:solidFill>
            <a:prstDash val="solid"/>
            <a:round/>
          </a:ln>
        </p:spPr>
        <p:txBody>
          <a:bodyPr rtlCol="0" anchor="ctr"/>
          <a:lstStyle/>
          <a:p>
            <a:endParaRPr lang="ru-UA"/>
          </a:p>
        </p:txBody>
      </p:sp>
      <p:sp>
        <p:nvSpPr>
          <p:cNvPr id="152" name="Freeform: Shape 151">
            <a:extLst>
              <a:ext uri="{FF2B5EF4-FFF2-40B4-BE49-F238E27FC236}">
                <a16:creationId xmlns:a16="http://schemas.microsoft.com/office/drawing/2014/main" id="{775DAFEE-25A1-4E9D-AFA9-0FB6FD00A92D}"/>
              </a:ext>
            </a:extLst>
          </p:cNvPr>
          <p:cNvSpPr/>
          <p:nvPr/>
        </p:nvSpPr>
        <p:spPr>
          <a:xfrm>
            <a:off x="10665485" y="2098624"/>
            <a:ext cx="350520" cy="365760"/>
          </a:xfrm>
          <a:custGeom>
            <a:avLst/>
            <a:gdLst>
              <a:gd name="connsiteX0" fmla="*/ 298323 w 350520"/>
              <a:gd name="connsiteY0" fmla="*/ 211150 h 365760"/>
              <a:gd name="connsiteX1" fmla="*/ 336271 w 350520"/>
              <a:gd name="connsiteY1" fmla="*/ 251232 h 365760"/>
              <a:gd name="connsiteX2" fmla="*/ 311582 w 350520"/>
              <a:gd name="connsiteY2" fmla="*/ 294056 h 365760"/>
              <a:gd name="connsiteX3" fmla="*/ 257785 w 350520"/>
              <a:gd name="connsiteY3" fmla="*/ 281254 h 365760"/>
              <a:gd name="connsiteX4" fmla="*/ 218313 w 350520"/>
              <a:gd name="connsiteY4" fmla="*/ 304114 h 365760"/>
              <a:gd name="connsiteX5" fmla="*/ 202616 w 350520"/>
              <a:gd name="connsiteY5" fmla="*/ 357149 h 365760"/>
              <a:gd name="connsiteX6" fmla="*/ 153086 w 350520"/>
              <a:gd name="connsiteY6" fmla="*/ 357149 h 365760"/>
              <a:gd name="connsiteX7" fmla="*/ 137388 w 350520"/>
              <a:gd name="connsiteY7" fmla="*/ 304114 h 365760"/>
              <a:gd name="connsiteX8" fmla="*/ 97917 w 350520"/>
              <a:gd name="connsiteY8" fmla="*/ 281254 h 365760"/>
              <a:gd name="connsiteX9" fmla="*/ 44120 w 350520"/>
              <a:gd name="connsiteY9" fmla="*/ 294056 h 365760"/>
              <a:gd name="connsiteX10" fmla="*/ 19431 w 350520"/>
              <a:gd name="connsiteY10" fmla="*/ 251232 h 365760"/>
              <a:gd name="connsiteX11" fmla="*/ 57378 w 350520"/>
              <a:gd name="connsiteY11" fmla="*/ 211150 h 365760"/>
              <a:gd name="connsiteX12" fmla="*/ 55246 w 350520"/>
              <a:gd name="connsiteY12" fmla="*/ 188290 h 365760"/>
              <a:gd name="connsiteX13" fmla="*/ 57378 w 350520"/>
              <a:gd name="connsiteY13" fmla="*/ 165430 h 365760"/>
              <a:gd name="connsiteX14" fmla="*/ 19431 w 350520"/>
              <a:gd name="connsiteY14" fmla="*/ 125349 h 365760"/>
              <a:gd name="connsiteX15" fmla="*/ 44120 w 350520"/>
              <a:gd name="connsiteY15" fmla="*/ 82525 h 365760"/>
              <a:gd name="connsiteX16" fmla="*/ 97917 w 350520"/>
              <a:gd name="connsiteY16" fmla="*/ 95326 h 365760"/>
              <a:gd name="connsiteX17" fmla="*/ 137388 w 350520"/>
              <a:gd name="connsiteY17" fmla="*/ 72466 h 365760"/>
              <a:gd name="connsiteX18" fmla="*/ 153086 w 350520"/>
              <a:gd name="connsiteY18" fmla="*/ 19431 h 365760"/>
              <a:gd name="connsiteX19" fmla="*/ 202616 w 350520"/>
              <a:gd name="connsiteY19" fmla="*/ 19431 h 365760"/>
              <a:gd name="connsiteX20" fmla="*/ 218313 w 350520"/>
              <a:gd name="connsiteY20" fmla="*/ 72466 h 365760"/>
              <a:gd name="connsiteX21" fmla="*/ 257785 w 350520"/>
              <a:gd name="connsiteY21" fmla="*/ 95326 h 365760"/>
              <a:gd name="connsiteX22" fmla="*/ 311582 w 350520"/>
              <a:gd name="connsiteY22" fmla="*/ 82525 h 365760"/>
              <a:gd name="connsiteX23" fmla="*/ 336271 w 350520"/>
              <a:gd name="connsiteY23" fmla="*/ 125349 h 365760"/>
              <a:gd name="connsiteX24" fmla="*/ 298323 w 350520"/>
              <a:gd name="connsiteY24" fmla="*/ 165430 h 365760"/>
              <a:gd name="connsiteX25" fmla="*/ 300457 w 350520"/>
              <a:gd name="connsiteY25" fmla="*/ 188290 h 365760"/>
              <a:gd name="connsiteX26" fmla="*/ 298323 w 350520"/>
              <a:gd name="connsiteY26" fmla="*/ 211150 h 365760"/>
              <a:gd name="connsiteX27" fmla="*/ 138151 w 350520"/>
              <a:gd name="connsiteY27" fmla="*/ 225781 h 365760"/>
              <a:gd name="connsiteX28" fmla="*/ 177013 w 350520"/>
              <a:gd name="connsiteY28" fmla="*/ 241478 h 365760"/>
              <a:gd name="connsiteX29" fmla="*/ 217398 w 350520"/>
              <a:gd name="connsiteY29" fmla="*/ 213132 h 365760"/>
              <a:gd name="connsiteX30" fmla="*/ 177927 w 350520"/>
              <a:gd name="connsiteY30" fmla="*/ 184785 h 365760"/>
              <a:gd name="connsiteX31" fmla="*/ 143027 w 350520"/>
              <a:gd name="connsiteY31" fmla="*/ 160401 h 365760"/>
              <a:gd name="connsiteX32" fmla="*/ 177166 w 350520"/>
              <a:gd name="connsiteY32" fmla="*/ 135103 h 365760"/>
              <a:gd name="connsiteX33" fmla="*/ 207493 w 350520"/>
              <a:gd name="connsiteY33" fmla="*/ 145923 h 365760"/>
              <a:gd name="connsiteX34" fmla="*/ 177013 w 350520"/>
              <a:gd name="connsiteY34" fmla="*/ 241325 h 365760"/>
              <a:gd name="connsiteX35" fmla="*/ 177013 w 350520"/>
              <a:gd name="connsiteY35" fmla="*/ 260680 h 365760"/>
              <a:gd name="connsiteX36" fmla="*/ 177013 w 350520"/>
              <a:gd name="connsiteY36" fmla="*/ 115595 h 365760"/>
              <a:gd name="connsiteX37" fmla="*/ 177013 w 350520"/>
              <a:gd name="connsiteY37" fmla="*/ 13495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0520" h="365760">
                <a:moveTo>
                  <a:pt x="298323" y="211150"/>
                </a:moveTo>
                <a:lnTo>
                  <a:pt x="336271" y="251232"/>
                </a:lnTo>
                <a:lnTo>
                  <a:pt x="311582" y="294056"/>
                </a:lnTo>
                <a:lnTo>
                  <a:pt x="257785" y="281254"/>
                </a:lnTo>
                <a:cubicBezTo>
                  <a:pt x="246202" y="291160"/>
                  <a:pt x="232944" y="298933"/>
                  <a:pt x="218313" y="304114"/>
                </a:cubicBezTo>
                <a:lnTo>
                  <a:pt x="202616" y="357149"/>
                </a:lnTo>
                <a:lnTo>
                  <a:pt x="153086" y="357149"/>
                </a:lnTo>
                <a:lnTo>
                  <a:pt x="137388" y="304114"/>
                </a:lnTo>
                <a:cubicBezTo>
                  <a:pt x="122759" y="298933"/>
                  <a:pt x="109347" y="291160"/>
                  <a:pt x="97917" y="281254"/>
                </a:cubicBezTo>
                <a:lnTo>
                  <a:pt x="44120" y="294056"/>
                </a:lnTo>
                <a:lnTo>
                  <a:pt x="19431" y="251232"/>
                </a:lnTo>
                <a:lnTo>
                  <a:pt x="57378" y="211150"/>
                </a:lnTo>
                <a:cubicBezTo>
                  <a:pt x="56007" y="203683"/>
                  <a:pt x="55246" y="196063"/>
                  <a:pt x="55246" y="188290"/>
                </a:cubicBezTo>
                <a:cubicBezTo>
                  <a:pt x="55246" y="180518"/>
                  <a:pt x="56007" y="172898"/>
                  <a:pt x="57378" y="165430"/>
                </a:cubicBezTo>
                <a:lnTo>
                  <a:pt x="19431" y="125349"/>
                </a:lnTo>
                <a:lnTo>
                  <a:pt x="44120" y="82525"/>
                </a:lnTo>
                <a:lnTo>
                  <a:pt x="97917" y="95326"/>
                </a:lnTo>
                <a:cubicBezTo>
                  <a:pt x="109500" y="85420"/>
                  <a:pt x="122759" y="77648"/>
                  <a:pt x="137388" y="72466"/>
                </a:cubicBezTo>
                <a:lnTo>
                  <a:pt x="153086" y="19431"/>
                </a:lnTo>
                <a:lnTo>
                  <a:pt x="202616" y="19431"/>
                </a:lnTo>
                <a:lnTo>
                  <a:pt x="218313" y="72466"/>
                </a:lnTo>
                <a:cubicBezTo>
                  <a:pt x="232944" y="77648"/>
                  <a:pt x="246355" y="85420"/>
                  <a:pt x="257785" y="95326"/>
                </a:cubicBezTo>
                <a:lnTo>
                  <a:pt x="311582" y="82525"/>
                </a:lnTo>
                <a:lnTo>
                  <a:pt x="336271" y="125349"/>
                </a:lnTo>
                <a:lnTo>
                  <a:pt x="298323" y="165430"/>
                </a:lnTo>
                <a:cubicBezTo>
                  <a:pt x="299695" y="172898"/>
                  <a:pt x="300457" y="180518"/>
                  <a:pt x="300457" y="188290"/>
                </a:cubicBezTo>
                <a:cubicBezTo>
                  <a:pt x="300457" y="196063"/>
                  <a:pt x="299695" y="203683"/>
                  <a:pt x="298323" y="211150"/>
                </a:cubicBezTo>
                <a:close/>
                <a:moveTo>
                  <a:pt x="138151" y="225781"/>
                </a:moveTo>
                <a:cubicBezTo>
                  <a:pt x="145619" y="236601"/>
                  <a:pt x="157963" y="241478"/>
                  <a:pt x="177013" y="241478"/>
                </a:cubicBezTo>
                <a:cubicBezTo>
                  <a:pt x="186462" y="241478"/>
                  <a:pt x="217398" y="239497"/>
                  <a:pt x="217398" y="213132"/>
                </a:cubicBezTo>
                <a:cubicBezTo>
                  <a:pt x="217398" y="195758"/>
                  <a:pt x="207035" y="188290"/>
                  <a:pt x="177927" y="184785"/>
                </a:cubicBezTo>
                <a:cubicBezTo>
                  <a:pt x="167564" y="183566"/>
                  <a:pt x="143027" y="180670"/>
                  <a:pt x="143027" y="160401"/>
                </a:cubicBezTo>
                <a:cubicBezTo>
                  <a:pt x="143027" y="148666"/>
                  <a:pt x="152019" y="135103"/>
                  <a:pt x="177166" y="135103"/>
                </a:cubicBezTo>
                <a:cubicBezTo>
                  <a:pt x="188596" y="135103"/>
                  <a:pt x="200026" y="139370"/>
                  <a:pt x="207493" y="145923"/>
                </a:cubicBezTo>
                <a:moveTo>
                  <a:pt x="177013" y="241325"/>
                </a:moveTo>
                <a:lnTo>
                  <a:pt x="177013" y="260680"/>
                </a:lnTo>
                <a:moveTo>
                  <a:pt x="177013" y="115595"/>
                </a:moveTo>
                <a:lnTo>
                  <a:pt x="177013" y="134950"/>
                </a:lnTo>
              </a:path>
            </a:pathLst>
          </a:custGeom>
          <a:noFill/>
          <a:ln w="19050" cap="rnd">
            <a:solidFill>
              <a:schemeClr val="tx1">
                <a:lumMod val="50000"/>
              </a:schemeClr>
            </a:solidFill>
            <a:prstDash val="solid"/>
            <a:round/>
          </a:ln>
        </p:spPr>
        <p:txBody>
          <a:bodyPr rtlCol="0" anchor="ctr"/>
          <a:lstStyle/>
          <a:p>
            <a:endParaRPr lang="ru-UA"/>
          </a:p>
        </p:txBody>
      </p:sp>
      <p:sp>
        <p:nvSpPr>
          <p:cNvPr id="153" name="Freeform: Shape 152">
            <a:extLst>
              <a:ext uri="{FF2B5EF4-FFF2-40B4-BE49-F238E27FC236}">
                <a16:creationId xmlns:a16="http://schemas.microsoft.com/office/drawing/2014/main" id="{91DCB58B-8D38-4F96-AD18-8A655C690698}"/>
              </a:ext>
            </a:extLst>
          </p:cNvPr>
          <p:cNvSpPr/>
          <p:nvPr/>
        </p:nvSpPr>
        <p:spPr>
          <a:xfrm>
            <a:off x="7504405" y="4426839"/>
            <a:ext cx="335280" cy="289560"/>
          </a:xfrm>
          <a:custGeom>
            <a:avLst/>
            <a:gdLst>
              <a:gd name="connsiteX0" fmla="*/ 122454 w 335280"/>
              <a:gd name="connsiteY0" fmla="*/ 279425 h 289560"/>
              <a:gd name="connsiteX1" fmla="*/ 19431 w 335280"/>
              <a:gd name="connsiteY1" fmla="*/ 279425 h 289560"/>
              <a:gd name="connsiteX2" fmla="*/ 19431 w 335280"/>
              <a:gd name="connsiteY2" fmla="*/ 138608 h 289560"/>
              <a:gd name="connsiteX3" fmla="*/ 122454 w 335280"/>
              <a:gd name="connsiteY3" fmla="*/ 138608 h 289560"/>
              <a:gd name="connsiteX4" fmla="*/ 122454 w 335280"/>
              <a:gd name="connsiteY4" fmla="*/ 279425 h 289560"/>
              <a:gd name="connsiteX5" fmla="*/ 225476 w 335280"/>
              <a:gd name="connsiteY5" fmla="*/ 76734 h 289560"/>
              <a:gd name="connsiteX6" fmla="*/ 122454 w 335280"/>
              <a:gd name="connsiteY6" fmla="*/ 76734 h 289560"/>
              <a:gd name="connsiteX7" fmla="*/ 122454 w 335280"/>
              <a:gd name="connsiteY7" fmla="*/ 279273 h 289560"/>
              <a:gd name="connsiteX8" fmla="*/ 225476 w 335280"/>
              <a:gd name="connsiteY8" fmla="*/ 279273 h 289560"/>
              <a:gd name="connsiteX9" fmla="*/ 225476 w 335280"/>
              <a:gd name="connsiteY9" fmla="*/ 76734 h 289560"/>
              <a:gd name="connsiteX10" fmla="*/ 328498 w 335280"/>
              <a:gd name="connsiteY10" fmla="*/ 19431 h 289560"/>
              <a:gd name="connsiteX11" fmla="*/ 225476 w 335280"/>
              <a:gd name="connsiteY11" fmla="*/ 19431 h 289560"/>
              <a:gd name="connsiteX12" fmla="*/ 225476 w 335280"/>
              <a:gd name="connsiteY12" fmla="*/ 279425 h 289560"/>
              <a:gd name="connsiteX13" fmla="*/ 328498 w 335280"/>
              <a:gd name="connsiteY13" fmla="*/ 279425 h 289560"/>
              <a:gd name="connsiteX14" fmla="*/ 328498 w 335280"/>
              <a:gd name="connsiteY14" fmla="*/ 19431 h 2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280" h="289560">
                <a:moveTo>
                  <a:pt x="122454" y="279425"/>
                </a:moveTo>
                <a:lnTo>
                  <a:pt x="19431" y="279425"/>
                </a:lnTo>
                <a:lnTo>
                  <a:pt x="19431" y="138608"/>
                </a:lnTo>
                <a:lnTo>
                  <a:pt x="122454" y="138608"/>
                </a:lnTo>
                <a:lnTo>
                  <a:pt x="122454" y="279425"/>
                </a:lnTo>
                <a:close/>
                <a:moveTo>
                  <a:pt x="225476" y="76734"/>
                </a:moveTo>
                <a:lnTo>
                  <a:pt x="122454" y="76734"/>
                </a:lnTo>
                <a:lnTo>
                  <a:pt x="122454" y="279273"/>
                </a:lnTo>
                <a:lnTo>
                  <a:pt x="225476" y="279273"/>
                </a:lnTo>
                <a:lnTo>
                  <a:pt x="225476" y="76734"/>
                </a:lnTo>
                <a:close/>
                <a:moveTo>
                  <a:pt x="328498" y="19431"/>
                </a:moveTo>
                <a:lnTo>
                  <a:pt x="225476" y="19431"/>
                </a:lnTo>
                <a:lnTo>
                  <a:pt x="225476" y="279425"/>
                </a:lnTo>
                <a:lnTo>
                  <a:pt x="328498" y="279425"/>
                </a:lnTo>
                <a:lnTo>
                  <a:pt x="328498" y="19431"/>
                </a:lnTo>
                <a:close/>
              </a:path>
            </a:pathLst>
          </a:custGeom>
          <a:noFill/>
          <a:ln w="19050" cap="rnd">
            <a:solidFill>
              <a:schemeClr val="tx1">
                <a:lumMod val="50000"/>
              </a:schemeClr>
            </a:solidFill>
            <a:prstDash val="solid"/>
            <a:round/>
          </a:ln>
        </p:spPr>
        <p:txBody>
          <a:bodyPr rtlCol="0" anchor="ctr"/>
          <a:lstStyle/>
          <a:p>
            <a:endParaRPr lang="ru-UA"/>
          </a:p>
        </p:txBody>
      </p:sp>
      <p:sp>
        <p:nvSpPr>
          <p:cNvPr id="154" name="Freeform: Shape 153">
            <a:extLst>
              <a:ext uri="{FF2B5EF4-FFF2-40B4-BE49-F238E27FC236}">
                <a16:creationId xmlns:a16="http://schemas.microsoft.com/office/drawing/2014/main" id="{7B5E7E47-D093-4DF6-A743-8CFD13B106CE}"/>
              </a:ext>
            </a:extLst>
          </p:cNvPr>
          <p:cNvSpPr/>
          <p:nvPr/>
        </p:nvSpPr>
        <p:spPr>
          <a:xfrm>
            <a:off x="8559470" y="4395902"/>
            <a:ext cx="335280" cy="320040"/>
          </a:xfrm>
          <a:custGeom>
            <a:avLst/>
            <a:gdLst>
              <a:gd name="connsiteX0" fmla="*/ 122454 w 335280"/>
              <a:gd name="connsiteY0" fmla="*/ 310363 h 320040"/>
              <a:gd name="connsiteX1" fmla="*/ 19431 w 335280"/>
              <a:gd name="connsiteY1" fmla="*/ 310363 h 320040"/>
              <a:gd name="connsiteX2" fmla="*/ 19431 w 335280"/>
              <a:gd name="connsiteY2" fmla="*/ 180365 h 320040"/>
              <a:gd name="connsiteX3" fmla="*/ 122454 w 335280"/>
              <a:gd name="connsiteY3" fmla="*/ 180365 h 320040"/>
              <a:gd name="connsiteX4" fmla="*/ 122454 w 335280"/>
              <a:gd name="connsiteY4" fmla="*/ 310363 h 320040"/>
              <a:gd name="connsiteX5" fmla="*/ 225324 w 335280"/>
              <a:gd name="connsiteY5" fmla="*/ 19431 h 320040"/>
              <a:gd name="connsiteX6" fmla="*/ 122301 w 335280"/>
              <a:gd name="connsiteY6" fmla="*/ 19431 h 320040"/>
              <a:gd name="connsiteX7" fmla="*/ 122301 w 335280"/>
              <a:gd name="connsiteY7" fmla="*/ 310210 h 320040"/>
              <a:gd name="connsiteX8" fmla="*/ 225324 w 335280"/>
              <a:gd name="connsiteY8" fmla="*/ 310210 h 320040"/>
              <a:gd name="connsiteX9" fmla="*/ 225324 w 335280"/>
              <a:gd name="connsiteY9" fmla="*/ 19431 h 320040"/>
              <a:gd name="connsiteX10" fmla="*/ 328346 w 335280"/>
              <a:gd name="connsiteY10" fmla="*/ 117729 h 320040"/>
              <a:gd name="connsiteX11" fmla="*/ 225324 w 335280"/>
              <a:gd name="connsiteY11" fmla="*/ 117729 h 320040"/>
              <a:gd name="connsiteX12" fmla="*/ 225324 w 335280"/>
              <a:gd name="connsiteY12" fmla="*/ 310363 h 320040"/>
              <a:gd name="connsiteX13" fmla="*/ 328346 w 335280"/>
              <a:gd name="connsiteY13" fmla="*/ 310363 h 320040"/>
              <a:gd name="connsiteX14" fmla="*/ 328346 w 335280"/>
              <a:gd name="connsiteY14" fmla="*/ 117729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280" h="320040">
                <a:moveTo>
                  <a:pt x="122454" y="310363"/>
                </a:moveTo>
                <a:lnTo>
                  <a:pt x="19431" y="310363"/>
                </a:lnTo>
                <a:lnTo>
                  <a:pt x="19431" y="180365"/>
                </a:lnTo>
                <a:lnTo>
                  <a:pt x="122454" y="180365"/>
                </a:lnTo>
                <a:lnTo>
                  <a:pt x="122454" y="310363"/>
                </a:lnTo>
                <a:close/>
                <a:moveTo>
                  <a:pt x="225324" y="19431"/>
                </a:moveTo>
                <a:lnTo>
                  <a:pt x="122301" y="19431"/>
                </a:lnTo>
                <a:lnTo>
                  <a:pt x="122301" y="310210"/>
                </a:lnTo>
                <a:lnTo>
                  <a:pt x="225324" y="310210"/>
                </a:lnTo>
                <a:lnTo>
                  <a:pt x="225324" y="19431"/>
                </a:lnTo>
                <a:close/>
                <a:moveTo>
                  <a:pt x="328346" y="117729"/>
                </a:moveTo>
                <a:lnTo>
                  <a:pt x="225324" y="117729"/>
                </a:lnTo>
                <a:lnTo>
                  <a:pt x="225324" y="310363"/>
                </a:lnTo>
                <a:lnTo>
                  <a:pt x="328346" y="310363"/>
                </a:lnTo>
                <a:lnTo>
                  <a:pt x="328346" y="117729"/>
                </a:lnTo>
                <a:close/>
              </a:path>
            </a:pathLst>
          </a:custGeom>
          <a:noFill/>
          <a:ln w="19050" cap="rnd">
            <a:solidFill>
              <a:schemeClr val="tx1">
                <a:lumMod val="50000"/>
              </a:schemeClr>
            </a:solidFill>
            <a:prstDash val="solid"/>
            <a:round/>
          </a:ln>
        </p:spPr>
        <p:txBody>
          <a:bodyPr rtlCol="0" anchor="ctr"/>
          <a:lstStyle/>
          <a:p>
            <a:endParaRPr lang="ru-UA"/>
          </a:p>
        </p:txBody>
      </p:sp>
      <p:sp>
        <p:nvSpPr>
          <p:cNvPr id="155" name="Freeform: Shape 154">
            <a:extLst>
              <a:ext uri="{FF2B5EF4-FFF2-40B4-BE49-F238E27FC236}">
                <a16:creationId xmlns:a16="http://schemas.microsoft.com/office/drawing/2014/main" id="{20F61B66-20E2-41A3-A9B4-418FBAC0F6D3}"/>
              </a:ext>
            </a:extLst>
          </p:cNvPr>
          <p:cNvSpPr/>
          <p:nvPr/>
        </p:nvSpPr>
        <p:spPr>
          <a:xfrm>
            <a:off x="9614383" y="4396359"/>
            <a:ext cx="396240" cy="381000"/>
          </a:xfrm>
          <a:custGeom>
            <a:avLst/>
            <a:gdLst>
              <a:gd name="connsiteX0" fmla="*/ 122454 w 396240"/>
              <a:gd name="connsiteY0" fmla="*/ 309905 h 381000"/>
              <a:gd name="connsiteX1" fmla="*/ 19431 w 396240"/>
              <a:gd name="connsiteY1" fmla="*/ 309905 h 381000"/>
              <a:gd name="connsiteX2" fmla="*/ 19431 w 396240"/>
              <a:gd name="connsiteY2" fmla="*/ 138608 h 381000"/>
              <a:gd name="connsiteX3" fmla="*/ 122454 w 396240"/>
              <a:gd name="connsiteY3" fmla="*/ 138608 h 381000"/>
              <a:gd name="connsiteX4" fmla="*/ 122454 w 396240"/>
              <a:gd name="connsiteY4" fmla="*/ 309905 h 381000"/>
              <a:gd name="connsiteX5" fmla="*/ 225475 w 396240"/>
              <a:gd name="connsiteY5" fmla="*/ 142265 h 381000"/>
              <a:gd name="connsiteX6" fmla="*/ 225475 w 396240"/>
              <a:gd name="connsiteY6" fmla="*/ 76734 h 381000"/>
              <a:gd name="connsiteX7" fmla="*/ 122454 w 396240"/>
              <a:gd name="connsiteY7" fmla="*/ 76734 h 381000"/>
              <a:gd name="connsiteX8" fmla="*/ 122454 w 396240"/>
              <a:gd name="connsiteY8" fmla="*/ 309753 h 381000"/>
              <a:gd name="connsiteX9" fmla="*/ 166496 w 396240"/>
              <a:gd name="connsiteY9" fmla="*/ 309753 h 381000"/>
              <a:gd name="connsiteX10" fmla="*/ 328345 w 396240"/>
              <a:gd name="connsiteY10" fmla="*/ 143332 h 381000"/>
              <a:gd name="connsiteX11" fmla="*/ 328345 w 396240"/>
              <a:gd name="connsiteY11" fmla="*/ 19431 h 381000"/>
              <a:gd name="connsiteX12" fmla="*/ 225324 w 396240"/>
              <a:gd name="connsiteY12" fmla="*/ 19431 h 381000"/>
              <a:gd name="connsiteX13" fmla="*/ 225324 w 396240"/>
              <a:gd name="connsiteY13" fmla="*/ 142265 h 381000"/>
              <a:gd name="connsiteX14" fmla="*/ 275920 w 396240"/>
              <a:gd name="connsiteY14" fmla="*/ 179908 h 381000"/>
              <a:gd name="connsiteX15" fmla="*/ 201397 w 396240"/>
              <a:gd name="connsiteY15" fmla="*/ 254432 h 381000"/>
              <a:gd name="connsiteX16" fmla="*/ 275920 w 396240"/>
              <a:gd name="connsiteY16" fmla="*/ 328955 h 381000"/>
              <a:gd name="connsiteX17" fmla="*/ 350443 w 396240"/>
              <a:gd name="connsiteY17" fmla="*/ 254432 h 381000"/>
              <a:gd name="connsiteX18" fmla="*/ 275920 w 396240"/>
              <a:gd name="connsiteY18" fmla="*/ 179908 h 381000"/>
              <a:gd name="connsiteX19" fmla="*/ 328650 w 396240"/>
              <a:gd name="connsiteY19" fmla="*/ 307010 h 381000"/>
              <a:gd name="connsiteX20" fmla="*/ 387782 w 396240"/>
              <a:gd name="connsiteY20" fmla="*/ 36614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240" h="381000">
                <a:moveTo>
                  <a:pt x="122454" y="309905"/>
                </a:moveTo>
                <a:lnTo>
                  <a:pt x="19431" y="309905"/>
                </a:lnTo>
                <a:lnTo>
                  <a:pt x="19431" y="138608"/>
                </a:lnTo>
                <a:lnTo>
                  <a:pt x="122454" y="138608"/>
                </a:lnTo>
                <a:lnTo>
                  <a:pt x="122454" y="309905"/>
                </a:lnTo>
                <a:close/>
                <a:moveTo>
                  <a:pt x="225475" y="142265"/>
                </a:moveTo>
                <a:lnTo>
                  <a:pt x="225475" y="76734"/>
                </a:lnTo>
                <a:lnTo>
                  <a:pt x="122454" y="76734"/>
                </a:lnTo>
                <a:lnTo>
                  <a:pt x="122454" y="309753"/>
                </a:lnTo>
                <a:lnTo>
                  <a:pt x="166496" y="309753"/>
                </a:lnTo>
                <a:moveTo>
                  <a:pt x="328345" y="143332"/>
                </a:moveTo>
                <a:lnTo>
                  <a:pt x="328345" y="19431"/>
                </a:lnTo>
                <a:lnTo>
                  <a:pt x="225324" y="19431"/>
                </a:lnTo>
                <a:lnTo>
                  <a:pt x="225324" y="142265"/>
                </a:lnTo>
                <a:moveTo>
                  <a:pt x="275920" y="179908"/>
                </a:moveTo>
                <a:cubicBezTo>
                  <a:pt x="234772" y="179908"/>
                  <a:pt x="201397" y="213284"/>
                  <a:pt x="201397" y="254432"/>
                </a:cubicBezTo>
                <a:cubicBezTo>
                  <a:pt x="201397" y="295580"/>
                  <a:pt x="234772" y="328955"/>
                  <a:pt x="275920" y="328955"/>
                </a:cubicBezTo>
                <a:cubicBezTo>
                  <a:pt x="317068" y="328955"/>
                  <a:pt x="350443" y="295580"/>
                  <a:pt x="350443" y="254432"/>
                </a:cubicBezTo>
                <a:cubicBezTo>
                  <a:pt x="350443" y="213284"/>
                  <a:pt x="317068" y="179908"/>
                  <a:pt x="275920" y="179908"/>
                </a:cubicBezTo>
                <a:close/>
                <a:moveTo>
                  <a:pt x="328650" y="307010"/>
                </a:moveTo>
                <a:lnTo>
                  <a:pt x="387782" y="366141"/>
                </a:lnTo>
              </a:path>
            </a:pathLst>
          </a:custGeom>
          <a:noFill/>
          <a:ln w="19050" cap="rnd">
            <a:solidFill>
              <a:schemeClr val="tx1">
                <a:lumMod val="50000"/>
              </a:schemeClr>
            </a:solidFill>
            <a:prstDash val="solid"/>
            <a:round/>
          </a:ln>
        </p:spPr>
        <p:txBody>
          <a:bodyPr rtlCol="0" anchor="ctr"/>
          <a:lstStyle/>
          <a:p>
            <a:endParaRPr lang="ru-UA"/>
          </a:p>
        </p:txBody>
      </p:sp>
      <p:sp>
        <p:nvSpPr>
          <p:cNvPr id="156" name="Freeform: Shape 155">
            <a:extLst>
              <a:ext uri="{FF2B5EF4-FFF2-40B4-BE49-F238E27FC236}">
                <a16:creationId xmlns:a16="http://schemas.microsoft.com/office/drawing/2014/main" id="{257264EF-B6CE-42BF-A164-FC2712450BF3}"/>
              </a:ext>
            </a:extLst>
          </p:cNvPr>
          <p:cNvSpPr/>
          <p:nvPr/>
        </p:nvSpPr>
        <p:spPr>
          <a:xfrm>
            <a:off x="3219374" y="3181274"/>
            <a:ext cx="441960" cy="396240"/>
          </a:xfrm>
          <a:custGeom>
            <a:avLst/>
            <a:gdLst>
              <a:gd name="connsiteX0" fmla="*/ 63475 w 441960"/>
              <a:gd name="connsiteY0" fmla="*/ 274396 h 396240"/>
              <a:gd name="connsiteX1" fmla="*/ 19431 w 441960"/>
              <a:gd name="connsiteY1" fmla="*/ 168631 h 396240"/>
              <a:gd name="connsiteX2" fmla="*/ 168631 w 441960"/>
              <a:gd name="connsiteY2" fmla="*/ 19431 h 396240"/>
              <a:gd name="connsiteX3" fmla="*/ 312344 w 441960"/>
              <a:gd name="connsiteY3" fmla="*/ 128092 h 396240"/>
              <a:gd name="connsiteX4" fmla="*/ 125654 w 441960"/>
              <a:gd name="connsiteY4" fmla="*/ 168478 h 396240"/>
              <a:gd name="connsiteX5" fmla="*/ 160096 w 441960"/>
              <a:gd name="connsiteY5" fmla="*/ 182347 h 396240"/>
              <a:gd name="connsiteX6" fmla="*/ 195758 w 441960"/>
              <a:gd name="connsiteY6" fmla="*/ 157353 h 396240"/>
              <a:gd name="connsiteX7" fmla="*/ 160858 w 441960"/>
              <a:gd name="connsiteY7" fmla="*/ 132207 h 396240"/>
              <a:gd name="connsiteX8" fmla="*/ 130073 w 441960"/>
              <a:gd name="connsiteY8" fmla="*/ 110718 h 396240"/>
              <a:gd name="connsiteX9" fmla="*/ 160248 w 441960"/>
              <a:gd name="connsiteY9" fmla="*/ 88316 h 396240"/>
              <a:gd name="connsiteX10" fmla="*/ 187071 w 441960"/>
              <a:gd name="connsiteY10" fmla="*/ 97917 h 396240"/>
              <a:gd name="connsiteX11" fmla="*/ 159944 w 441960"/>
              <a:gd name="connsiteY11" fmla="*/ 182347 h 396240"/>
              <a:gd name="connsiteX12" fmla="*/ 159944 w 441960"/>
              <a:gd name="connsiteY12" fmla="*/ 199415 h 396240"/>
              <a:gd name="connsiteX13" fmla="*/ 159944 w 441960"/>
              <a:gd name="connsiteY13" fmla="*/ 71247 h 396240"/>
              <a:gd name="connsiteX14" fmla="*/ 159944 w 441960"/>
              <a:gd name="connsiteY14" fmla="*/ 88316 h 396240"/>
              <a:gd name="connsiteX15" fmla="*/ 52654 w 441960"/>
              <a:gd name="connsiteY15" fmla="*/ 372237 h 396240"/>
              <a:gd name="connsiteX16" fmla="*/ 191643 w 441960"/>
              <a:gd name="connsiteY16" fmla="*/ 233248 h 396240"/>
              <a:gd name="connsiteX17" fmla="*/ 265405 w 441960"/>
              <a:gd name="connsiteY17" fmla="*/ 273939 h 396240"/>
              <a:gd name="connsiteX18" fmla="*/ 415976 w 441960"/>
              <a:gd name="connsiteY18" fmla="*/ 123368 h 396240"/>
              <a:gd name="connsiteX19" fmla="*/ 200025 w 441960"/>
              <a:gd name="connsiteY19" fmla="*/ 380924 h 396240"/>
              <a:gd name="connsiteX20" fmla="*/ 200025 w 441960"/>
              <a:gd name="connsiteY20" fmla="*/ 302590 h 396240"/>
              <a:gd name="connsiteX21" fmla="*/ 275311 w 441960"/>
              <a:gd name="connsiteY21" fmla="*/ 380924 h 396240"/>
              <a:gd name="connsiteX22" fmla="*/ 275311 w 441960"/>
              <a:gd name="connsiteY22" fmla="*/ 328346 h 396240"/>
              <a:gd name="connsiteX23" fmla="*/ 130378 w 441960"/>
              <a:gd name="connsiteY23" fmla="*/ 380924 h 396240"/>
              <a:gd name="connsiteX24" fmla="*/ 130378 w 441960"/>
              <a:gd name="connsiteY24" fmla="*/ 357759 h 396240"/>
              <a:gd name="connsiteX25" fmla="*/ 350596 w 441960"/>
              <a:gd name="connsiteY25" fmla="*/ 380924 h 396240"/>
              <a:gd name="connsiteX26" fmla="*/ 350596 w 441960"/>
              <a:gd name="connsiteY26" fmla="*/ 274396 h 396240"/>
              <a:gd name="connsiteX27" fmla="*/ 425882 w 441960"/>
              <a:gd name="connsiteY27" fmla="*/ 380924 h 396240"/>
              <a:gd name="connsiteX28" fmla="*/ 425882 w 441960"/>
              <a:gd name="connsiteY28" fmla="*/ 238277 h 396240"/>
              <a:gd name="connsiteX29" fmla="*/ 418567 w 441960"/>
              <a:gd name="connsiteY29" fmla="*/ 188290 h 396240"/>
              <a:gd name="connsiteX30" fmla="*/ 415976 w 441960"/>
              <a:gd name="connsiteY30" fmla="*/ 123215 h 396240"/>
              <a:gd name="connsiteX31" fmla="*/ 350901 w 441960"/>
              <a:gd name="connsiteY31" fmla="*/ 119710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1960" h="396240">
                <a:moveTo>
                  <a:pt x="63475" y="274396"/>
                </a:moveTo>
                <a:cubicBezTo>
                  <a:pt x="36347" y="247421"/>
                  <a:pt x="19431" y="209931"/>
                  <a:pt x="19431" y="168631"/>
                </a:cubicBezTo>
                <a:cubicBezTo>
                  <a:pt x="19431" y="86182"/>
                  <a:pt x="86335" y="19431"/>
                  <a:pt x="168631" y="19431"/>
                </a:cubicBezTo>
                <a:cubicBezTo>
                  <a:pt x="236906" y="19431"/>
                  <a:pt x="294513" y="65303"/>
                  <a:pt x="312344" y="128092"/>
                </a:cubicBezTo>
                <a:moveTo>
                  <a:pt x="125654" y="168478"/>
                </a:moveTo>
                <a:cubicBezTo>
                  <a:pt x="132207" y="177927"/>
                  <a:pt x="143180" y="182347"/>
                  <a:pt x="160096" y="182347"/>
                </a:cubicBezTo>
                <a:cubicBezTo>
                  <a:pt x="168478" y="182347"/>
                  <a:pt x="195758" y="180518"/>
                  <a:pt x="195758" y="157353"/>
                </a:cubicBezTo>
                <a:cubicBezTo>
                  <a:pt x="195758" y="141961"/>
                  <a:pt x="186614" y="135407"/>
                  <a:pt x="160858" y="132207"/>
                </a:cubicBezTo>
                <a:cubicBezTo>
                  <a:pt x="151714" y="131140"/>
                  <a:pt x="130073" y="128549"/>
                  <a:pt x="130073" y="110718"/>
                </a:cubicBezTo>
                <a:cubicBezTo>
                  <a:pt x="130073" y="100355"/>
                  <a:pt x="137998" y="88316"/>
                  <a:pt x="160248" y="88316"/>
                </a:cubicBezTo>
                <a:cubicBezTo>
                  <a:pt x="170307" y="88316"/>
                  <a:pt x="180365" y="92126"/>
                  <a:pt x="187071" y="97917"/>
                </a:cubicBezTo>
                <a:moveTo>
                  <a:pt x="159944" y="182347"/>
                </a:moveTo>
                <a:lnTo>
                  <a:pt x="159944" y="199415"/>
                </a:lnTo>
                <a:moveTo>
                  <a:pt x="159944" y="71247"/>
                </a:moveTo>
                <a:lnTo>
                  <a:pt x="159944" y="88316"/>
                </a:lnTo>
                <a:moveTo>
                  <a:pt x="52654" y="372237"/>
                </a:moveTo>
                <a:lnTo>
                  <a:pt x="191643" y="233248"/>
                </a:lnTo>
                <a:lnTo>
                  <a:pt x="265405" y="273939"/>
                </a:lnTo>
                <a:lnTo>
                  <a:pt x="415976" y="123368"/>
                </a:lnTo>
                <a:moveTo>
                  <a:pt x="200025" y="380924"/>
                </a:moveTo>
                <a:lnTo>
                  <a:pt x="200025" y="302590"/>
                </a:lnTo>
                <a:moveTo>
                  <a:pt x="275311" y="380924"/>
                </a:moveTo>
                <a:lnTo>
                  <a:pt x="275311" y="328346"/>
                </a:lnTo>
                <a:moveTo>
                  <a:pt x="130378" y="380924"/>
                </a:moveTo>
                <a:lnTo>
                  <a:pt x="130378" y="357759"/>
                </a:lnTo>
                <a:moveTo>
                  <a:pt x="350596" y="380924"/>
                </a:moveTo>
                <a:lnTo>
                  <a:pt x="350596" y="274396"/>
                </a:lnTo>
                <a:moveTo>
                  <a:pt x="425882" y="380924"/>
                </a:moveTo>
                <a:lnTo>
                  <a:pt x="425882" y="238277"/>
                </a:lnTo>
                <a:moveTo>
                  <a:pt x="418567" y="188290"/>
                </a:moveTo>
                <a:lnTo>
                  <a:pt x="415976" y="123215"/>
                </a:lnTo>
                <a:lnTo>
                  <a:pt x="350901" y="119710"/>
                </a:lnTo>
              </a:path>
            </a:pathLst>
          </a:custGeom>
          <a:noFill/>
          <a:ln w="19050" cap="rnd">
            <a:solidFill>
              <a:schemeClr val="tx1">
                <a:lumMod val="50000"/>
              </a:schemeClr>
            </a:solidFill>
            <a:prstDash val="solid"/>
            <a:round/>
          </a:ln>
        </p:spPr>
        <p:txBody>
          <a:bodyPr rtlCol="0" anchor="ctr"/>
          <a:lstStyle/>
          <a:p>
            <a:endParaRPr lang="ru-UA"/>
          </a:p>
        </p:txBody>
      </p:sp>
      <p:sp>
        <p:nvSpPr>
          <p:cNvPr id="260" name="Freeform: Shape 259">
            <a:extLst>
              <a:ext uri="{FF2B5EF4-FFF2-40B4-BE49-F238E27FC236}">
                <a16:creationId xmlns:a16="http://schemas.microsoft.com/office/drawing/2014/main" id="{81DB0B9E-4F05-4B2F-8AF0-36256C6AEBD8}"/>
              </a:ext>
            </a:extLst>
          </p:cNvPr>
          <p:cNvSpPr/>
          <p:nvPr/>
        </p:nvSpPr>
        <p:spPr>
          <a:xfrm>
            <a:off x="2138401" y="5457673"/>
            <a:ext cx="518160" cy="518160"/>
          </a:xfrm>
          <a:custGeom>
            <a:avLst/>
            <a:gdLst>
              <a:gd name="connsiteX0" fmla="*/ 161773 w 518160"/>
              <a:gd name="connsiteY0" fmla="*/ 90602 h 518160"/>
              <a:gd name="connsiteX1" fmla="*/ 90602 w 518160"/>
              <a:gd name="connsiteY1" fmla="*/ 161773 h 518160"/>
              <a:gd name="connsiteX2" fmla="*/ 19431 w 518160"/>
              <a:gd name="connsiteY2" fmla="*/ 90602 h 518160"/>
              <a:gd name="connsiteX3" fmla="*/ 90602 w 518160"/>
              <a:gd name="connsiteY3" fmla="*/ 19431 h 518160"/>
              <a:gd name="connsiteX4" fmla="*/ 161773 w 518160"/>
              <a:gd name="connsiteY4" fmla="*/ 90602 h 518160"/>
              <a:gd name="connsiteX5" fmla="*/ 90602 w 518160"/>
              <a:gd name="connsiteY5" fmla="*/ 225780 h 518160"/>
              <a:gd name="connsiteX6" fmla="*/ 90602 w 518160"/>
              <a:gd name="connsiteY6" fmla="*/ 416280 h 518160"/>
              <a:gd name="connsiteX7" fmla="*/ 137694 w 518160"/>
              <a:gd name="connsiteY7" fmla="*/ 463372 h 518160"/>
              <a:gd name="connsiteX8" fmla="*/ 272720 w 518160"/>
              <a:gd name="connsiteY8" fmla="*/ 463372 h 518160"/>
              <a:gd name="connsiteX9" fmla="*/ 90602 w 518160"/>
              <a:gd name="connsiteY9" fmla="*/ 225780 h 518160"/>
              <a:gd name="connsiteX10" fmla="*/ 90602 w 518160"/>
              <a:gd name="connsiteY10" fmla="*/ 249860 h 518160"/>
              <a:gd name="connsiteX11" fmla="*/ 137694 w 518160"/>
              <a:gd name="connsiteY11" fmla="*/ 296951 h 518160"/>
              <a:gd name="connsiteX12" fmla="*/ 272720 w 518160"/>
              <a:gd name="connsiteY12" fmla="*/ 296951 h 518160"/>
              <a:gd name="connsiteX13" fmla="*/ 511074 w 518160"/>
              <a:gd name="connsiteY13" fmla="*/ 296951 h 518160"/>
              <a:gd name="connsiteX14" fmla="*/ 511074 w 518160"/>
              <a:gd name="connsiteY14" fmla="*/ 296951 h 518160"/>
              <a:gd name="connsiteX15" fmla="*/ 467182 w 518160"/>
              <a:gd name="connsiteY15" fmla="*/ 253060 h 518160"/>
              <a:gd name="connsiteX16" fmla="*/ 366903 w 518160"/>
              <a:gd name="connsiteY16" fmla="*/ 253060 h 518160"/>
              <a:gd name="connsiteX17" fmla="*/ 323012 w 518160"/>
              <a:gd name="connsiteY17" fmla="*/ 296951 h 518160"/>
              <a:gd name="connsiteX18" fmla="*/ 323012 w 518160"/>
              <a:gd name="connsiteY18" fmla="*/ 296951 h 518160"/>
              <a:gd name="connsiteX19" fmla="*/ 366903 w 518160"/>
              <a:gd name="connsiteY19" fmla="*/ 340843 h 518160"/>
              <a:gd name="connsiteX20" fmla="*/ 467182 w 518160"/>
              <a:gd name="connsiteY20" fmla="*/ 340843 h 518160"/>
              <a:gd name="connsiteX21" fmla="*/ 511074 w 518160"/>
              <a:gd name="connsiteY21" fmla="*/ 296951 h 518160"/>
              <a:gd name="connsiteX22" fmla="*/ 511074 w 518160"/>
              <a:gd name="connsiteY22" fmla="*/ 463220 h 518160"/>
              <a:gd name="connsiteX23" fmla="*/ 511074 w 518160"/>
              <a:gd name="connsiteY23" fmla="*/ 463220 h 518160"/>
              <a:gd name="connsiteX24" fmla="*/ 467182 w 518160"/>
              <a:gd name="connsiteY24" fmla="*/ 419328 h 518160"/>
              <a:gd name="connsiteX25" fmla="*/ 366903 w 518160"/>
              <a:gd name="connsiteY25" fmla="*/ 419328 h 518160"/>
              <a:gd name="connsiteX26" fmla="*/ 323012 w 518160"/>
              <a:gd name="connsiteY26" fmla="*/ 463220 h 518160"/>
              <a:gd name="connsiteX27" fmla="*/ 323012 w 518160"/>
              <a:gd name="connsiteY27" fmla="*/ 463220 h 518160"/>
              <a:gd name="connsiteX28" fmla="*/ 366903 w 518160"/>
              <a:gd name="connsiteY28" fmla="*/ 507111 h 518160"/>
              <a:gd name="connsiteX29" fmla="*/ 467182 w 518160"/>
              <a:gd name="connsiteY29" fmla="*/ 507111 h 518160"/>
              <a:gd name="connsiteX30" fmla="*/ 511074 w 518160"/>
              <a:gd name="connsiteY30" fmla="*/ 463220 h 5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8160" h="518160">
                <a:moveTo>
                  <a:pt x="161773" y="90602"/>
                </a:moveTo>
                <a:cubicBezTo>
                  <a:pt x="161773" y="129921"/>
                  <a:pt x="129921" y="161773"/>
                  <a:pt x="90602" y="161773"/>
                </a:cubicBezTo>
                <a:cubicBezTo>
                  <a:pt x="51283" y="161773"/>
                  <a:pt x="19431" y="129921"/>
                  <a:pt x="19431" y="90602"/>
                </a:cubicBezTo>
                <a:cubicBezTo>
                  <a:pt x="19431" y="51283"/>
                  <a:pt x="51283" y="19431"/>
                  <a:pt x="90602" y="19431"/>
                </a:cubicBezTo>
                <a:cubicBezTo>
                  <a:pt x="129921" y="19431"/>
                  <a:pt x="161773" y="51283"/>
                  <a:pt x="161773" y="90602"/>
                </a:cubicBezTo>
                <a:close/>
                <a:moveTo>
                  <a:pt x="90602" y="225780"/>
                </a:moveTo>
                <a:lnTo>
                  <a:pt x="90602" y="416280"/>
                </a:lnTo>
                <a:cubicBezTo>
                  <a:pt x="90602" y="442188"/>
                  <a:pt x="111633" y="463372"/>
                  <a:pt x="137694" y="463372"/>
                </a:cubicBezTo>
                <a:lnTo>
                  <a:pt x="272720" y="463372"/>
                </a:lnTo>
                <a:moveTo>
                  <a:pt x="90602" y="225780"/>
                </a:moveTo>
                <a:lnTo>
                  <a:pt x="90602" y="249860"/>
                </a:lnTo>
                <a:cubicBezTo>
                  <a:pt x="90602" y="275767"/>
                  <a:pt x="111633" y="296951"/>
                  <a:pt x="137694" y="296951"/>
                </a:cubicBezTo>
                <a:lnTo>
                  <a:pt x="272720" y="296951"/>
                </a:lnTo>
                <a:moveTo>
                  <a:pt x="511074" y="296951"/>
                </a:moveTo>
                <a:lnTo>
                  <a:pt x="511074" y="296951"/>
                </a:lnTo>
                <a:cubicBezTo>
                  <a:pt x="511074" y="272720"/>
                  <a:pt x="491414" y="253060"/>
                  <a:pt x="467182" y="253060"/>
                </a:cubicBezTo>
                <a:lnTo>
                  <a:pt x="366903" y="253060"/>
                </a:lnTo>
                <a:cubicBezTo>
                  <a:pt x="342672" y="253060"/>
                  <a:pt x="323012" y="272720"/>
                  <a:pt x="323012" y="296951"/>
                </a:cubicBezTo>
                <a:lnTo>
                  <a:pt x="323012" y="296951"/>
                </a:lnTo>
                <a:cubicBezTo>
                  <a:pt x="323012" y="321183"/>
                  <a:pt x="342672" y="340843"/>
                  <a:pt x="366903" y="340843"/>
                </a:cubicBezTo>
                <a:lnTo>
                  <a:pt x="467182" y="340843"/>
                </a:lnTo>
                <a:cubicBezTo>
                  <a:pt x="491414" y="340690"/>
                  <a:pt x="511074" y="321183"/>
                  <a:pt x="511074" y="296951"/>
                </a:cubicBezTo>
                <a:close/>
                <a:moveTo>
                  <a:pt x="511074" y="463220"/>
                </a:moveTo>
                <a:lnTo>
                  <a:pt x="511074" y="463220"/>
                </a:lnTo>
                <a:cubicBezTo>
                  <a:pt x="511074" y="438988"/>
                  <a:pt x="491414" y="419328"/>
                  <a:pt x="467182" y="419328"/>
                </a:cubicBezTo>
                <a:lnTo>
                  <a:pt x="366903" y="419328"/>
                </a:lnTo>
                <a:cubicBezTo>
                  <a:pt x="342672" y="419328"/>
                  <a:pt x="323012" y="438988"/>
                  <a:pt x="323012" y="463220"/>
                </a:cubicBezTo>
                <a:lnTo>
                  <a:pt x="323012" y="463220"/>
                </a:lnTo>
                <a:cubicBezTo>
                  <a:pt x="323012" y="487451"/>
                  <a:pt x="342672" y="507111"/>
                  <a:pt x="366903" y="507111"/>
                </a:cubicBezTo>
                <a:lnTo>
                  <a:pt x="467182" y="507111"/>
                </a:lnTo>
                <a:cubicBezTo>
                  <a:pt x="491414" y="507111"/>
                  <a:pt x="511074" y="487451"/>
                  <a:pt x="511074" y="463220"/>
                </a:cubicBezTo>
                <a:close/>
              </a:path>
            </a:pathLst>
          </a:custGeom>
          <a:noFill/>
          <a:ln w="19050" cap="rnd">
            <a:solidFill>
              <a:schemeClr val="tx1">
                <a:lumMod val="50000"/>
              </a:schemeClr>
            </a:solidFill>
            <a:prstDash val="solid"/>
            <a:round/>
          </a:ln>
        </p:spPr>
        <p:txBody>
          <a:bodyPr rtlCol="0" anchor="ctr"/>
          <a:lstStyle/>
          <a:p>
            <a:endParaRPr lang="ru-UA"/>
          </a:p>
        </p:txBody>
      </p:sp>
      <p:sp>
        <p:nvSpPr>
          <p:cNvPr id="261" name="Freeform: Shape 260">
            <a:extLst>
              <a:ext uri="{FF2B5EF4-FFF2-40B4-BE49-F238E27FC236}">
                <a16:creationId xmlns:a16="http://schemas.microsoft.com/office/drawing/2014/main" id="{E5A4E5AC-86EB-4654-9A33-ACAD7C43670B}"/>
              </a:ext>
            </a:extLst>
          </p:cNvPr>
          <p:cNvSpPr/>
          <p:nvPr/>
        </p:nvSpPr>
        <p:spPr>
          <a:xfrm>
            <a:off x="5368062" y="2086890"/>
            <a:ext cx="396240" cy="396240"/>
          </a:xfrm>
          <a:custGeom>
            <a:avLst/>
            <a:gdLst>
              <a:gd name="connsiteX0" fmla="*/ 233705 w 396240"/>
              <a:gd name="connsiteY0" fmla="*/ 380466 h 396240"/>
              <a:gd name="connsiteX1" fmla="*/ 63322 w 396240"/>
              <a:gd name="connsiteY1" fmla="*/ 380466 h 396240"/>
              <a:gd name="connsiteX2" fmla="*/ 19431 w 396240"/>
              <a:gd name="connsiteY2" fmla="*/ 336575 h 396240"/>
              <a:gd name="connsiteX3" fmla="*/ 19431 w 396240"/>
              <a:gd name="connsiteY3" fmla="*/ 63322 h 396240"/>
              <a:gd name="connsiteX4" fmla="*/ 63322 w 396240"/>
              <a:gd name="connsiteY4" fmla="*/ 19431 h 396240"/>
              <a:gd name="connsiteX5" fmla="*/ 233705 w 396240"/>
              <a:gd name="connsiteY5" fmla="*/ 19431 h 396240"/>
              <a:gd name="connsiteX6" fmla="*/ 277597 w 396240"/>
              <a:gd name="connsiteY6" fmla="*/ 63322 h 396240"/>
              <a:gd name="connsiteX7" fmla="*/ 277597 w 396240"/>
              <a:gd name="connsiteY7" fmla="*/ 336575 h 396240"/>
              <a:gd name="connsiteX8" fmla="*/ 233705 w 396240"/>
              <a:gd name="connsiteY8" fmla="*/ 380466 h 396240"/>
              <a:gd name="connsiteX9" fmla="*/ 111328 w 396240"/>
              <a:gd name="connsiteY9" fmla="*/ 294056 h 396240"/>
              <a:gd name="connsiteX10" fmla="*/ 147752 w 396240"/>
              <a:gd name="connsiteY10" fmla="*/ 308686 h 396240"/>
              <a:gd name="connsiteX11" fmla="*/ 185547 w 396240"/>
              <a:gd name="connsiteY11" fmla="*/ 282168 h 396240"/>
              <a:gd name="connsiteX12" fmla="*/ 148514 w 396240"/>
              <a:gd name="connsiteY12" fmla="*/ 255498 h 396240"/>
              <a:gd name="connsiteX13" fmla="*/ 115900 w 396240"/>
              <a:gd name="connsiteY13" fmla="*/ 232638 h 396240"/>
              <a:gd name="connsiteX14" fmla="*/ 147904 w 396240"/>
              <a:gd name="connsiteY14" fmla="*/ 209016 h 396240"/>
              <a:gd name="connsiteX15" fmla="*/ 176403 w 396240"/>
              <a:gd name="connsiteY15" fmla="*/ 219227 h 396240"/>
              <a:gd name="connsiteX16" fmla="*/ 147752 w 396240"/>
              <a:gd name="connsiteY16" fmla="*/ 308686 h 396240"/>
              <a:gd name="connsiteX17" fmla="*/ 147752 w 396240"/>
              <a:gd name="connsiteY17" fmla="*/ 326822 h 396240"/>
              <a:gd name="connsiteX18" fmla="*/ 147752 w 396240"/>
              <a:gd name="connsiteY18" fmla="*/ 190881 h 396240"/>
              <a:gd name="connsiteX19" fmla="*/ 147752 w 396240"/>
              <a:gd name="connsiteY19" fmla="*/ 209016 h 396240"/>
              <a:gd name="connsiteX20" fmla="*/ 73228 w 396240"/>
              <a:gd name="connsiteY20" fmla="*/ 76733 h 396240"/>
              <a:gd name="connsiteX21" fmla="*/ 223952 w 396240"/>
              <a:gd name="connsiteY21" fmla="*/ 76733 h 396240"/>
              <a:gd name="connsiteX22" fmla="*/ 73228 w 396240"/>
              <a:gd name="connsiteY22" fmla="*/ 133731 h 396240"/>
              <a:gd name="connsiteX23" fmla="*/ 169850 w 396240"/>
              <a:gd name="connsiteY23" fmla="*/ 133731 h 396240"/>
              <a:gd name="connsiteX24" fmla="*/ 381686 w 396240"/>
              <a:gd name="connsiteY24" fmla="*/ 128549 h 396240"/>
              <a:gd name="connsiteX25" fmla="*/ 353339 w 396240"/>
              <a:gd name="connsiteY25" fmla="*/ 100203 h 396240"/>
              <a:gd name="connsiteX26" fmla="*/ 353339 w 396240"/>
              <a:gd name="connsiteY26" fmla="*/ 100203 h 396240"/>
              <a:gd name="connsiteX27" fmla="*/ 324993 w 396240"/>
              <a:gd name="connsiteY27" fmla="*/ 128549 h 396240"/>
              <a:gd name="connsiteX28" fmla="*/ 324993 w 396240"/>
              <a:gd name="connsiteY28" fmla="*/ 331394 h 396240"/>
              <a:gd name="connsiteX29" fmla="*/ 353339 w 396240"/>
              <a:gd name="connsiteY29" fmla="*/ 380466 h 396240"/>
              <a:gd name="connsiteX30" fmla="*/ 381686 w 396240"/>
              <a:gd name="connsiteY30" fmla="*/ 331394 h 396240"/>
              <a:gd name="connsiteX31" fmla="*/ 381686 w 396240"/>
              <a:gd name="connsiteY31" fmla="*/ 128549 h 396240"/>
              <a:gd name="connsiteX32" fmla="*/ 324840 w 396240"/>
              <a:gd name="connsiteY32" fmla="*/ 144704 h 396240"/>
              <a:gd name="connsiteX33" fmla="*/ 381686 w 396240"/>
              <a:gd name="connsiteY33" fmla="*/ 144704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6240" h="396240">
                <a:moveTo>
                  <a:pt x="233705" y="380466"/>
                </a:moveTo>
                <a:lnTo>
                  <a:pt x="63322" y="380466"/>
                </a:lnTo>
                <a:cubicBezTo>
                  <a:pt x="39090" y="380466"/>
                  <a:pt x="19431" y="360807"/>
                  <a:pt x="19431" y="336575"/>
                </a:cubicBezTo>
                <a:lnTo>
                  <a:pt x="19431" y="63322"/>
                </a:lnTo>
                <a:cubicBezTo>
                  <a:pt x="19431" y="39090"/>
                  <a:pt x="39090" y="19431"/>
                  <a:pt x="63322" y="19431"/>
                </a:cubicBezTo>
                <a:lnTo>
                  <a:pt x="233705" y="19431"/>
                </a:lnTo>
                <a:cubicBezTo>
                  <a:pt x="257937" y="19431"/>
                  <a:pt x="277597" y="39090"/>
                  <a:pt x="277597" y="63322"/>
                </a:cubicBezTo>
                <a:lnTo>
                  <a:pt x="277597" y="336575"/>
                </a:lnTo>
                <a:cubicBezTo>
                  <a:pt x="277597" y="360807"/>
                  <a:pt x="257937" y="380466"/>
                  <a:pt x="233705" y="380466"/>
                </a:cubicBezTo>
                <a:close/>
                <a:moveTo>
                  <a:pt x="111328" y="294056"/>
                </a:moveTo>
                <a:cubicBezTo>
                  <a:pt x="118338" y="304114"/>
                  <a:pt x="129921" y="308686"/>
                  <a:pt x="147752" y="308686"/>
                </a:cubicBezTo>
                <a:cubicBezTo>
                  <a:pt x="156591" y="308686"/>
                  <a:pt x="185547" y="306705"/>
                  <a:pt x="185547" y="282168"/>
                </a:cubicBezTo>
                <a:cubicBezTo>
                  <a:pt x="185547" y="265862"/>
                  <a:pt x="175793" y="258851"/>
                  <a:pt x="148514" y="255498"/>
                </a:cubicBezTo>
                <a:cubicBezTo>
                  <a:pt x="138760" y="254279"/>
                  <a:pt x="115900" y="251688"/>
                  <a:pt x="115900" y="232638"/>
                </a:cubicBezTo>
                <a:cubicBezTo>
                  <a:pt x="115900" y="221666"/>
                  <a:pt x="124282" y="209016"/>
                  <a:pt x="147904" y="209016"/>
                </a:cubicBezTo>
                <a:cubicBezTo>
                  <a:pt x="158572" y="209016"/>
                  <a:pt x="169240" y="212979"/>
                  <a:pt x="176403" y="219227"/>
                </a:cubicBezTo>
                <a:moveTo>
                  <a:pt x="147752" y="308686"/>
                </a:moveTo>
                <a:lnTo>
                  <a:pt x="147752" y="326822"/>
                </a:lnTo>
                <a:moveTo>
                  <a:pt x="147752" y="190881"/>
                </a:moveTo>
                <a:lnTo>
                  <a:pt x="147752" y="209016"/>
                </a:lnTo>
                <a:moveTo>
                  <a:pt x="73228" y="76733"/>
                </a:moveTo>
                <a:lnTo>
                  <a:pt x="223952" y="76733"/>
                </a:lnTo>
                <a:moveTo>
                  <a:pt x="73228" y="133731"/>
                </a:moveTo>
                <a:lnTo>
                  <a:pt x="169850" y="133731"/>
                </a:lnTo>
                <a:moveTo>
                  <a:pt x="381686" y="128549"/>
                </a:moveTo>
                <a:cubicBezTo>
                  <a:pt x="381686" y="112852"/>
                  <a:pt x="369037" y="100203"/>
                  <a:pt x="353339" y="100203"/>
                </a:cubicBezTo>
                <a:lnTo>
                  <a:pt x="353339" y="100203"/>
                </a:lnTo>
                <a:cubicBezTo>
                  <a:pt x="337642" y="100203"/>
                  <a:pt x="324993" y="112852"/>
                  <a:pt x="324993" y="128549"/>
                </a:cubicBezTo>
                <a:lnTo>
                  <a:pt x="324993" y="331394"/>
                </a:lnTo>
                <a:lnTo>
                  <a:pt x="353339" y="380466"/>
                </a:lnTo>
                <a:lnTo>
                  <a:pt x="381686" y="331394"/>
                </a:lnTo>
                <a:lnTo>
                  <a:pt x="381686" y="128549"/>
                </a:lnTo>
                <a:close/>
                <a:moveTo>
                  <a:pt x="324840" y="144704"/>
                </a:moveTo>
                <a:lnTo>
                  <a:pt x="381686" y="144704"/>
                </a:lnTo>
              </a:path>
            </a:pathLst>
          </a:custGeom>
          <a:noFill/>
          <a:ln w="19050" cap="rnd">
            <a:solidFill>
              <a:schemeClr val="tx1">
                <a:lumMod val="50000"/>
              </a:schemeClr>
            </a:solidFill>
            <a:prstDash val="solid"/>
            <a:round/>
          </a:ln>
        </p:spPr>
        <p:txBody>
          <a:bodyPr rtlCol="0" anchor="ctr"/>
          <a:lstStyle/>
          <a:p>
            <a:endParaRPr lang="ru-UA"/>
          </a:p>
        </p:txBody>
      </p:sp>
      <p:sp>
        <p:nvSpPr>
          <p:cNvPr id="262" name="Freeform: Shape 261">
            <a:extLst>
              <a:ext uri="{FF2B5EF4-FFF2-40B4-BE49-F238E27FC236}">
                <a16:creationId xmlns:a16="http://schemas.microsoft.com/office/drawing/2014/main" id="{F656B83E-5CCF-4B50-B2D6-0AECBBD3E33D}"/>
              </a:ext>
            </a:extLst>
          </p:cNvPr>
          <p:cNvSpPr/>
          <p:nvPr/>
        </p:nvSpPr>
        <p:spPr>
          <a:xfrm>
            <a:off x="6395542" y="4364203"/>
            <a:ext cx="441960" cy="411480"/>
          </a:xfrm>
          <a:custGeom>
            <a:avLst/>
            <a:gdLst>
              <a:gd name="connsiteX0" fmla="*/ 264033 w 441960"/>
              <a:gd name="connsiteY0" fmla="*/ 228676 h 411480"/>
              <a:gd name="connsiteX1" fmla="*/ 408356 w 441960"/>
              <a:gd name="connsiteY1" fmla="*/ 228676 h 411480"/>
              <a:gd name="connsiteX2" fmla="*/ 408356 w 441960"/>
              <a:gd name="connsiteY2" fmla="*/ 367513 h 411480"/>
              <a:gd name="connsiteX3" fmla="*/ 377571 w 441960"/>
              <a:gd name="connsiteY3" fmla="*/ 398297 h 411480"/>
              <a:gd name="connsiteX4" fmla="*/ 78258 w 441960"/>
              <a:gd name="connsiteY4" fmla="*/ 398297 h 411480"/>
              <a:gd name="connsiteX5" fmla="*/ 47473 w 441960"/>
              <a:gd name="connsiteY5" fmla="*/ 367513 h 411480"/>
              <a:gd name="connsiteX6" fmla="*/ 47473 w 441960"/>
              <a:gd name="connsiteY6" fmla="*/ 228676 h 411480"/>
              <a:gd name="connsiteX7" fmla="*/ 191795 w 441960"/>
              <a:gd name="connsiteY7" fmla="*/ 228676 h 411480"/>
              <a:gd name="connsiteX8" fmla="*/ 264033 w 441960"/>
              <a:gd name="connsiteY8" fmla="*/ 228676 h 411480"/>
              <a:gd name="connsiteX9" fmla="*/ 413538 w 441960"/>
              <a:gd name="connsiteY9" fmla="*/ 228676 h 411480"/>
              <a:gd name="connsiteX10" fmla="*/ 436398 w 441960"/>
              <a:gd name="connsiteY10" fmla="*/ 205816 h 411480"/>
              <a:gd name="connsiteX11" fmla="*/ 436398 w 441960"/>
              <a:gd name="connsiteY11" fmla="*/ 121082 h 411480"/>
              <a:gd name="connsiteX12" fmla="*/ 413538 w 441960"/>
              <a:gd name="connsiteY12" fmla="*/ 98222 h 411480"/>
              <a:gd name="connsiteX13" fmla="*/ 42291 w 441960"/>
              <a:gd name="connsiteY13" fmla="*/ 98222 h 411480"/>
              <a:gd name="connsiteX14" fmla="*/ 19431 w 441960"/>
              <a:gd name="connsiteY14" fmla="*/ 121082 h 411480"/>
              <a:gd name="connsiteX15" fmla="*/ 19431 w 441960"/>
              <a:gd name="connsiteY15" fmla="*/ 205816 h 411480"/>
              <a:gd name="connsiteX16" fmla="*/ 42291 w 441960"/>
              <a:gd name="connsiteY16" fmla="*/ 228676 h 411480"/>
              <a:gd name="connsiteX17" fmla="*/ 191795 w 441960"/>
              <a:gd name="connsiteY17" fmla="*/ 228676 h 411480"/>
              <a:gd name="connsiteX18" fmla="*/ 264033 w 441960"/>
              <a:gd name="connsiteY18" fmla="*/ 246812 h 411480"/>
              <a:gd name="connsiteX19" fmla="*/ 264033 w 441960"/>
              <a:gd name="connsiteY19" fmla="*/ 210693 h 411480"/>
              <a:gd name="connsiteX20" fmla="*/ 241630 w 441960"/>
              <a:gd name="connsiteY20" fmla="*/ 188290 h 411480"/>
              <a:gd name="connsiteX21" fmla="*/ 214351 w 441960"/>
              <a:gd name="connsiteY21" fmla="*/ 188290 h 411480"/>
              <a:gd name="connsiteX22" fmla="*/ 191948 w 441960"/>
              <a:gd name="connsiteY22" fmla="*/ 210693 h 411480"/>
              <a:gd name="connsiteX23" fmla="*/ 191948 w 441960"/>
              <a:gd name="connsiteY23" fmla="*/ 246812 h 411480"/>
              <a:gd name="connsiteX24" fmla="*/ 214351 w 441960"/>
              <a:gd name="connsiteY24" fmla="*/ 269214 h 411480"/>
              <a:gd name="connsiteX25" fmla="*/ 241630 w 441960"/>
              <a:gd name="connsiteY25" fmla="*/ 269214 h 411480"/>
              <a:gd name="connsiteX26" fmla="*/ 264033 w 441960"/>
              <a:gd name="connsiteY26" fmla="*/ 246812 h 411480"/>
              <a:gd name="connsiteX27" fmla="*/ 293599 w 441960"/>
              <a:gd name="connsiteY27" fmla="*/ 62560 h 411480"/>
              <a:gd name="connsiteX28" fmla="*/ 293599 w 441960"/>
              <a:gd name="connsiteY28" fmla="*/ 50825 h 411480"/>
              <a:gd name="connsiteX29" fmla="*/ 262204 w 441960"/>
              <a:gd name="connsiteY29" fmla="*/ 19431 h 411480"/>
              <a:gd name="connsiteX30" fmla="*/ 193472 w 441960"/>
              <a:gd name="connsiteY30" fmla="*/ 19431 h 411480"/>
              <a:gd name="connsiteX31" fmla="*/ 162078 w 441960"/>
              <a:gd name="connsiteY31" fmla="*/ 50825 h 411480"/>
              <a:gd name="connsiteX32" fmla="*/ 162078 w 441960"/>
              <a:gd name="connsiteY32" fmla="*/ 6256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41960" h="411480">
                <a:moveTo>
                  <a:pt x="264033" y="228676"/>
                </a:moveTo>
                <a:lnTo>
                  <a:pt x="408356" y="228676"/>
                </a:lnTo>
                <a:lnTo>
                  <a:pt x="408356" y="367513"/>
                </a:lnTo>
                <a:cubicBezTo>
                  <a:pt x="408356" y="384429"/>
                  <a:pt x="394640" y="398297"/>
                  <a:pt x="377571" y="398297"/>
                </a:cubicBezTo>
                <a:lnTo>
                  <a:pt x="78258" y="398297"/>
                </a:lnTo>
                <a:cubicBezTo>
                  <a:pt x="61341" y="398297"/>
                  <a:pt x="47473" y="384581"/>
                  <a:pt x="47473" y="367513"/>
                </a:cubicBezTo>
                <a:lnTo>
                  <a:pt x="47473" y="228676"/>
                </a:lnTo>
                <a:lnTo>
                  <a:pt x="191795" y="228676"/>
                </a:lnTo>
                <a:moveTo>
                  <a:pt x="264033" y="228676"/>
                </a:moveTo>
                <a:lnTo>
                  <a:pt x="413538" y="228676"/>
                </a:lnTo>
                <a:cubicBezTo>
                  <a:pt x="426187" y="228676"/>
                  <a:pt x="436398" y="218465"/>
                  <a:pt x="436398" y="205816"/>
                </a:cubicBezTo>
                <a:lnTo>
                  <a:pt x="436398" y="121082"/>
                </a:lnTo>
                <a:cubicBezTo>
                  <a:pt x="436398" y="108433"/>
                  <a:pt x="426187" y="98222"/>
                  <a:pt x="413538" y="98222"/>
                </a:cubicBezTo>
                <a:lnTo>
                  <a:pt x="42291" y="98222"/>
                </a:lnTo>
                <a:cubicBezTo>
                  <a:pt x="29642" y="98222"/>
                  <a:pt x="19431" y="108433"/>
                  <a:pt x="19431" y="121082"/>
                </a:cubicBezTo>
                <a:lnTo>
                  <a:pt x="19431" y="205816"/>
                </a:lnTo>
                <a:cubicBezTo>
                  <a:pt x="19431" y="218465"/>
                  <a:pt x="29642" y="228676"/>
                  <a:pt x="42291" y="228676"/>
                </a:cubicBezTo>
                <a:lnTo>
                  <a:pt x="191795" y="228676"/>
                </a:lnTo>
                <a:moveTo>
                  <a:pt x="264033" y="246812"/>
                </a:moveTo>
                <a:lnTo>
                  <a:pt x="264033" y="210693"/>
                </a:lnTo>
                <a:cubicBezTo>
                  <a:pt x="264033" y="198348"/>
                  <a:pt x="253975" y="188290"/>
                  <a:pt x="241630" y="188290"/>
                </a:cubicBezTo>
                <a:lnTo>
                  <a:pt x="214351" y="188290"/>
                </a:lnTo>
                <a:cubicBezTo>
                  <a:pt x="202006" y="188290"/>
                  <a:pt x="191948" y="198348"/>
                  <a:pt x="191948" y="210693"/>
                </a:cubicBezTo>
                <a:lnTo>
                  <a:pt x="191948" y="246812"/>
                </a:lnTo>
                <a:cubicBezTo>
                  <a:pt x="191948" y="259156"/>
                  <a:pt x="202006" y="269214"/>
                  <a:pt x="214351" y="269214"/>
                </a:cubicBezTo>
                <a:lnTo>
                  <a:pt x="241630" y="269214"/>
                </a:lnTo>
                <a:cubicBezTo>
                  <a:pt x="253975" y="269214"/>
                  <a:pt x="264033" y="259156"/>
                  <a:pt x="264033" y="246812"/>
                </a:cubicBezTo>
                <a:close/>
                <a:moveTo>
                  <a:pt x="293599" y="62560"/>
                </a:moveTo>
                <a:lnTo>
                  <a:pt x="293599" y="50825"/>
                </a:lnTo>
                <a:cubicBezTo>
                  <a:pt x="293599" y="33452"/>
                  <a:pt x="279578" y="19431"/>
                  <a:pt x="262204" y="19431"/>
                </a:cubicBezTo>
                <a:lnTo>
                  <a:pt x="193472" y="19431"/>
                </a:lnTo>
                <a:cubicBezTo>
                  <a:pt x="176098" y="19431"/>
                  <a:pt x="162078" y="33452"/>
                  <a:pt x="162078" y="50825"/>
                </a:cubicBezTo>
                <a:lnTo>
                  <a:pt x="162078" y="62560"/>
                </a:lnTo>
              </a:path>
            </a:pathLst>
          </a:custGeom>
          <a:noFill/>
          <a:ln w="19050" cap="rnd">
            <a:solidFill>
              <a:schemeClr val="tx1">
                <a:lumMod val="50000"/>
              </a:schemeClr>
            </a:solidFill>
            <a:prstDash val="solid"/>
            <a:round/>
          </a:ln>
        </p:spPr>
        <p:txBody>
          <a:bodyPr rtlCol="0" anchor="ctr"/>
          <a:lstStyle/>
          <a:p>
            <a:endParaRPr lang="ru-UA"/>
          </a:p>
        </p:txBody>
      </p:sp>
      <p:sp>
        <p:nvSpPr>
          <p:cNvPr id="263" name="Freeform: Shape 262">
            <a:extLst>
              <a:ext uri="{FF2B5EF4-FFF2-40B4-BE49-F238E27FC236}">
                <a16:creationId xmlns:a16="http://schemas.microsoft.com/office/drawing/2014/main" id="{6AB4B5CE-778D-4A0F-8114-C18FB02E4B22}"/>
              </a:ext>
            </a:extLst>
          </p:cNvPr>
          <p:cNvSpPr/>
          <p:nvPr/>
        </p:nvSpPr>
        <p:spPr>
          <a:xfrm>
            <a:off x="4285412" y="5478704"/>
            <a:ext cx="441960" cy="472440"/>
          </a:xfrm>
          <a:custGeom>
            <a:avLst/>
            <a:gdLst>
              <a:gd name="connsiteX0" fmla="*/ 387172 w 441960"/>
              <a:gd name="connsiteY0" fmla="*/ 272415 h 472440"/>
              <a:gd name="connsiteX1" fmla="*/ 437312 w 441960"/>
              <a:gd name="connsiteY1" fmla="*/ 325298 h 472440"/>
              <a:gd name="connsiteX2" fmla="*/ 404698 w 441960"/>
              <a:gd name="connsiteY2" fmla="*/ 381838 h 472440"/>
              <a:gd name="connsiteX3" fmla="*/ 333832 w 441960"/>
              <a:gd name="connsiteY3" fmla="*/ 364922 h 472440"/>
              <a:gd name="connsiteX4" fmla="*/ 281711 w 441960"/>
              <a:gd name="connsiteY4" fmla="*/ 395097 h 472440"/>
              <a:gd name="connsiteX5" fmla="*/ 260985 w 441960"/>
              <a:gd name="connsiteY5" fmla="*/ 465049 h 472440"/>
              <a:gd name="connsiteX6" fmla="*/ 195758 w 441960"/>
              <a:gd name="connsiteY6" fmla="*/ 465049 h 472440"/>
              <a:gd name="connsiteX7" fmla="*/ 175031 w 441960"/>
              <a:gd name="connsiteY7" fmla="*/ 395097 h 472440"/>
              <a:gd name="connsiteX8" fmla="*/ 122911 w 441960"/>
              <a:gd name="connsiteY8" fmla="*/ 364922 h 472440"/>
              <a:gd name="connsiteX9" fmla="*/ 52044 w 441960"/>
              <a:gd name="connsiteY9" fmla="*/ 381838 h 472440"/>
              <a:gd name="connsiteX10" fmla="*/ 19431 w 441960"/>
              <a:gd name="connsiteY10" fmla="*/ 325298 h 472440"/>
              <a:gd name="connsiteX11" fmla="*/ 69571 w 441960"/>
              <a:gd name="connsiteY11" fmla="*/ 272415 h 472440"/>
              <a:gd name="connsiteX12" fmla="*/ 66675 w 441960"/>
              <a:gd name="connsiteY12" fmla="*/ 242240 h 472440"/>
              <a:gd name="connsiteX13" fmla="*/ 69571 w 441960"/>
              <a:gd name="connsiteY13" fmla="*/ 212065 h 472440"/>
              <a:gd name="connsiteX14" fmla="*/ 19431 w 441960"/>
              <a:gd name="connsiteY14" fmla="*/ 159182 h 472440"/>
              <a:gd name="connsiteX15" fmla="*/ 52044 w 441960"/>
              <a:gd name="connsiteY15" fmla="*/ 102642 h 472440"/>
              <a:gd name="connsiteX16" fmla="*/ 122911 w 441960"/>
              <a:gd name="connsiteY16" fmla="*/ 119558 h 472440"/>
              <a:gd name="connsiteX17" fmla="*/ 175031 w 441960"/>
              <a:gd name="connsiteY17" fmla="*/ 89383 h 472440"/>
              <a:gd name="connsiteX18" fmla="*/ 195758 w 441960"/>
              <a:gd name="connsiteY18" fmla="*/ 19431 h 472440"/>
              <a:gd name="connsiteX19" fmla="*/ 260985 w 441960"/>
              <a:gd name="connsiteY19" fmla="*/ 19431 h 472440"/>
              <a:gd name="connsiteX20" fmla="*/ 281711 w 441960"/>
              <a:gd name="connsiteY20" fmla="*/ 89383 h 472440"/>
              <a:gd name="connsiteX21" fmla="*/ 333832 w 441960"/>
              <a:gd name="connsiteY21" fmla="*/ 119558 h 472440"/>
              <a:gd name="connsiteX22" fmla="*/ 404698 w 441960"/>
              <a:gd name="connsiteY22" fmla="*/ 102642 h 472440"/>
              <a:gd name="connsiteX23" fmla="*/ 437312 w 441960"/>
              <a:gd name="connsiteY23" fmla="*/ 159182 h 472440"/>
              <a:gd name="connsiteX24" fmla="*/ 387172 w 441960"/>
              <a:gd name="connsiteY24" fmla="*/ 212065 h 472440"/>
              <a:gd name="connsiteX25" fmla="*/ 390068 w 441960"/>
              <a:gd name="connsiteY25" fmla="*/ 242240 h 472440"/>
              <a:gd name="connsiteX26" fmla="*/ 387172 w 441960"/>
              <a:gd name="connsiteY26" fmla="*/ 272415 h 472440"/>
              <a:gd name="connsiteX27" fmla="*/ 228219 w 441960"/>
              <a:gd name="connsiteY27" fmla="*/ 140589 h 472440"/>
              <a:gd name="connsiteX28" fmla="*/ 126568 w 441960"/>
              <a:gd name="connsiteY28" fmla="*/ 242240 h 472440"/>
              <a:gd name="connsiteX29" fmla="*/ 228219 w 441960"/>
              <a:gd name="connsiteY29" fmla="*/ 343891 h 472440"/>
              <a:gd name="connsiteX30" fmla="*/ 329870 w 441960"/>
              <a:gd name="connsiteY30" fmla="*/ 242240 h 472440"/>
              <a:gd name="connsiteX31" fmla="*/ 228219 w 441960"/>
              <a:gd name="connsiteY31" fmla="*/ 140589 h 472440"/>
              <a:gd name="connsiteX32" fmla="*/ 228219 w 441960"/>
              <a:gd name="connsiteY32" fmla="*/ 190576 h 472440"/>
              <a:gd name="connsiteX33" fmla="*/ 228219 w 441960"/>
              <a:gd name="connsiteY33" fmla="*/ 242240 h 472440"/>
              <a:gd name="connsiteX34" fmla="*/ 281559 w 441960"/>
              <a:gd name="connsiteY34" fmla="*/ 242240 h 47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1960" h="472440">
                <a:moveTo>
                  <a:pt x="387172" y="272415"/>
                </a:moveTo>
                <a:lnTo>
                  <a:pt x="437312" y="325298"/>
                </a:lnTo>
                <a:lnTo>
                  <a:pt x="404698" y="381838"/>
                </a:lnTo>
                <a:lnTo>
                  <a:pt x="333832" y="364922"/>
                </a:lnTo>
                <a:cubicBezTo>
                  <a:pt x="318592" y="378028"/>
                  <a:pt x="301066" y="388239"/>
                  <a:pt x="281711" y="395097"/>
                </a:cubicBezTo>
                <a:lnTo>
                  <a:pt x="260985" y="465049"/>
                </a:lnTo>
                <a:lnTo>
                  <a:pt x="195758" y="465049"/>
                </a:lnTo>
                <a:lnTo>
                  <a:pt x="175031" y="395097"/>
                </a:lnTo>
                <a:cubicBezTo>
                  <a:pt x="155677" y="388392"/>
                  <a:pt x="137998" y="378028"/>
                  <a:pt x="122911" y="364922"/>
                </a:cubicBezTo>
                <a:lnTo>
                  <a:pt x="52044" y="381838"/>
                </a:lnTo>
                <a:lnTo>
                  <a:pt x="19431" y="325298"/>
                </a:lnTo>
                <a:lnTo>
                  <a:pt x="69571" y="272415"/>
                </a:lnTo>
                <a:cubicBezTo>
                  <a:pt x="67742" y="262662"/>
                  <a:pt x="66675" y="252603"/>
                  <a:pt x="66675" y="242240"/>
                </a:cubicBezTo>
                <a:cubicBezTo>
                  <a:pt x="66675" y="231877"/>
                  <a:pt x="67742" y="221818"/>
                  <a:pt x="69571" y="212065"/>
                </a:cubicBezTo>
                <a:lnTo>
                  <a:pt x="19431" y="159182"/>
                </a:lnTo>
                <a:lnTo>
                  <a:pt x="52044" y="102642"/>
                </a:lnTo>
                <a:lnTo>
                  <a:pt x="122911" y="119558"/>
                </a:lnTo>
                <a:cubicBezTo>
                  <a:pt x="138151" y="106452"/>
                  <a:pt x="155677" y="96241"/>
                  <a:pt x="175031" y="89383"/>
                </a:cubicBezTo>
                <a:lnTo>
                  <a:pt x="195758" y="19431"/>
                </a:lnTo>
                <a:lnTo>
                  <a:pt x="260985" y="19431"/>
                </a:lnTo>
                <a:lnTo>
                  <a:pt x="281711" y="89383"/>
                </a:lnTo>
                <a:cubicBezTo>
                  <a:pt x="301066" y="96088"/>
                  <a:pt x="318744" y="106452"/>
                  <a:pt x="333832" y="119558"/>
                </a:cubicBezTo>
                <a:lnTo>
                  <a:pt x="404698" y="102642"/>
                </a:lnTo>
                <a:lnTo>
                  <a:pt x="437312" y="159182"/>
                </a:lnTo>
                <a:lnTo>
                  <a:pt x="387172" y="212065"/>
                </a:lnTo>
                <a:cubicBezTo>
                  <a:pt x="389001" y="221818"/>
                  <a:pt x="390068" y="231877"/>
                  <a:pt x="390068" y="242240"/>
                </a:cubicBezTo>
                <a:cubicBezTo>
                  <a:pt x="390068" y="252603"/>
                  <a:pt x="389001" y="262662"/>
                  <a:pt x="387172" y="272415"/>
                </a:cubicBezTo>
                <a:close/>
                <a:moveTo>
                  <a:pt x="228219" y="140589"/>
                </a:moveTo>
                <a:cubicBezTo>
                  <a:pt x="172136" y="140589"/>
                  <a:pt x="126568" y="186005"/>
                  <a:pt x="126568" y="242240"/>
                </a:cubicBezTo>
                <a:cubicBezTo>
                  <a:pt x="126568" y="298323"/>
                  <a:pt x="171984" y="343891"/>
                  <a:pt x="228219" y="343891"/>
                </a:cubicBezTo>
                <a:cubicBezTo>
                  <a:pt x="284302" y="343891"/>
                  <a:pt x="329870" y="298475"/>
                  <a:pt x="329870" y="242240"/>
                </a:cubicBezTo>
                <a:cubicBezTo>
                  <a:pt x="329717" y="186157"/>
                  <a:pt x="284302" y="140589"/>
                  <a:pt x="228219" y="140589"/>
                </a:cubicBezTo>
                <a:close/>
                <a:moveTo>
                  <a:pt x="228219" y="190576"/>
                </a:moveTo>
                <a:lnTo>
                  <a:pt x="228219" y="242240"/>
                </a:lnTo>
                <a:lnTo>
                  <a:pt x="281559" y="242240"/>
                </a:lnTo>
              </a:path>
            </a:pathLst>
          </a:custGeom>
          <a:noFill/>
          <a:ln w="19050" cap="rnd">
            <a:solidFill>
              <a:schemeClr val="tx1">
                <a:lumMod val="50000"/>
              </a:schemeClr>
            </a:solidFill>
            <a:prstDash val="solid"/>
            <a:round/>
          </a:ln>
        </p:spPr>
        <p:txBody>
          <a:bodyPr rtlCol="0" anchor="ctr"/>
          <a:lstStyle/>
          <a:p>
            <a:endParaRPr lang="ru-UA"/>
          </a:p>
        </p:txBody>
      </p:sp>
      <p:sp>
        <p:nvSpPr>
          <p:cNvPr id="264" name="Freeform: Shape 263">
            <a:extLst>
              <a:ext uri="{FF2B5EF4-FFF2-40B4-BE49-F238E27FC236}">
                <a16:creationId xmlns:a16="http://schemas.microsoft.com/office/drawing/2014/main" id="{11AEFE02-739B-4369-831B-3ED174E64AAC}"/>
              </a:ext>
            </a:extLst>
          </p:cNvPr>
          <p:cNvSpPr/>
          <p:nvPr/>
        </p:nvSpPr>
        <p:spPr>
          <a:xfrm>
            <a:off x="5285308" y="5610835"/>
            <a:ext cx="518160" cy="381000"/>
          </a:xfrm>
          <a:custGeom>
            <a:avLst/>
            <a:gdLst>
              <a:gd name="connsiteX0" fmla="*/ 129616 w 518160"/>
              <a:gd name="connsiteY0" fmla="*/ 199111 h 381000"/>
              <a:gd name="connsiteX1" fmla="*/ 81610 w 518160"/>
              <a:gd name="connsiteY1" fmla="*/ 247117 h 381000"/>
              <a:gd name="connsiteX2" fmla="*/ 33605 w 518160"/>
              <a:gd name="connsiteY2" fmla="*/ 199111 h 381000"/>
              <a:gd name="connsiteX3" fmla="*/ 81610 w 518160"/>
              <a:gd name="connsiteY3" fmla="*/ 151104 h 381000"/>
              <a:gd name="connsiteX4" fmla="*/ 129616 w 518160"/>
              <a:gd name="connsiteY4" fmla="*/ 199111 h 381000"/>
              <a:gd name="connsiteX5" fmla="*/ 255194 w 518160"/>
              <a:gd name="connsiteY5" fmla="*/ 19431 h 381000"/>
              <a:gd name="connsiteX6" fmla="*/ 207188 w 518160"/>
              <a:gd name="connsiteY6" fmla="*/ 67437 h 381000"/>
              <a:gd name="connsiteX7" fmla="*/ 255194 w 518160"/>
              <a:gd name="connsiteY7" fmla="*/ 115443 h 381000"/>
              <a:gd name="connsiteX8" fmla="*/ 303200 w 518160"/>
              <a:gd name="connsiteY8" fmla="*/ 67437 h 381000"/>
              <a:gd name="connsiteX9" fmla="*/ 255194 w 518160"/>
              <a:gd name="connsiteY9" fmla="*/ 19431 h 381000"/>
              <a:gd name="connsiteX10" fmla="*/ 428930 w 518160"/>
              <a:gd name="connsiteY10" fmla="*/ 110109 h 381000"/>
              <a:gd name="connsiteX11" fmla="*/ 380924 w 518160"/>
              <a:gd name="connsiteY11" fmla="*/ 158115 h 381000"/>
              <a:gd name="connsiteX12" fmla="*/ 428930 w 518160"/>
              <a:gd name="connsiteY12" fmla="*/ 206121 h 381000"/>
              <a:gd name="connsiteX13" fmla="*/ 476936 w 518160"/>
              <a:gd name="connsiteY13" fmla="*/ 158115 h 381000"/>
              <a:gd name="connsiteX14" fmla="*/ 428930 w 518160"/>
              <a:gd name="connsiteY14" fmla="*/ 110109 h 381000"/>
              <a:gd name="connsiteX15" fmla="*/ 81610 w 518160"/>
              <a:gd name="connsiteY15" fmla="*/ 247117 h 381000"/>
              <a:gd name="connsiteX16" fmla="*/ 81610 w 518160"/>
              <a:gd name="connsiteY16" fmla="*/ 363245 h 381000"/>
              <a:gd name="connsiteX17" fmla="*/ 255194 w 518160"/>
              <a:gd name="connsiteY17" fmla="*/ 115595 h 381000"/>
              <a:gd name="connsiteX18" fmla="*/ 255194 w 518160"/>
              <a:gd name="connsiteY18" fmla="*/ 363245 h 381000"/>
              <a:gd name="connsiteX19" fmla="*/ 428930 w 518160"/>
              <a:gd name="connsiteY19" fmla="*/ 206121 h 381000"/>
              <a:gd name="connsiteX20" fmla="*/ 428930 w 518160"/>
              <a:gd name="connsiteY20" fmla="*/ 363245 h 381000"/>
              <a:gd name="connsiteX21" fmla="*/ 19431 w 518160"/>
              <a:gd name="connsiteY21" fmla="*/ 363245 h 381000"/>
              <a:gd name="connsiteX22" fmla="*/ 502082 w 518160"/>
              <a:gd name="connsiteY22" fmla="*/ 36324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8160" h="381000">
                <a:moveTo>
                  <a:pt x="129616" y="199111"/>
                </a:moveTo>
                <a:cubicBezTo>
                  <a:pt x="129616" y="225628"/>
                  <a:pt x="108128" y="247117"/>
                  <a:pt x="81610" y="247117"/>
                </a:cubicBezTo>
                <a:cubicBezTo>
                  <a:pt x="55093" y="247117"/>
                  <a:pt x="33605" y="225628"/>
                  <a:pt x="33605" y="199111"/>
                </a:cubicBezTo>
                <a:cubicBezTo>
                  <a:pt x="33605" y="172593"/>
                  <a:pt x="55093" y="151104"/>
                  <a:pt x="81610" y="151104"/>
                </a:cubicBezTo>
                <a:cubicBezTo>
                  <a:pt x="108128" y="151104"/>
                  <a:pt x="129616" y="172593"/>
                  <a:pt x="129616" y="199111"/>
                </a:cubicBezTo>
                <a:close/>
                <a:moveTo>
                  <a:pt x="255194" y="19431"/>
                </a:moveTo>
                <a:cubicBezTo>
                  <a:pt x="228676" y="19431"/>
                  <a:pt x="207188" y="40919"/>
                  <a:pt x="207188" y="67437"/>
                </a:cubicBezTo>
                <a:cubicBezTo>
                  <a:pt x="207188" y="93954"/>
                  <a:pt x="228676" y="115443"/>
                  <a:pt x="255194" y="115443"/>
                </a:cubicBezTo>
                <a:cubicBezTo>
                  <a:pt x="281712" y="115443"/>
                  <a:pt x="303200" y="93954"/>
                  <a:pt x="303200" y="67437"/>
                </a:cubicBezTo>
                <a:cubicBezTo>
                  <a:pt x="303352" y="41072"/>
                  <a:pt x="281864" y="19431"/>
                  <a:pt x="255194" y="19431"/>
                </a:cubicBezTo>
                <a:close/>
                <a:moveTo>
                  <a:pt x="428930" y="110109"/>
                </a:moveTo>
                <a:cubicBezTo>
                  <a:pt x="402412" y="110109"/>
                  <a:pt x="380924" y="131597"/>
                  <a:pt x="380924" y="158115"/>
                </a:cubicBezTo>
                <a:cubicBezTo>
                  <a:pt x="380924" y="184633"/>
                  <a:pt x="402412" y="206121"/>
                  <a:pt x="428930" y="206121"/>
                </a:cubicBezTo>
                <a:cubicBezTo>
                  <a:pt x="455448" y="206121"/>
                  <a:pt x="476936" y="184633"/>
                  <a:pt x="476936" y="158115"/>
                </a:cubicBezTo>
                <a:cubicBezTo>
                  <a:pt x="477088" y="131597"/>
                  <a:pt x="455448" y="110109"/>
                  <a:pt x="428930" y="110109"/>
                </a:cubicBezTo>
                <a:close/>
                <a:moveTo>
                  <a:pt x="81610" y="247117"/>
                </a:moveTo>
                <a:lnTo>
                  <a:pt x="81610" y="363245"/>
                </a:lnTo>
                <a:moveTo>
                  <a:pt x="255194" y="115595"/>
                </a:moveTo>
                <a:lnTo>
                  <a:pt x="255194" y="363245"/>
                </a:lnTo>
                <a:moveTo>
                  <a:pt x="428930" y="206121"/>
                </a:moveTo>
                <a:lnTo>
                  <a:pt x="428930" y="363245"/>
                </a:lnTo>
                <a:moveTo>
                  <a:pt x="19431" y="363245"/>
                </a:moveTo>
                <a:lnTo>
                  <a:pt x="502082" y="363245"/>
                </a:lnTo>
              </a:path>
            </a:pathLst>
          </a:custGeom>
          <a:noFill/>
          <a:ln w="19050" cap="rnd">
            <a:solidFill>
              <a:schemeClr val="tx1">
                <a:lumMod val="50000"/>
              </a:schemeClr>
            </a:solidFill>
            <a:prstDash val="solid"/>
            <a:round/>
          </a:ln>
        </p:spPr>
        <p:txBody>
          <a:bodyPr rtlCol="0" anchor="ctr"/>
          <a:lstStyle/>
          <a:p>
            <a:endParaRPr lang="ru-UA"/>
          </a:p>
        </p:txBody>
      </p:sp>
      <p:sp>
        <p:nvSpPr>
          <p:cNvPr id="265" name="Freeform: Shape 264">
            <a:extLst>
              <a:ext uri="{FF2B5EF4-FFF2-40B4-BE49-F238E27FC236}">
                <a16:creationId xmlns:a16="http://schemas.microsoft.com/office/drawing/2014/main" id="{7AEDE261-745B-4A5A-80BF-8F2B355CA8D7}"/>
              </a:ext>
            </a:extLst>
          </p:cNvPr>
          <p:cNvSpPr/>
          <p:nvPr/>
        </p:nvSpPr>
        <p:spPr>
          <a:xfrm>
            <a:off x="6333973" y="5618302"/>
            <a:ext cx="563880" cy="304800"/>
          </a:xfrm>
          <a:custGeom>
            <a:avLst/>
            <a:gdLst>
              <a:gd name="connsiteX0" fmla="*/ 559536 w 563880"/>
              <a:gd name="connsiteY0" fmla="*/ 152476 h 304800"/>
              <a:gd name="connsiteX1" fmla="*/ 289483 w 563880"/>
              <a:gd name="connsiteY1" fmla="*/ 285522 h 304800"/>
              <a:gd name="connsiteX2" fmla="*/ 19431 w 563880"/>
              <a:gd name="connsiteY2" fmla="*/ 152476 h 304800"/>
              <a:gd name="connsiteX3" fmla="*/ 289483 w 563880"/>
              <a:gd name="connsiteY3" fmla="*/ 19431 h 304800"/>
              <a:gd name="connsiteX4" fmla="*/ 559536 w 563880"/>
              <a:gd name="connsiteY4" fmla="*/ 152476 h 304800"/>
              <a:gd name="connsiteX5" fmla="*/ 289483 w 563880"/>
              <a:gd name="connsiteY5" fmla="*/ 54483 h 304800"/>
              <a:gd name="connsiteX6" fmla="*/ 191338 w 563880"/>
              <a:gd name="connsiteY6" fmla="*/ 152629 h 304800"/>
              <a:gd name="connsiteX7" fmla="*/ 289483 w 563880"/>
              <a:gd name="connsiteY7" fmla="*/ 250774 h 304800"/>
              <a:gd name="connsiteX8" fmla="*/ 387629 w 563880"/>
              <a:gd name="connsiteY8" fmla="*/ 152629 h 304800"/>
              <a:gd name="connsiteX9" fmla="*/ 289483 w 563880"/>
              <a:gd name="connsiteY9" fmla="*/ 54483 h 304800"/>
              <a:gd name="connsiteX10" fmla="*/ 256717 w 563880"/>
              <a:gd name="connsiteY10" fmla="*/ 183566 h 304800"/>
              <a:gd name="connsiteX11" fmla="*/ 288874 w 563880"/>
              <a:gd name="connsiteY11" fmla="*/ 196520 h 304800"/>
              <a:gd name="connsiteX12" fmla="*/ 322250 w 563880"/>
              <a:gd name="connsiteY12" fmla="*/ 173050 h 304800"/>
              <a:gd name="connsiteX13" fmla="*/ 289636 w 563880"/>
              <a:gd name="connsiteY13" fmla="*/ 149581 h 304800"/>
              <a:gd name="connsiteX14" fmla="*/ 260833 w 563880"/>
              <a:gd name="connsiteY14" fmla="*/ 129464 h 304800"/>
              <a:gd name="connsiteX15" fmla="*/ 289026 w 563880"/>
              <a:gd name="connsiteY15" fmla="*/ 108585 h 304800"/>
              <a:gd name="connsiteX16" fmla="*/ 314173 w 563880"/>
              <a:gd name="connsiteY16" fmla="*/ 117577 h 304800"/>
              <a:gd name="connsiteX17" fmla="*/ 288874 w 563880"/>
              <a:gd name="connsiteY17" fmla="*/ 196520 h 304800"/>
              <a:gd name="connsiteX18" fmla="*/ 288874 w 563880"/>
              <a:gd name="connsiteY18" fmla="*/ 212522 h 304800"/>
              <a:gd name="connsiteX19" fmla="*/ 288874 w 563880"/>
              <a:gd name="connsiteY19" fmla="*/ 92431 h 304800"/>
              <a:gd name="connsiteX20" fmla="*/ 288874 w 563880"/>
              <a:gd name="connsiteY20" fmla="*/ 108433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880" h="304800">
                <a:moveTo>
                  <a:pt x="559536" y="152476"/>
                </a:moveTo>
                <a:cubicBezTo>
                  <a:pt x="559536" y="152476"/>
                  <a:pt x="438683" y="285522"/>
                  <a:pt x="289483" y="285522"/>
                </a:cubicBezTo>
                <a:cubicBezTo>
                  <a:pt x="140284" y="285522"/>
                  <a:pt x="19431" y="152476"/>
                  <a:pt x="19431" y="152476"/>
                </a:cubicBezTo>
                <a:cubicBezTo>
                  <a:pt x="19431" y="152476"/>
                  <a:pt x="140284" y="19431"/>
                  <a:pt x="289483" y="19431"/>
                </a:cubicBezTo>
                <a:cubicBezTo>
                  <a:pt x="438683" y="19431"/>
                  <a:pt x="559536" y="152476"/>
                  <a:pt x="559536" y="152476"/>
                </a:cubicBezTo>
                <a:close/>
                <a:moveTo>
                  <a:pt x="289483" y="54483"/>
                </a:moveTo>
                <a:cubicBezTo>
                  <a:pt x="235382" y="54483"/>
                  <a:pt x="191338" y="98374"/>
                  <a:pt x="191338" y="152629"/>
                </a:cubicBezTo>
                <a:cubicBezTo>
                  <a:pt x="191338" y="206731"/>
                  <a:pt x="235229" y="250774"/>
                  <a:pt x="289483" y="250774"/>
                </a:cubicBezTo>
                <a:cubicBezTo>
                  <a:pt x="343586" y="250774"/>
                  <a:pt x="387629" y="206883"/>
                  <a:pt x="387629" y="152629"/>
                </a:cubicBezTo>
                <a:cubicBezTo>
                  <a:pt x="387629" y="98374"/>
                  <a:pt x="343738" y="54483"/>
                  <a:pt x="289483" y="54483"/>
                </a:cubicBezTo>
                <a:close/>
                <a:moveTo>
                  <a:pt x="256717" y="183566"/>
                </a:moveTo>
                <a:cubicBezTo>
                  <a:pt x="262813" y="192405"/>
                  <a:pt x="273024" y="196520"/>
                  <a:pt x="288874" y="196520"/>
                </a:cubicBezTo>
                <a:cubicBezTo>
                  <a:pt x="296646" y="196520"/>
                  <a:pt x="322250" y="194844"/>
                  <a:pt x="322250" y="173050"/>
                </a:cubicBezTo>
                <a:cubicBezTo>
                  <a:pt x="322250" y="158725"/>
                  <a:pt x="313715" y="152476"/>
                  <a:pt x="289636" y="149581"/>
                </a:cubicBezTo>
                <a:cubicBezTo>
                  <a:pt x="280949" y="148514"/>
                  <a:pt x="260833" y="146228"/>
                  <a:pt x="260833" y="129464"/>
                </a:cubicBezTo>
                <a:cubicBezTo>
                  <a:pt x="260833" y="119863"/>
                  <a:pt x="268300" y="108585"/>
                  <a:pt x="289026" y="108585"/>
                </a:cubicBezTo>
                <a:cubicBezTo>
                  <a:pt x="298475" y="108585"/>
                  <a:pt x="307924" y="112090"/>
                  <a:pt x="314173" y="117577"/>
                </a:cubicBezTo>
                <a:moveTo>
                  <a:pt x="288874" y="196520"/>
                </a:moveTo>
                <a:lnTo>
                  <a:pt x="288874" y="212522"/>
                </a:lnTo>
                <a:moveTo>
                  <a:pt x="288874" y="92431"/>
                </a:moveTo>
                <a:lnTo>
                  <a:pt x="288874" y="108433"/>
                </a:lnTo>
              </a:path>
            </a:pathLst>
          </a:custGeom>
          <a:noFill/>
          <a:ln w="19050" cap="rnd">
            <a:solidFill>
              <a:schemeClr val="tx1">
                <a:lumMod val="50000"/>
              </a:schemeClr>
            </a:solidFill>
            <a:prstDash val="solid"/>
            <a:round/>
          </a:ln>
        </p:spPr>
        <p:txBody>
          <a:bodyPr rtlCol="0" anchor="ctr"/>
          <a:lstStyle/>
          <a:p>
            <a:endParaRPr lang="ru-UA"/>
          </a:p>
        </p:txBody>
      </p:sp>
      <p:sp>
        <p:nvSpPr>
          <p:cNvPr id="266" name="Freeform: Shape 265">
            <a:extLst>
              <a:ext uri="{FF2B5EF4-FFF2-40B4-BE49-F238E27FC236}">
                <a16:creationId xmlns:a16="http://schemas.microsoft.com/office/drawing/2014/main" id="{5FCC3AC5-F33C-4ED8-862B-DD1CCD5E262E}"/>
              </a:ext>
            </a:extLst>
          </p:cNvPr>
          <p:cNvSpPr/>
          <p:nvPr/>
        </p:nvSpPr>
        <p:spPr>
          <a:xfrm>
            <a:off x="7458837" y="5518175"/>
            <a:ext cx="411480" cy="411480"/>
          </a:xfrm>
          <a:custGeom>
            <a:avLst/>
            <a:gdLst>
              <a:gd name="connsiteX0" fmla="*/ 228676 w 411480"/>
              <a:gd name="connsiteY0" fmla="*/ 111176 h 411480"/>
              <a:gd name="connsiteX1" fmla="*/ 306705 w 411480"/>
              <a:gd name="connsiteY1" fmla="*/ 115443 h 411480"/>
              <a:gd name="connsiteX2" fmla="*/ 309753 w 411480"/>
              <a:gd name="connsiteY2" fmla="*/ 193472 h 411480"/>
              <a:gd name="connsiteX3" fmla="*/ 306553 w 411480"/>
              <a:gd name="connsiteY3" fmla="*/ 115596 h 411480"/>
              <a:gd name="connsiteX4" fmla="*/ 125958 w 411480"/>
              <a:gd name="connsiteY4" fmla="*/ 296189 h 411480"/>
              <a:gd name="connsiteX5" fmla="*/ 133274 w 411480"/>
              <a:gd name="connsiteY5" fmla="*/ 107671 h 411480"/>
              <a:gd name="connsiteX6" fmla="*/ 95021 w 411480"/>
              <a:gd name="connsiteY6" fmla="*/ 145923 h 411480"/>
              <a:gd name="connsiteX7" fmla="*/ 133274 w 411480"/>
              <a:gd name="connsiteY7" fmla="*/ 184176 h 411480"/>
              <a:gd name="connsiteX8" fmla="*/ 171526 w 411480"/>
              <a:gd name="connsiteY8" fmla="*/ 145923 h 411480"/>
              <a:gd name="connsiteX9" fmla="*/ 133274 w 411480"/>
              <a:gd name="connsiteY9" fmla="*/ 107671 h 411480"/>
              <a:gd name="connsiteX10" fmla="*/ 270738 w 411480"/>
              <a:gd name="connsiteY10" fmla="*/ 249860 h 411480"/>
              <a:gd name="connsiteX11" fmla="*/ 232486 w 411480"/>
              <a:gd name="connsiteY11" fmla="*/ 288112 h 411480"/>
              <a:gd name="connsiteX12" fmla="*/ 270738 w 411480"/>
              <a:gd name="connsiteY12" fmla="*/ 326365 h 411480"/>
              <a:gd name="connsiteX13" fmla="*/ 308991 w 411480"/>
              <a:gd name="connsiteY13" fmla="*/ 288112 h 411480"/>
              <a:gd name="connsiteX14" fmla="*/ 270738 w 411480"/>
              <a:gd name="connsiteY14" fmla="*/ 249860 h 411480"/>
              <a:gd name="connsiteX15" fmla="*/ 208559 w 411480"/>
              <a:gd name="connsiteY15" fmla="*/ 19431 h 411480"/>
              <a:gd name="connsiteX16" fmla="*/ 19431 w 411480"/>
              <a:gd name="connsiteY16" fmla="*/ 208559 h 411480"/>
              <a:gd name="connsiteX17" fmla="*/ 208559 w 411480"/>
              <a:gd name="connsiteY17" fmla="*/ 397688 h 411480"/>
              <a:gd name="connsiteX18" fmla="*/ 397688 w 411480"/>
              <a:gd name="connsiteY18" fmla="*/ 208559 h 411480"/>
              <a:gd name="connsiteX19" fmla="*/ 208559 w 411480"/>
              <a:gd name="connsiteY19" fmla="*/ 19431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480" h="411480">
                <a:moveTo>
                  <a:pt x="228676" y="111176"/>
                </a:moveTo>
                <a:lnTo>
                  <a:pt x="306705" y="115443"/>
                </a:lnTo>
                <a:lnTo>
                  <a:pt x="309753" y="193472"/>
                </a:lnTo>
                <a:lnTo>
                  <a:pt x="306553" y="115596"/>
                </a:lnTo>
                <a:lnTo>
                  <a:pt x="125958" y="296189"/>
                </a:lnTo>
                <a:moveTo>
                  <a:pt x="133274" y="107671"/>
                </a:moveTo>
                <a:cubicBezTo>
                  <a:pt x="112090" y="107671"/>
                  <a:pt x="95021" y="124739"/>
                  <a:pt x="95021" y="145923"/>
                </a:cubicBezTo>
                <a:cubicBezTo>
                  <a:pt x="95021" y="167107"/>
                  <a:pt x="112090" y="184176"/>
                  <a:pt x="133274" y="184176"/>
                </a:cubicBezTo>
                <a:cubicBezTo>
                  <a:pt x="154457" y="184176"/>
                  <a:pt x="171526" y="167107"/>
                  <a:pt x="171526" y="145923"/>
                </a:cubicBezTo>
                <a:cubicBezTo>
                  <a:pt x="171526" y="124739"/>
                  <a:pt x="154457" y="107671"/>
                  <a:pt x="133274" y="107671"/>
                </a:cubicBezTo>
                <a:close/>
                <a:moveTo>
                  <a:pt x="270738" y="249860"/>
                </a:moveTo>
                <a:cubicBezTo>
                  <a:pt x="249555" y="249860"/>
                  <a:pt x="232486" y="266929"/>
                  <a:pt x="232486" y="288112"/>
                </a:cubicBezTo>
                <a:cubicBezTo>
                  <a:pt x="232486" y="309296"/>
                  <a:pt x="249555" y="326365"/>
                  <a:pt x="270738" y="326365"/>
                </a:cubicBezTo>
                <a:cubicBezTo>
                  <a:pt x="291922" y="326365"/>
                  <a:pt x="308991" y="309296"/>
                  <a:pt x="308991" y="288112"/>
                </a:cubicBezTo>
                <a:cubicBezTo>
                  <a:pt x="308991" y="267081"/>
                  <a:pt x="291922" y="249860"/>
                  <a:pt x="270738" y="249860"/>
                </a:cubicBezTo>
                <a:close/>
                <a:moveTo>
                  <a:pt x="208559" y="19431"/>
                </a:moveTo>
                <a:cubicBezTo>
                  <a:pt x="104013" y="19431"/>
                  <a:pt x="19431" y="104166"/>
                  <a:pt x="19431" y="208559"/>
                </a:cubicBezTo>
                <a:cubicBezTo>
                  <a:pt x="19431" y="313106"/>
                  <a:pt x="104165" y="397688"/>
                  <a:pt x="208559" y="397688"/>
                </a:cubicBezTo>
                <a:cubicBezTo>
                  <a:pt x="313106" y="397688"/>
                  <a:pt x="397688" y="312954"/>
                  <a:pt x="397688" y="208559"/>
                </a:cubicBezTo>
                <a:cubicBezTo>
                  <a:pt x="397840" y="104166"/>
                  <a:pt x="313106" y="19431"/>
                  <a:pt x="208559" y="19431"/>
                </a:cubicBezTo>
                <a:close/>
              </a:path>
            </a:pathLst>
          </a:custGeom>
          <a:noFill/>
          <a:ln w="19050" cap="rnd">
            <a:solidFill>
              <a:schemeClr val="tx1">
                <a:lumMod val="50000"/>
              </a:schemeClr>
            </a:solidFill>
            <a:prstDash val="solid"/>
            <a:round/>
          </a:ln>
        </p:spPr>
        <p:txBody>
          <a:bodyPr rtlCol="0" anchor="ctr"/>
          <a:lstStyle/>
          <a:p>
            <a:endParaRPr lang="ru-UA"/>
          </a:p>
        </p:txBody>
      </p:sp>
      <p:sp>
        <p:nvSpPr>
          <p:cNvPr id="267" name="Freeform: Shape 266">
            <a:extLst>
              <a:ext uri="{FF2B5EF4-FFF2-40B4-BE49-F238E27FC236}">
                <a16:creationId xmlns:a16="http://schemas.microsoft.com/office/drawing/2014/main" id="{CEE6D9D5-47C7-41DE-BF0F-FD23F0029756}"/>
              </a:ext>
            </a:extLst>
          </p:cNvPr>
          <p:cNvSpPr/>
          <p:nvPr/>
        </p:nvSpPr>
        <p:spPr>
          <a:xfrm>
            <a:off x="8499576" y="5631104"/>
            <a:ext cx="441960" cy="365760"/>
          </a:xfrm>
          <a:custGeom>
            <a:avLst/>
            <a:gdLst>
              <a:gd name="connsiteX0" fmla="*/ 72618 w 441960"/>
              <a:gd name="connsiteY0" fmla="*/ 347244 h 365760"/>
              <a:gd name="connsiteX1" fmla="*/ 21565 w 441960"/>
              <a:gd name="connsiteY1" fmla="*/ 347244 h 365760"/>
              <a:gd name="connsiteX2" fmla="*/ 21565 w 441960"/>
              <a:gd name="connsiteY2" fmla="*/ 259156 h 365760"/>
              <a:gd name="connsiteX3" fmla="*/ 72618 w 441960"/>
              <a:gd name="connsiteY3" fmla="*/ 259156 h 365760"/>
              <a:gd name="connsiteX4" fmla="*/ 72618 w 441960"/>
              <a:gd name="connsiteY4" fmla="*/ 347244 h 365760"/>
              <a:gd name="connsiteX5" fmla="*/ 47015 w 441960"/>
              <a:gd name="connsiteY5" fmla="*/ 130226 h 365760"/>
              <a:gd name="connsiteX6" fmla="*/ 19431 w 441960"/>
              <a:gd name="connsiteY6" fmla="*/ 157810 h 365760"/>
              <a:gd name="connsiteX7" fmla="*/ 47015 w 441960"/>
              <a:gd name="connsiteY7" fmla="*/ 185395 h 365760"/>
              <a:gd name="connsiteX8" fmla="*/ 74600 w 441960"/>
              <a:gd name="connsiteY8" fmla="*/ 157810 h 365760"/>
              <a:gd name="connsiteX9" fmla="*/ 47015 w 441960"/>
              <a:gd name="connsiteY9" fmla="*/ 130226 h 365760"/>
              <a:gd name="connsiteX10" fmla="*/ 192710 w 441960"/>
              <a:gd name="connsiteY10" fmla="*/ 185242 h 365760"/>
              <a:gd name="connsiteX11" fmla="*/ 141656 w 441960"/>
              <a:gd name="connsiteY11" fmla="*/ 185242 h 365760"/>
              <a:gd name="connsiteX12" fmla="*/ 141656 w 441960"/>
              <a:gd name="connsiteY12" fmla="*/ 347244 h 365760"/>
              <a:gd name="connsiteX13" fmla="*/ 192710 w 441960"/>
              <a:gd name="connsiteY13" fmla="*/ 347244 h 365760"/>
              <a:gd name="connsiteX14" fmla="*/ 192710 w 441960"/>
              <a:gd name="connsiteY14" fmla="*/ 185242 h 365760"/>
              <a:gd name="connsiteX15" fmla="*/ 167107 w 441960"/>
              <a:gd name="connsiteY15" fmla="*/ 56312 h 365760"/>
              <a:gd name="connsiteX16" fmla="*/ 139522 w 441960"/>
              <a:gd name="connsiteY16" fmla="*/ 83896 h 365760"/>
              <a:gd name="connsiteX17" fmla="*/ 167107 w 441960"/>
              <a:gd name="connsiteY17" fmla="*/ 111481 h 365760"/>
              <a:gd name="connsiteX18" fmla="*/ 194691 w 441960"/>
              <a:gd name="connsiteY18" fmla="*/ 83896 h 365760"/>
              <a:gd name="connsiteX19" fmla="*/ 167107 w 441960"/>
              <a:gd name="connsiteY19" fmla="*/ 56312 h 365760"/>
              <a:gd name="connsiteX20" fmla="*/ 312801 w 441960"/>
              <a:gd name="connsiteY20" fmla="*/ 148362 h 365760"/>
              <a:gd name="connsiteX21" fmla="*/ 261747 w 441960"/>
              <a:gd name="connsiteY21" fmla="*/ 148362 h 365760"/>
              <a:gd name="connsiteX22" fmla="*/ 261747 w 441960"/>
              <a:gd name="connsiteY22" fmla="*/ 347244 h 365760"/>
              <a:gd name="connsiteX23" fmla="*/ 312801 w 441960"/>
              <a:gd name="connsiteY23" fmla="*/ 347244 h 365760"/>
              <a:gd name="connsiteX24" fmla="*/ 312801 w 441960"/>
              <a:gd name="connsiteY24" fmla="*/ 148362 h 365760"/>
              <a:gd name="connsiteX25" fmla="*/ 287350 w 441960"/>
              <a:gd name="connsiteY25" fmla="*/ 19431 h 365760"/>
              <a:gd name="connsiteX26" fmla="*/ 259766 w 441960"/>
              <a:gd name="connsiteY26" fmla="*/ 47015 h 365760"/>
              <a:gd name="connsiteX27" fmla="*/ 287350 w 441960"/>
              <a:gd name="connsiteY27" fmla="*/ 74600 h 365760"/>
              <a:gd name="connsiteX28" fmla="*/ 314935 w 441960"/>
              <a:gd name="connsiteY28" fmla="*/ 47015 h 365760"/>
              <a:gd name="connsiteX29" fmla="*/ 287350 w 441960"/>
              <a:gd name="connsiteY29" fmla="*/ 19431 h 365760"/>
              <a:gd name="connsiteX30" fmla="*/ 432892 w 441960"/>
              <a:gd name="connsiteY30" fmla="*/ 203378 h 365760"/>
              <a:gd name="connsiteX31" fmla="*/ 381839 w 441960"/>
              <a:gd name="connsiteY31" fmla="*/ 203378 h 365760"/>
              <a:gd name="connsiteX32" fmla="*/ 381839 w 441960"/>
              <a:gd name="connsiteY32" fmla="*/ 347244 h 365760"/>
              <a:gd name="connsiteX33" fmla="*/ 432892 w 441960"/>
              <a:gd name="connsiteY33" fmla="*/ 347244 h 365760"/>
              <a:gd name="connsiteX34" fmla="*/ 432892 w 441960"/>
              <a:gd name="connsiteY34" fmla="*/ 203378 h 365760"/>
              <a:gd name="connsiteX35" fmla="*/ 407442 w 441960"/>
              <a:gd name="connsiteY35" fmla="*/ 74448 h 365760"/>
              <a:gd name="connsiteX36" fmla="*/ 379857 w 441960"/>
              <a:gd name="connsiteY36" fmla="*/ 102032 h 365760"/>
              <a:gd name="connsiteX37" fmla="*/ 407442 w 441960"/>
              <a:gd name="connsiteY37" fmla="*/ 129616 h 365760"/>
              <a:gd name="connsiteX38" fmla="*/ 435026 w 441960"/>
              <a:gd name="connsiteY38" fmla="*/ 102032 h 365760"/>
              <a:gd name="connsiteX39" fmla="*/ 407442 w 441960"/>
              <a:gd name="connsiteY39" fmla="*/ 74448 h 365760"/>
              <a:gd name="connsiteX40" fmla="*/ 312344 w 441960"/>
              <a:gd name="connsiteY40" fmla="*/ 58445 h 365760"/>
              <a:gd name="connsiteX41" fmla="*/ 382448 w 441960"/>
              <a:gd name="connsiteY41" fmla="*/ 90602 h 365760"/>
              <a:gd name="connsiteX42" fmla="*/ 260986 w 441960"/>
              <a:gd name="connsiteY42" fmla="*/ 55093 h 365760"/>
              <a:gd name="connsiteX43" fmla="*/ 193472 w 441960"/>
              <a:gd name="connsiteY43" fmla="*/ 75819 h 365760"/>
              <a:gd name="connsiteX44" fmla="*/ 70486 w 441960"/>
              <a:gd name="connsiteY44" fmla="*/ 143332 h 365760"/>
              <a:gd name="connsiteX45" fmla="*/ 143790 w 441960"/>
              <a:gd name="connsiteY45" fmla="*/ 98222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1960" h="365760">
                <a:moveTo>
                  <a:pt x="72618" y="347244"/>
                </a:moveTo>
                <a:lnTo>
                  <a:pt x="21565" y="347244"/>
                </a:lnTo>
                <a:lnTo>
                  <a:pt x="21565" y="259156"/>
                </a:lnTo>
                <a:lnTo>
                  <a:pt x="72618" y="259156"/>
                </a:lnTo>
                <a:lnTo>
                  <a:pt x="72618" y="347244"/>
                </a:lnTo>
                <a:close/>
                <a:moveTo>
                  <a:pt x="47015" y="130226"/>
                </a:moveTo>
                <a:cubicBezTo>
                  <a:pt x="31775" y="130226"/>
                  <a:pt x="19431" y="142570"/>
                  <a:pt x="19431" y="157810"/>
                </a:cubicBezTo>
                <a:cubicBezTo>
                  <a:pt x="19431" y="173050"/>
                  <a:pt x="31775" y="185395"/>
                  <a:pt x="47015" y="185395"/>
                </a:cubicBezTo>
                <a:cubicBezTo>
                  <a:pt x="62255" y="185395"/>
                  <a:pt x="74600" y="173050"/>
                  <a:pt x="74600" y="157810"/>
                </a:cubicBezTo>
                <a:cubicBezTo>
                  <a:pt x="74600" y="142570"/>
                  <a:pt x="62255" y="130226"/>
                  <a:pt x="47015" y="130226"/>
                </a:cubicBezTo>
                <a:close/>
                <a:moveTo>
                  <a:pt x="192710" y="185242"/>
                </a:moveTo>
                <a:lnTo>
                  <a:pt x="141656" y="185242"/>
                </a:lnTo>
                <a:lnTo>
                  <a:pt x="141656" y="347244"/>
                </a:lnTo>
                <a:lnTo>
                  <a:pt x="192710" y="347244"/>
                </a:lnTo>
                <a:lnTo>
                  <a:pt x="192710" y="185242"/>
                </a:lnTo>
                <a:close/>
                <a:moveTo>
                  <a:pt x="167107" y="56312"/>
                </a:moveTo>
                <a:cubicBezTo>
                  <a:pt x="151867" y="56312"/>
                  <a:pt x="139522" y="68656"/>
                  <a:pt x="139522" y="83896"/>
                </a:cubicBezTo>
                <a:cubicBezTo>
                  <a:pt x="139522" y="99136"/>
                  <a:pt x="151867" y="111481"/>
                  <a:pt x="167107" y="111481"/>
                </a:cubicBezTo>
                <a:cubicBezTo>
                  <a:pt x="182347" y="111481"/>
                  <a:pt x="194691" y="99136"/>
                  <a:pt x="194691" y="83896"/>
                </a:cubicBezTo>
                <a:cubicBezTo>
                  <a:pt x="194691" y="68656"/>
                  <a:pt x="182347" y="56312"/>
                  <a:pt x="167107" y="56312"/>
                </a:cubicBezTo>
                <a:close/>
                <a:moveTo>
                  <a:pt x="312801" y="148362"/>
                </a:moveTo>
                <a:lnTo>
                  <a:pt x="261747" y="148362"/>
                </a:lnTo>
                <a:lnTo>
                  <a:pt x="261747" y="347244"/>
                </a:lnTo>
                <a:lnTo>
                  <a:pt x="312801" y="347244"/>
                </a:lnTo>
                <a:lnTo>
                  <a:pt x="312801" y="148362"/>
                </a:lnTo>
                <a:close/>
                <a:moveTo>
                  <a:pt x="287350" y="19431"/>
                </a:moveTo>
                <a:cubicBezTo>
                  <a:pt x="272110" y="19431"/>
                  <a:pt x="259766" y="31775"/>
                  <a:pt x="259766" y="47015"/>
                </a:cubicBezTo>
                <a:cubicBezTo>
                  <a:pt x="259766" y="62255"/>
                  <a:pt x="272110" y="74600"/>
                  <a:pt x="287350" y="74600"/>
                </a:cubicBezTo>
                <a:cubicBezTo>
                  <a:pt x="302590" y="74600"/>
                  <a:pt x="314935" y="62255"/>
                  <a:pt x="314935" y="47015"/>
                </a:cubicBezTo>
                <a:cubicBezTo>
                  <a:pt x="314782" y="31775"/>
                  <a:pt x="302438" y="19431"/>
                  <a:pt x="287350" y="19431"/>
                </a:cubicBezTo>
                <a:close/>
                <a:moveTo>
                  <a:pt x="432892" y="203378"/>
                </a:moveTo>
                <a:lnTo>
                  <a:pt x="381839" y="203378"/>
                </a:lnTo>
                <a:lnTo>
                  <a:pt x="381839" y="347244"/>
                </a:lnTo>
                <a:lnTo>
                  <a:pt x="432892" y="347244"/>
                </a:lnTo>
                <a:lnTo>
                  <a:pt x="432892" y="203378"/>
                </a:lnTo>
                <a:close/>
                <a:moveTo>
                  <a:pt x="407442" y="74448"/>
                </a:moveTo>
                <a:cubicBezTo>
                  <a:pt x="392202" y="74448"/>
                  <a:pt x="379857" y="86792"/>
                  <a:pt x="379857" y="102032"/>
                </a:cubicBezTo>
                <a:cubicBezTo>
                  <a:pt x="379857" y="117272"/>
                  <a:pt x="392202" y="129616"/>
                  <a:pt x="407442" y="129616"/>
                </a:cubicBezTo>
                <a:cubicBezTo>
                  <a:pt x="422682" y="129616"/>
                  <a:pt x="435026" y="117272"/>
                  <a:pt x="435026" y="102032"/>
                </a:cubicBezTo>
                <a:cubicBezTo>
                  <a:pt x="435026" y="86792"/>
                  <a:pt x="422682" y="74448"/>
                  <a:pt x="407442" y="74448"/>
                </a:cubicBezTo>
                <a:close/>
                <a:moveTo>
                  <a:pt x="312344" y="58445"/>
                </a:moveTo>
                <a:lnTo>
                  <a:pt x="382448" y="90602"/>
                </a:lnTo>
                <a:moveTo>
                  <a:pt x="260986" y="55093"/>
                </a:moveTo>
                <a:lnTo>
                  <a:pt x="193472" y="75819"/>
                </a:lnTo>
                <a:moveTo>
                  <a:pt x="70486" y="143332"/>
                </a:moveTo>
                <a:lnTo>
                  <a:pt x="143790" y="98222"/>
                </a:lnTo>
              </a:path>
            </a:pathLst>
          </a:custGeom>
          <a:noFill/>
          <a:ln w="19050" cap="rnd">
            <a:solidFill>
              <a:schemeClr val="tx1">
                <a:lumMod val="50000"/>
              </a:schemeClr>
            </a:solidFill>
            <a:prstDash val="solid"/>
            <a:round/>
          </a:ln>
        </p:spPr>
        <p:txBody>
          <a:bodyPr rtlCol="0" anchor="ctr"/>
          <a:lstStyle/>
          <a:p>
            <a:endParaRPr lang="ru-UA"/>
          </a:p>
        </p:txBody>
      </p:sp>
      <p:sp>
        <p:nvSpPr>
          <p:cNvPr id="268" name="Freeform: Shape 267">
            <a:extLst>
              <a:ext uri="{FF2B5EF4-FFF2-40B4-BE49-F238E27FC236}">
                <a16:creationId xmlns:a16="http://schemas.microsoft.com/office/drawing/2014/main" id="{2CA27945-0FDC-46B1-8E32-23EC3F40D994}"/>
              </a:ext>
            </a:extLst>
          </p:cNvPr>
          <p:cNvSpPr/>
          <p:nvPr/>
        </p:nvSpPr>
        <p:spPr>
          <a:xfrm>
            <a:off x="9515323" y="5556885"/>
            <a:ext cx="533400" cy="320040"/>
          </a:xfrm>
          <a:custGeom>
            <a:avLst/>
            <a:gdLst>
              <a:gd name="connsiteX0" fmla="*/ 339318 w 533400"/>
              <a:gd name="connsiteY0" fmla="*/ 85725 h 320040"/>
              <a:gd name="connsiteX1" fmla="*/ 273025 w 533400"/>
              <a:gd name="connsiteY1" fmla="*/ 152019 h 320040"/>
              <a:gd name="connsiteX2" fmla="*/ 206730 w 533400"/>
              <a:gd name="connsiteY2" fmla="*/ 85725 h 320040"/>
              <a:gd name="connsiteX3" fmla="*/ 273025 w 533400"/>
              <a:gd name="connsiteY3" fmla="*/ 19431 h 320040"/>
              <a:gd name="connsiteX4" fmla="*/ 339318 w 533400"/>
              <a:gd name="connsiteY4" fmla="*/ 85725 h 320040"/>
              <a:gd name="connsiteX5" fmla="*/ 397840 w 533400"/>
              <a:gd name="connsiteY5" fmla="*/ 308686 h 320040"/>
              <a:gd name="connsiteX6" fmla="*/ 273025 w 533400"/>
              <a:gd name="connsiteY6" fmla="*/ 198044 h 320040"/>
              <a:gd name="connsiteX7" fmla="*/ 148209 w 533400"/>
              <a:gd name="connsiteY7" fmla="*/ 308686 h 320040"/>
              <a:gd name="connsiteX8" fmla="*/ 437921 w 533400"/>
              <a:gd name="connsiteY8" fmla="*/ 45187 h 320040"/>
              <a:gd name="connsiteX9" fmla="*/ 390830 w 533400"/>
              <a:gd name="connsiteY9" fmla="*/ 92278 h 320040"/>
              <a:gd name="connsiteX10" fmla="*/ 437921 w 533400"/>
              <a:gd name="connsiteY10" fmla="*/ 139370 h 320040"/>
              <a:gd name="connsiteX11" fmla="*/ 485013 w 533400"/>
              <a:gd name="connsiteY11" fmla="*/ 92278 h 320040"/>
              <a:gd name="connsiteX12" fmla="*/ 437921 w 533400"/>
              <a:gd name="connsiteY12" fmla="*/ 45187 h 320040"/>
              <a:gd name="connsiteX13" fmla="*/ 526618 w 533400"/>
              <a:gd name="connsiteY13" fmla="*/ 259461 h 320040"/>
              <a:gd name="connsiteX14" fmla="*/ 437921 w 533400"/>
              <a:gd name="connsiteY14" fmla="*/ 180975 h 320040"/>
              <a:gd name="connsiteX15" fmla="*/ 390830 w 533400"/>
              <a:gd name="connsiteY15" fmla="*/ 193015 h 320040"/>
              <a:gd name="connsiteX16" fmla="*/ 60883 w 533400"/>
              <a:gd name="connsiteY16" fmla="*/ 92278 h 320040"/>
              <a:gd name="connsiteX17" fmla="*/ 107975 w 533400"/>
              <a:gd name="connsiteY17" fmla="*/ 139370 h 320040"/>
              <a:gd name="connsiteX18" fmla="*/ 155066 w 533400"/>
              <a:gd name="connsiteY18" fmla="*/ 92278 h 320040"/>
              <a:gd name="connsiteX19" fmla="*/ 107975 w 533400"/>
              <a:gd name="connsiteY19" fmla="*/ 45187 h 320040"/>
              <a:gd name="connsiteX20" fmla="*/ 60883 w 533400"/>
              <a:gd name="connsiteY20" fmla="*/ 92278 h 320040"/>
              <a:gd name="connsiteX21" fmla="*/ 155219 w 533400"/>
              <a:gd name="connsiteY21" fmla="*/ 193015 h 320040"/>
              <a:gd name="connsiteX22" fmla="*/ 108128 w 533400"/>
              <a:gd name="connsiteY22" fmla="*/ 180975 h 320040"/>
              <a:gd name="connsiteX23" fmla="*/ 19431 w 533400"/>
              <a:gd name="connsiteY23" fmla="*/ 259461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3400" h="320040">
                <a:moveTo>
                  <a:pt x="339318" y="85725"/>
                </a:moveTo>
                <a:cubicBezTo>
                  <a:pt x="339318" y="122301"/>
                  <a:pt x="309600" y="152019"/>
                  <a:pt x="273025" y="152019"/>
                </a:cubicBezTo>
                <a:cubicBezTo>
                  <a:pt x="236448" y="152019"/>
                  <a:pt x="206730" y="122301"/>
                  <a:pt x="206730" y="85725"/>
                </a:cubicBezTo>
                <a:cubicBezTo>
                  <a:pt x="206730" y="49149"/>
                  <a:pt x="236448" y="19431"/>
                  <a:pt x="273025" y="19431"/>
                </a:cubicBezTo>
                <a:cubicBezTo>
                  <a:pt x="309600" y="19431"/>
                  <a:pt x="339318" y="48997"/>
                  <a:pt x="339318" y="85725"/>
                </a:cubicBezTo>
                <a:close/>
                <a:moveTo>
                  <a:pt x="397840" y="308686"/>
                </a:moveTo>
                <a:cubicBezTo>
                  <a:pt x="397840" y="247574"/>
                  <a:pt x="341909" y="198044"/>
                  <a:pt x="273025" y="198044"/>
                </a:cubicBezTo>
                <a:cubicBezTo>
                  <a:pt x="204140" y="198044"/>
                  <a:pt x="148209" y="247574"/>
                  <a:pt x="148209" y="308686"/>
                </a:cubicBezTo>
                <a:moveTo>
                  <a:pt x="437921" y="45187"/>
                </a:moveTo>
                <a:cubicBezTo>
                  <a:pt x="411861" y="45187"/>
                  <a:pt x="390830" y="66218"/>
                  <a:pt x="390830" y="92278"/>
                </a:cubicBezTo>
                <a:cubicBezTo>
                  <a:pt x="390830" y="118339"/>
                  <a:pt x="411861" y="139370"/>
                  <a:pt x="437921" y="139370"/>
                </a:cubicBezTo>
                <a:cubicBezTo>
                  <a:pt x="463982" y="139370"/>
                  <a:pt x="485013" y="118339"/>
                  <a:pt x="485013" y="92278"/>
                </a:cubicBezTo>
                <a:cubicBezTo>
                  <a:pt x="485013" y="66218"/>
                  <a:pt x="463982" y="45187"/>
                  <a:pt x="437921" y="45187"/>
                </a:cubicBezTo>
                <a:close/>
                <a:moveTo>
                  <a:pt x="526618" y="259461"/>
                </a:moveTo>
                <a:cubicBezTo>
                  <a:pt x="526618" y="216027"/>
                  <a:pt x="486994" y="180975"/>
                  <a:pt x="437921" y="180975"/>
                </a:cubicBezTo>
                <a:cubicBezTo>
                  <a:pt x="420548" y="180975"/>
                  <a:pt x="404394" y="185395"/>
                  <a:pt x="390830" y="193015"/>
                </a:cubicBezTo>
                <a:moveTo>
                  <a:pt x="60883" y="92278"/>
                </a:moveTo>
                <a:cubicBezTo>
                  <a:pt x="60883" y="118339"/>
                  <a:pt x="81915" y="139370"/>
                  <a:pt x="107975" y="139370"/>
                </a:cubicBezTo>
                <a:cubicBezTo>
                  <a:pt x="134035" y="139370"/>
                  <a:pt x="155066" y="118339"/>
                  <a:pt x="155066" y="92278"/>
                </a:cubicBezTo>
                <a:cubicBezTo>
                  <a:pt x="155066" y="66218"/>
                  <a:pt x="134035" y="45187"/>
                  <a:pt x="107975" y="45187"/>
                </a:cubicBezTo>
                <a:cubicBezTo>
                  <a:pt x="82067" y="45187"/>
                  <a:pt x="60883" y="66218"/>
                  <a:pt x="60883" y="92278"/>
                </a:cubicBezTo>
                <a:close/>
                <a:moveTo>
                  <a:pt x="155219" y="193015"/>
                </a:moveTo>
                <a:cubicBezTo>
                  <a:pt x="141504" y="185395"/>
                  <a:pt x="125349" y="180975"/>
                  <a:pt x="108128" y="180975"/>
                </a:cubicBezTo>
                <a:cubicBezTo>
                  <a:pt x="59207" y="180975"/>
                  <a:pt x="19431" y="216179"/>
                  <a:pt x="19431" y="259461"/>
                </a:cubicBezTo>
              </a:path>
            </a:pathLst>
          </a:custGeom>
          <a:noFill/>
          <a:ln w="19050" cap="rnd">
            <a:solidFill>
              <a:schemeClr val="tx1">
                <a:lumMod val="50000"/>
              </a:schemeClr>
            </a:solidFill>
            <a:prstDash val="solid"/>
            <a:round/>
          </a:ln>
        </p:spPr>
        <p:txBody>
          <a:bodyPr rtlCol="0" anchor="ctr"/>
          <a:lstStyle/>
          <a:p>
            <a:endParaRPr lang="ru-UA"/>
          </a:p>
        </p:txBody>
      </p:sp>
      <p:sp>
        <p:nvSpPr>
          <p:cNvPr id="269" name="Freeform: Shape 268">
            <a:extLst>
              <a:ext uri="{FF2B5EF4-FFF2-40B4-BE49-F238E27FC236}">
                <a16:creationId xmlns:a16="http://schemas.microsoft.com/office/drawing/2014/main" id="{BC97CD8C-E3EF-47A3-B07C-32BB71B54346}"/>
              </a:ext>
            </a:extLst>
          </p:cNvPr>
          <p:cNvSpPr/>
          <p:nvPr/>
        </p:nvSpPr>
        <p:spPr>
          <a:xfrm>
            <a:off x="10626014" y="4373956"/>
            <a:ext cx="426720" cy="396240"/>
          </a:xfrm>
          <a:custGeom>
            <a:avLst/>
            <a:gdLst>
              <a:gd name="connsiteX0" fmla="*/ 271958 w 426720"/>
              <a:gd name="connsiteY0" fmla="*/ 371475 h 396240"/>
              <a:gd name="connsiteX1" fmla="*/ 202311 w 426720"/>
              <a:gd name="connsiteY1" fmla="*/ 385191 h 396240"/>
              <a:gd name="connsiteX2" fmla="*/ 19431 w 426720"/>
              <a:gd name="connsiteY2" fmla="*/ 202311 h 396240"/>
              <a:gd name="connsiteX3" fmla="*/ 202311 w 426720"/>
              <a:gd name="connsiteY3" fmla="*/ 19431 h 396240"/>
              <a:gd name="connsiteX4" fmla="*/ 366903 w 426720"/>
              <a:gd name="connsiteY4" fmla="*/ 122454 h 396240"/>
              <a:gd name="connsiteX5" fmla="*/ 258698 w 426720"/>
              <a:gd name="connsiteY5" fmla="*/ 258394 h 396240"/>
              <a:gd name="connsiteX6" fmla="*/ 202311 w 426720"/>
              <a:gd name="connsiteY6" fmla="*/ 255498 h 396240"/>
              <a:gd name="connsiteX7" fmla="*/ 37871 w 426720"/>
              <a:gd name="connsiteY7" fmla="*/ 282168 h 396240"/>
              <a:gd name="connsiteX8" fmla="*/ 37871 w 426720"/>
              <a:gd name="connsiteY8" fmla="*/ 122454 h 396240"/>
              <a:gd name="connsiteX9" fmla="*/ 202464 w 426720"/>
              <a:gd name="connsiteY9" fmla="*/ 149124 h 396240"/>
              <a:gd name="connsiteX10" fmla="*/ 367055 w 426720"/>
              <a:gd name="connsiteY10" fmla="*/ 122454 h 396240"/>
              <a:gd name="connsiteX11" fmla="*/ 258698 w 426720"/>
              <a:gd name="connsiteY11" fmla="*/ 258394 h 396240"/>
              <a:gd name="connsiteX12" fmla="*/ 261594 w 426720"/>
              <a:gd name="connsiteY12" fmla="*/ 202311 h 396240"/>
              <a:gd name="connsiteX13" fmla="*/ 202311 w 426720"/>
              <a:gd name="connsiteY13" fmla="*/ 19431 h 396240"/>
              <a:gd name="connsiteX14" fmla="*/ 143027 w 426720"/>
              <a:gd name="connsiteY14" fmla="*/ 202311 h 396240"/>
              <a:gd name="connsiteX15" fmla="*/ 202311 w 426720"/>
              <a:gd name="connsiteY15" fmla="*/ 385191 h 396240"/>
              <a:gd name="connsiteX16" fmla="*/ 258698 w 426720"/>
              <a:gd name="connsiteY16" fmla="*/ 258394 h 396240"/>
              <a:gd name="connsiteX17" fmla="*/ 302438 w 426720"/>
              <a:gd name="connsiteY17" fmla="*/ 330022 h 396240"/>
              <a:gd name="connsiteX18" fmla="*/ 357607 w 426720"/>
              <a:gd name="connsiteY18" fmla="*/ 352273 h 396240"/>
              <a:gd name="connsiteX19" fmla="*/ 414908 w 426720"/>
              <a:gd name="connsiteY19" fmla="*/ 312039 h 396240"/>
              <a:gd name="connsiteX20" fmla="*/ 358825 w 426720"/>
              <a:gd name="connsiteY20" fmla="*/ 271653 h 396240"/>
              <a:gd name="connsiteX21" fmla="*/ 309295 w 426720"/>
              <a:gd name="connsiteY21" fmla="*/ 237058 h 396240"/>
              <a:gd name="connsiteX22" fmla="*/ 357758 w 426720"/>
              <a:gd name="connsiteY22" fmla="*/ 201092 h 396240"/>
              <a:gd name="connsiteX23" fmla="*/ 400888 w 426720"/>
              <a:gd name="connsiteY23" fmla="*/ 216637 h 396240"/>
              <a:gd name="connsiteX24" fmla="*/ 357758 w 426720"/>
              <a:gd name="connsiteY24" fmla="*/ 352273 h 396240"/>
              <a:gd name="connsiteX25" fmla="*/ 357758 w 426720"/>
              <a:gd name="connsiteY25" fmla="*/ 379857 h 396240"/>
              <a:gd name="connsiteX26" fmla="*/ 357758 w 426720"/>
              <a:gd name="connsiteY26" fmla="*/ 173660 h 396240"/>
              <a:gd name="connsiteX27" fmla="*/ 357758 w 426720"/>
              <a:gd name="connsiteY27" fmla="*/ 201244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6720" h="396240">
                <a:moveTo>
                  <a:pt x="271958" y="371475"/>
                </a:moveTo>
                <a:cubicBezTo>
                  <a:pt x="250469" y="380314"/>
                  <a:pt x="227000" y="385191"/>
                  <a:pt x="202311" y="385191"/>
                </a:cubicBezTo>
                <a:cubicBezTo>
                  <a:pt x="101270" y="385191"/>
                  <a:pt x="19431" y="303352"/>
                  <a:pt x="19431" y="202311"/>
                </a:cubicBezTo>
                <a:cubicBezTo>
                  <a:pt x="19431" y="101270"/>
                  <a:pt x="101270" y="19431"/>
                  <a:pt x="202311" y="19431"/>
                </a:cubicBezTo>
                <a:cubicBezTo>
                  <a:pt x="274701" y="19431"/>
                  <a:pt x="337185" y="61494"/>
                  <a:pt x="366903" y="122454"/>
                </a:cubicBezTo>
                <a:moveTo>
                  <a:pt x="258698" y="258394"/>
                </a:moveTo>
                <a:cubicBezTo>
                  <a:pt x="240411" y="256565"/>
                  <a:pt x="221514" y="255498"/>
                  <a:pt x="202311" y="255498"/>
                </a:cubicBezTo>
                <a:cubicBezTo>
                  <a:pt x="142113" y="255498"/>
                  <a:pt x="85725" y="265252"/>
                  <a:pt x="37871" y="282168"/>
                </a:cubicBezTo>
                <a:moveTo>
                  <a:pt x="37871" y="122454"/>
                </a:moveTo>
                <a:cubicBezTo>
                  <a:pt x="85877" y="139370"/>
                  <a:pt x="142113" y="149124"/>
                  <a:pt x="202464" y="149124"/>
                </a:cubicBezTo>
                <a:cubicBezTo>
                  <a:pt x="262661" y="149124"/>
                  <a:pt x="319049" y="139370"/>
                  <a:pt x="367055" y="122454"/>
                </a:cubicBezTo>
                <a:moveTo>
                  <a:pt x="258698" y="258394"/>
                </a:moveTo>
                <a:cubicBezTo>
                  <a:pt x="260528" y="240716"/>
                  <a:pt x="261594" y="221818"/>
                  <a:pt x="261594" y="202311"/>
                </a:cubicBezTo>
                <a:cubicBezTo>
                  <a:pt x="261594" y="101270"/>
                  <a:pt x="235076" y="19431"/>
                  <a:pt x="202311" y="19431"/>
                </a:cubicBezTo>
                <a:cubicBezTo>
                  <a:pt x="169545" y="19431"/>
                  <a:pt x="143027" y="101270"/>
                  <a:pt x="143027" y="202311"/>
                </a:cubicBezTo>
                <a:cubicBezTo>
                  <a:pt x="143027" y="303352"/>
                  <a:pt x="169545" y="385191"/>
                  <a:pt x="202311" y="385191"/>
                </a:cubicBezTo>
                <a:cubicBezTo>
                  <a:pt x="228676" y="385191"/>
                  <a:pt x="251078" y="332004"/>
                  <a:pt x="258698" y="258394"/>
                </a:cubicBezTo>
                <a:moveTo>
                  <a:pt x="302438" y="330022"/>
                </a:moveTo>
                <a:cubicBezTo>
                  <a:pt x="312954" y="345262"/>
                  <a:pt x="330479" y="352273"/>
                  <a:pt x="357607" y="352273"/>
                </a:cubicBezTo>
                <a:cubicBezTo>
                  <a:pt x="371018" y="352273"/>
                  <a:pt x="414908" y="349377"/>
                  <a:pt x="414908" y="312039"/>
                </a:cubicBezTo>
                <a:cubicBezTo>
                  <a:pt x="414908" y="287350"/>
                  <a:pt x="400278" y="276835"/>
                  <a:pt x="358825" y="271653"/>
                </a:cubicBezTo>
                <a:cubicBezTo>
                  <a:pt x="344043" y="269824"/>
                  <a:pt x="309295" y="265709"/>
                  <a:pt x="309295" y="237058"/>
                </a:cubicBezTo>
                <a:cubicBezTo>
                  <a:pt x="309295" y="220447"/>
                  <a:pt x="321945" y="201092"/>
                  <a:pt x="357758" y="201092"/>
                </a:cubicBezTo>
                <a:cubicBezTo>
                  <a:pt x="374065" y="201092"/>
                  <a:pt x="390220" y="207188"/>
                  <a:pt x="400888" y="216637"/>
                </a:cubicBezTo>
                <a:moveTo>
                  <a:pt x="357758" y="352273"/>
                </a:moveTo>
                <a:lnTo>
                  <a:pt x="357758" y="379857"/>
                </a:lnTo>
                <a:moveTo>
                  <a:pt x="357758" y="173660"/>
                </a:moveTo>
                <a:lnTo>
                  <a:pt x="357758" y="201244"/>
                </a:lnTo>
              </a:path>
            </a:pathLst>
          </a:custGeom>
          <a:noFill/>
          <a:ln w="19050" cap="rnd">
            <a:solidFill>
              <a:schemeClr val="tx1">
                <a:lumMod val="50000"/>
              </a:schemeClr>
            </a:solidFill>
            <a:prstDash val="solid"/>
            <a:round/>
          </a:ln>
        </p:spPr>
        <p:txBody>
          <a:bodyPr rtlCol="0" anchor="ctr"/>
          <a:lstStyle/>
          <a:p>
            <a:endParaRPr lang="ru-UA"/>
          </a:p>
        </p:txBody>
      </p:sp>
      <p:sp>
        <p:nvSpPr>
          <p:cNvPr id="270" name="Freeform: Shape 269">
            <a:extLst>
              <a:ext uri="{FF2B5EF4-FFF2-40B4-BE49-F238E27FC236}">
                <a16:creationId xmlns:a16="http://schemas.microsoft.com/office/drawing/2014/main" id="{2DBA2717-4987-4289-AFEE-1D644836270C}"/>
              </a:ext>
            </a:extLst>
          </p:cNvPr>
          <p:cNvSpPr/>
          <p:nvPr/>
        </p:nvSpPr>
        <p:spPr>
          <a:xfrm>
            <a:off x="10615651" y="5474132"/>
            <a:ext cx="441960" cy="472440"/>
          </a:xfrm>
          <a:custGeom>
            <a:avLst/>
            <a:gdLst>
              <a:gd name="connsiteX0" fmla="*/ 19431 w 441960"/>
              <a:gd name="connsiteY0" fmla="*/ 255498 h 472440"/>
              <a:gd name="connsiteX1" fmla="*/ 155677 w 441960"/>
              <a:gd name="connsiteY1" fmla="*/ 255498 h 472440"/>
              <a:gd name="connsiteX2" fmla="*/ 87553 w 441960"/>
              <a:gd name="connsiteY2" fmla="*/ 323621 h 472440"/>
              <a:gd name="connsiteX3" fmla="*/ 19431 w 441960"/>
              <a:gd name="connsiteY3" fmla="*/ 255498 h 472440"/>
              <a:gd name="connsiteX4" fmla="*/ 155677 w 441960"/>
              <a:gd name="connsiteY4" fmla="*/ 255498 h 472440"/>
              <a:gd name="connsiteX5" fmla="*/ 87553 w 441960"/>
              <a:gd name="connsiteY5" fmla="*/ 71704 h 472440"/>
              <a:gd name="connsiteX6" fmla="*/ 19431 w 441960"/>
              <a:gd name="connsiteY6" fmla="*/ 255498 h 472440"/>
              <a:gd name="connsiteX7" fmla="*/ 435787 w 441960"/>
              <a:gd name="connsiteY7" fmla="*/ 255498 h 472440"/>
              <a:gd name="connsiteX8" fmla="*/ 299541 w 441960"/>
              <a:gd name="connsiteY8" fmla="*/ 255498 h 472440"/>
              <a:gd name="connsiteX9" fmla="*/ 367665 w 441960"/>
              <a:gd name="connsiteY9" fmla="*/ 323621 h 472440"/>
              <a:gd name="connsiteX10" fmla="*/ 435787 w 441960"/>
              <a:gd name="connsiteY10" fmla="*/ 255498 h 472440"/>
              <a:gd name="connsiteX11" fmla="*/ 435787 w 441960"/>
              <a:gd name="connsiteY11" fmla="*/ 255498 h 472440"/>
              <a:gd name="connsiteX12" fmla="*/ 367665 w 441960"/>
              <a:gd name="connsiteY12" fmla="*/ 71704 h 472440"/>
              <a:gd name="connsiteX13" fmla="*/ 299541 w 441960"/>
              <a:gd name="connsiteY13" fmla="*/ 255498 h 472440"/>
              <a:gd name="connsiteX14" fmla="*/ 227609 w 441960"/>
              <a:gd name="connsiteY14" fmla="*/ 460172 h 472440"/>
              <a:gd name="connsiteX15" fmla="*/ 227609 w 441960"/>
              <a:gd name="connsiteY15" fmla="*/ 19431 h 472440"/>
              <a:gd name="connsiteX16" fmla="*/ 44120 w 441960"/>
              <a:gd name="connsiteY16" fmla="*/ 71704 h 472440"/>
              <a:gd name="connsiteX17" fmla="*/ 411251 w 441960"/>
              <a:gd name="connsiteY17" fmla="*/ 71704 h 472440"/>
              <a:gd name="connsiteX18" fmla="*/ 155677 w 441960"/>
              <a:gd name="connsiteY18" fmla="*/ 460172 h 472440"/>
              <a:gd name="connsiteX19" fmla="*/ 299541 w 441960"/>
              <a:gd name="connsiteY19" fmla="*/ 460172 h 47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960" h="472440">
                <a:moveTo>
                  <a:pt x="19431" y="255498"/>
                </a:moveTo>
                <a:lnTo>
                  <a:pt x="155677" y="255498"/>
                </a:lnTo>
                <a:cubicBezTo>
                  <a:pt x="155677" y="293141"/>
                  <a:pt x="125197" y="323621"/>
                  <a:pt x="87553" y="323621"/>
                </a:cubicBezTo>
                <a:cubicBezTo>
                  <a:pt x="49911" y="323621"/>
                  <a:pt x="19431" y="293141"/>
                  <a:pt x="19431" y="255498"/>
                </a:cubicBezTo>
                <a:close/>
                <a:moveTo>
                  <a:pt x="155677" y="255498"/>
                </a:moveTo>
                <a:lnTo>
                  <a:pt x="87553" y="71704"/>
                </a:lnTo>
                <a:lnTo>
                  <a:pt x="19431" y="255498"/>
                </a:lnTo>
                <a:moveTo>
                  <a:pt x="435787" y="255498"/>
                </a:moveTo>
                <a:lnTo>
                  <a:pt x="299541" y="255498"/>
                </a:lnTo>
                <a:cubicBezTo>
                  <a:pt x="299541" y="293141"/>
                  <a:pt x="330021" y="323621"/>
                  <a:pt x="367665" y="323621"/>
                </a:cubicBezTo>
                <a:cubicBezTo>
                  <a:pt x="405307" y="323621"/>
                  <a:pt x="435787" y="293141"/>
                  <a:pt x="435787" y="255498"/>
                </a:cubicBezTo>
                <a:close/>
                <a:moveTo>
                  <a:pt x="435787" y="255498"/>
                </a:moveTo>
                <a:lnTo>
                  <a:pt x="367665" y="71704"/>
                </a:lnTo>
                <a:lnTo>
                  <a:pt x="299541" y="255498"/>
                </a:lnTo>
                <a:moveTo>
                  <a:pt x="227609" y="460172"/>
                </a:moveTo>
                <a:lnTo>
                  <a:pt x="227609" y="19431"/>
                </a:lnTo>
                <a:moveTo>
                  <a:pt x="44120" y="71704"/>
                </a:moveTo>
                <a:lnTo>
                  <a:pt x="411251" y="71704"/>
                </a:lnTo>
                <a:moveTo>
                  <a:pt x="155677" y="460172"/>
                </a:moveTo>
                <a:lnTo>
                  <a:pt x="299541" y="460172"/>
                </a:lnTo>
              </a:path>
            </a:pathLst>
          </a:custGeom>
          <a:noFill/>
          <a:ln w="19050" cap="rnd">
            <a:solidFill>
              <a:schemeClr val="tx1">
                <a:lumMod val="50000"/>
              </a:schemeClr>
            </a:solidFill>
            <a:prstDash val="solid"/>
            <a:round/>
          </a:ln>
        </p:spPr>
        <p:txBody>
          <a:bodyPr rtlCol="0" anchor="ctr"/>
          <a:lstStyle/>
          <a:p>
            <a:endParaRPr lang="ru-UA"/>
          </a:p>
        </p:txBody>
      </p:sp>
      <p:sp>
        <p:nvSpPr>
          <p:cNvPr id="274" name="Freeform: Shape 273">
            <a:extLst>
              <a:ext uri="{FF2B5EF4-FFF2-40B4-BE49-F238E27FC236}">
                <a16:creationId xmlns:a16="http://schemas.microsoft.com/office/drawing/2014/main" id="{A8336316-6534-4205-8EE5-27ABB2EF4D0E}"/>
              </a:ext>
            </a:extLst>
          </p:cNvPr>
          <p:cNvSpPr/>
          <p:nvPr/>
        </p:nvSpPr>
        <p:spPr>
          <a:xfrm>
            <a:off x="6454826" y="3233700"/>
            <a:ext cx="335280" cy="381000"/>
          </a:xfrm>
          <a:custGeom>
            <a:avLst/>
            <a:gdLst>
              <a:gd name="connsiteX0" fmla="*/ 267690 w 335280"/>
              <a:gd name="connsiteY0" fmla="*/ 376047 h 381000"/>
              <a:gd name="connsiteX1" fmla="*/ 69570 w 335280"/>
              <a:gd name="connsiteY1" fmla="*/ 376047 h 381000"/>
              <a:gd name="connsiteX2" fmla="*/ 19431 w 335280"/>
              <a:gd name="connsiteY2" fmla="*/ 325907 h 381000"/>
              <a:gd name="connsiteX3" fmla="*/ 19431 w 335280"/>
              <a:gd name="connsiteY3" fmla="*/ 69571 h 381000"/>
              <a:gd name="connsiteX4" fmla="*/ 69570 w 335280"/>
              <a:gd name="connsiteY4" fmla="*/ 19431 h 381000"/>
              <a:gd name="connsiteX5" fmla="*/ 267690 w 335280"/>
              <a:gd name="connsiteY5" fmla="*/ 19431 h 381000"/>
              <a:gd name="connsiteX6" fmla="*/ 317830 w 335280"/>
              <a:gd name="connsiteY6" fmla="*/ 69571 h 381000"/>
              <a:gd name="connsiteX7" fmla="*/ 317830 w 335280"/>
              <a:gd name="connsiteY7" fmla="*/ 325907 h 381000"/>
              <a:gd name="connsiteX8" fmla="*/ 267690 w 335280"/>
              <a:gd name="connsiteY8" fmla="*/ 376047 h 381000"/>
              <a:gd name="connsiteX9" fmla="*/ 19431 w 335280"/>
              <a:gd name="connsiteY9" fmla="*/ 101727 h 381000"/>
              <a:gd name="connsiteX10" fmla="*/ 317830 w 335280"/>
              <a:gd name="connsiteY10" fmla="*/ 101727 h 381000"/>
              <a:gd name="connsiteX11" fmla="*/ 101574 w 335280"/>
              <a:gd name="connsiteY11" fmla="*/ 171831 h 381000"/>
              <a:gd name="connsiteX12" fmla="*/ 97155 w 335280"/>
              <a:gd name="connsiteY12" fmla="*/ 176251 h 381000"/>
              <a:gd name="connsiteX13" fmla="*/ 92735 w 335280"/>
              <a:gd name="connsiteY13" fmla="*/ 171831 h 381000"/>
              <a:gd name="connsiteX14" fmla="*/ 97155 w 335280"/>
              <a:gd name="connsiteY14" fmla="*/ 167411 h 381000"/>
              <a:gd name="connsiteX15" fmla="*/ 101574 w 335280"/>
              <a:gd name="connsiteY15" fmla="*/ 171831 h 381000"/>
              <a:gd name="connsiteX16" fmla="*/ 173050 w 335280"/>
              <a:gd name="connsiteY16" fmla="*/ 171831 h 381000"/>
              <a:gd name="connsiteX17" fmla="*/ 168630 w 335280"/>
              <a:gd name="connsiteY17" fmla="*/ 176251 h 381000"/>
              <a:gd name="connsiteX18" fmla="*/ 164211 w 335280"/>
              <a:gd name="connsiteY18" fmla="*/ 171831 h 381000"/>
              <a:gd name="connsiteX19" fmla="*/ 168630 w 335280"/>
              <a:gd name="connsiteY19" fmla="*/ 167411 h 381000"/>
              <a:gd name="connsiteX20" fmla="*/ 173050 w 335280"/>
              <a:gd name="connsiteY20" fmla="*/ 171831 h 381000"/>
              <a:gd name="connsiteX21" fmla="*/ 244526 w 335280"/>
              <a:gd name="connsiteY21" fmla="*/ 171831 h 381000"/>
              <a:gd name="connsiteX22" fmla="*/ 240106 w 335280"/>
              <a:gd name="connsiteY22" fmla="*/ 176251 h 381000"/>
              <a:gd name="connsiteX23" fmla="*/ 235687 w 335280"/>
              <a:gd name="connsiteY23" fmla="*/ 171831 h 381000"/>
              <a:gd name="connsiteX24" fmla="*/ 240106 w 335280"/>
              <a:gd name="connsiteY24" fmla="*/ 167411 h 381000"/>
              <a:gd name="connsiteX25" fmla="*/ 244526 w 335280"/>
              <a:gd name="connsiteY25" fmla="*/ 171831 h 381000"/>
              <a:gd name="connsiteX26" fmla="*/ 101574 w 335280"/>
              <a:gd name="connsiteY26" fmla="*/ 232638 h 381000"/>
              <a:gd name="connsiteX27" fmla="*/ 97155 w 335280"/>
              <a:gd name="connsiteY27" fmla="*/ 237058 h 381000"/>
              <a:gd name="connsiteX28" fmla="*/ 92735 w 335280"/>
              <a:gd name="connsiteY28" fmla="*/ 232638 h 381000"/>
              <a:gd name="connsiteX29" fmla="*/ 97155 w 335280"/>
              <a:gd name="connsiteY29" fmla="*/ 228219 h 381000"/>
              <a:gd name="connsiteX30" fmla="*/ 101574 w 335280"/>
              <a:gd name="connsiteY30" fmla="*/ 232638 h 381000"/>
              <a:gd name="connsiteX31" fmla="*/ 173050 w 335280"/>
              <a:gd name="connsiteY31" fmla="*/ 232638 h 381000"/>
              <a:gd name="connsiteX32" fmla="*/ 168630 w 335280"/>
              <a:gd name="connsiteY32" fmla="*/ 237058 h 381000"/>
              <a:gd name="connsiteX33" fmla="*/ 164211 w 335280"/>
              <a:gd name="connsiteY33" fmla="*/ 232638 h 381000"/>
              <a:gd name="connsiteX34" fmla="*/ 168630 w 335280"/>
              <a:gd name="connsiteY34" fmla="*/ 228219 h 381000"/>
              <a:gd name="connsiteX35" fmla="*/ 173050 w 335280"/>
              <a:gd name="connsiteY35" fmla="*/ 232638 h 381000"/>
              <a:gd name="connsiteX36" fmla="*/ 244526 w 335280"/>
              <a:gd name="connsiteY36" fmla="*/ 232638 h 381000"/>
              <a:gd name="connsiteX37" fmla="*/ 240106 w 335280"/>
              <a:gd name="connsiteY37" fmla="*/ 237058 h 381000"/>
              <a:gd name="connsiteX38" fmla="*/ 235687 w 335280"/>
              <a:gd name="connsiteY38" fmla="*/ 232638 h 381000"/>
              <a:gd name="connsiteX39" fmla="*/ 240106 w 335280"/>
              <a:gd name="connsiteY39" fmla="*/ 228219 h 381000"/>
              <a:gd name="connsiteX40" fmla="*/ 244526 w 335280"/>
              <a:gd name="connsiteY40" fmla="*/ 232638 h 381000"/>
              <a:gd name="connsiteX41" fmla="*/ 101574 w 335280"/>
              <a:gd name="connsiteY41" fmla="*/ 293294 h 381000"/>
              <a:gd name="connsiteX42" fmla="*/ 97155 w 335280"/>
              <a:gd name="connsiteY42" fmla="*/ 297713 h 381000"/>
              <a:gd name="connsiteX43" fmla="*/ 92735 w 335280"/>
              <a:gd name="connsiteY43" fmla="*/ 293294 h 381000"/>
              <a:gd name="connsiteX44" fmla="*/ 97155 w 335280"/>
              <a:gd name="connsiteY44" fmla="*/ 288874 h 381000"/>
              <a:gd name="connsiteX45" fmla="*/ 101574 w 335280"/>
              <a:gd name="connsiteY45" fmla="*/ 293294 h 381000"/>
              <a:gd name="connsiteX46" fmla="*/ 173050 w 335280"/>
              <a:gd name="connsiteY46" fmla="*/ 293294 h 381000"/>
              <a:gd name="connsiteX47" fmla="*/ 168630 w 335280"/>
              <a:gd name="connsiteY47" fmla="*/ 297713 h 381000"/>
              <a:gd name="connsiteX48" fmla="*/ 164211 w 335280"/>
              <a:gd name="connsiteY48" fmla="*/ 293294 h 381000"/>
              <a:gd name="connsiteX49" fmla="*/ 168630 w 335280"/>
              <a:gd name="connsiteY49" fmla="*/ 288874 h 381000"/>
              <a:gd name="connsiteX50" fmla="*/ 173050 w 335280"/>
              <a:gd name="connsiteY50" fmla="*/ 293294 h 381000"/>
              <a:gd name="connsiteX51" fmla="*/ 244526 w 335280"/>
              <a:gd name="connsiteY51" fmla="*/ 293294 h 381000"/>
              <a:gd name="connsiteX52" fmla="*/ 240106 w 335280"/>
              <a:gd name="connsiteY52" fmla="*/ 297713 h 381000"/>
              <a:gd name="connsiteX53" fmla="*/ 235687 w 335280"/>
              <a:gd name="connsiteY53" fmla="*/ 293294 h 381000"/>
              <a:gd name="connsiteX54" fmla="*/ 240106 w 335280"/>
              <a:gd name="connsiteY54" fmla="*/ 288874 h 381000"/>
              <a:gd name="connsiteX55" fmla="*/ 244526 w 335280"/>
              <a:gd name="connsiteY55" fmla="*/ 29329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5280" h="381000">
                <a:moveTo>
                  <a:pt x="267690" y="376047"/>
                </a:moveTo>
                <a:lnTo>
                  <a:pt x="69570" y="376047"/>
                </a:lnTo>
                <a:cubicBezTo>
                  <a:pt x="41834" y="376047"/>
                  <a:pt x="19431" y="353644"/>
                  <a:pt x="19431" y="325907"/>
                </a:cubicBezTo>
                <a:lnTo>
                  <a:pt x="19431" y="69571"/>
                </a:lnTo>
                <a:cubicBezTo>
                  <a:pt x="19431" y="41834"/>
                  <a:pt x="41834" y="19431"/>
                  <a:pt x="69570" y="19431"/>
                </a:cubicBezTo>
                <a:lnTo>
                  <a:pt x="267690" y="19431"/>
                </a:lnTo>
                <a:cubicBezTo>
                  <a:pt x="295427" y="19431"/>
                  <a:pt x="317830" y="41834"/>
                  <a:pt x="317830" y="69571"/>
                </a:cubicBezTo>
                <a:lnTo>
                  <a:pt x="317830" y="325907"/>
                </a:lnTo>
                <a:cubicBezTo>
                  <a:pt x="317830" y="353644"/>
                  <a:pt x="295427" y="376047"/>
                  <a:pt x="267690" y="376047"/>
                </a:cubicBezTo>
                <a:close/>
                <a:moveTo>
                  <a:pt x="19431" y="101727"/>
                </a:moveTo>
                <a:lnTo>
                  <a:pt x="317830" y="101727"/>
                </a:lnTo>
                <a:moveTo>
                  <a:pt x="101574" y="171831"/>
                </a:moveTo>
                <a:cubicBezTo>
                  <a:pt x="101574" y="174269"/>
                  <a:pt x="99593" y="176251"/>
                  <a:pt x="97155" y="176251"/>
                </a:cubicBezTo>
                <a:cubicBezTo>
                  <a:pt x="94717" y="176251"/>
                  <a:pt x="92735" y="174269"/>
                  <a:pt x="92735" y="171831"/>
                </a:cubicBezTo>
                <a:cubicBezTo>
                  <a:pt x="92735" y="169393"/>
                  <a:pt x="94717" y="167411"/>
                  <a:pt x="97155" y="167411"/>
                </a:cubicBezTo>
                <a:cubicBezTo>
                  <a:pt x="99593" y="167411"/>
                  <a:pt x="101574" y="169393"/>
                  <a:pt x="101574" y="171831"/>
                </a:cubicBezTo>
                <a:close/>
                <a:moveTo>
                  <a:pt x="173050" y="171831"/>
                </a:moveTo>
                <a:cubicBezTo>
                  <a:pt x="173050" y="174269"/>
                  <a:pt x="171069" y="176251"/>
                  <a:pt x="168630" y="176251"/>
                </a:cubicBezTo>
                <a:cubicBezTo>
                  <a:pt x="166192" y="176251"/>
                  <a:pt x="164211" y="174269"/>
                  <a:pt x="164211" y="171831"/>
                </a:cubicBezTo>
                <a:cubicBezTo>
                  <a:pt x="164211" y="169393"/>
                  <a:pt x="166192" y="167411"/>
                  <a:pt x="168630" y="167411"/>
                </a:cubicBezTo>
                <a:cubicBezTo>
                  <a:pt x="171069" y="167411"/>
                  <a:pt x="173050" y="169393"/>
                  <a:pt x="173050" y="171831"/>
                </a:cubicBezTo>
                <a:close/>
                <a:moveTo>
                  <a:pt x="244526" y="171831"/>
                </a:moveTo>
                <a:cubicBezTo>
                  <a:pt x="244526" y="174269"/>
                  <a:pt x="242544" y="176251"/>
                  <a:pt x="240106" y="176251"/>
                </a:cubicBezTo>
                <a:cubicBezTo>
                  <a:pt x="237668" y="176251"/>
                  <a:pt x="235687" y="174269"/>
                  <a:pt x="235687" y="171831"/>
                </a:cubicBezTo>
                <a:cubicBezTo>
                  <a:pt x="235687" y="169393"/>
                  <a:pt x="237668" y="167411"/>
                  <a:pt x="240106" y="167411"/>
                </a:cubicBezTo>
                <a:cubicBezTo>
                  <a:pt x="242697" y="167411"/>
                  <a:pt x="244526" y="169393"/>
                  <a:pt x="244526" y="171831"/>
                </a:cubicBezTo>
                <a:close/>
                <a:moveTo>
                  <a:pt x="101574" y="232638"/>
                </a:moveTo>
                <a:cubicBezTo>
                  <a:pt x="101574" y="235077"/>
                  <a:pt x="99593" y="237058"/>
                  <a:pt x="97155" y="237058"/>
                </a:cubicBezTo>
                <a:cubicBezTo>
                  <a:pt x="94717" y="237058"/>
                  <a:pt x="92735" y="235077"/>
                  <a:pt x="92735" y="232638"/>
                </a:cubicBezTo>
                <a:cubicBezTo>
                  <a:pt x="92735" y="230200"/>
                  <a:pt x="94717" y="228219"/>
                  <a:pt x="97155" y="228219"/>
                </a:cubicBezTo>
                <a:cubicBezTo>
                  <a:pt x="99593" y="228219"/>
                  <a:pt x="101574" y="230200"/>
                  <a:pt x="101574" y="232638"/>
                </a:cubicBezTo>
                <a:close/>
                <a:moveTo>
                  <a:pt x="173050" y="232638"/>
                </a:moveTo>
                <a:cubicBezTo>
                  <a:pt x="173050" y="235077"/>
                  <a:pt x="171069" y="237058"/>
                  <a:pt x="168630" y="237058"/>
                </a:cubicBezTo>
                <a:cubicBezTo>
                  <a:pt x="166192" y="237058"/>
                  <a:pt x="164211" y="235077"/>
                  <a:pt x="164211" y="232638"/>
                </a:cubicBezTo>
                <a:cubicBezTo>
                  <a:pt x="164211" y="230200"/>
                  <a:pt x="166192" y="228219"/>
                  <a:pt x="168630" y="228219"/>
                </a:cubicBezTo>
                <a:cubicBezTo>
                  <a:pt x="171069" y="228219"/>
                  <a:pt x="173050" y="230200"/>
                  <a:pt x="173050" y="232638"/>
                </a:cubicBezTo>
                <a:close/>
                <a:moveTo>
                  <a:pt x="244526" y="232638"/>
                </a:moveTo>
                <a:cubicBezTo>
                  <a:pt x="244526" y="235077"/>
                  <a:pt x="242544" y="237058"/>
                  <a:pt x="240106" y="237058"/>
                </a:cubicBezTo>
                <a:cubicBezTo>
                  <a:pt x="237668" y="237058"/>
                  <a:pt x="235687" y="235077"/>
                  <a:pt x="235687" y="232638"/>
                </a:cubicBezTo>
                <a:cubicBezTo>
                  <a:pt x="235687" y="230200"/>
                  <a:pt x="237668" y="228219"/>
                  <a:pt x="240106" y="228219"/>
                </a:cubicBezTo>
                <a:cubicBezTo>
                  <a:pt x="242697" y="228219"/>
                  <a:pt x="244526" y="230200"/>
                  <a:pt x="244526" y="232638"/>
                </a:cubicBezTo>
                <a:close/>
                <a:moveTo>
                  <a:pt x="101574" y="293294"/>
                </a:moveTo>
                <a:cubicBezTo>
                  <a:pt x="101574" y="295732"/>
                  <a:pt x="99593" y="297713"/>
                  <a:pt x="97155" y="297713"/>
                </a:cubicBezTo>
                <a:cubicBezTo>
                  <a:pt x="94717" y="297713"/>
                  <a:pt x="92735" y="295732"/>
                  <a:pt x="92735" y="293294"/>
                </a:cubicBezTo>
                <a:cubicBezTo>
                  <a:pt x="92735" y="290855"/>
                  <a:pt x="94717" y="288874"/>
                  <a:pt x="97155" y="288874"/>
                </a:cubicBezTo>
                <a:cubicBezTo>
                  <a:pt x="99593" y="288874"/>
                  <a:pt x="101574" y="290855"/>
                  <a:pt x="101574" y="293294"/>
                </a:cubicBezTo>
                <a:close/>
                <a:moveTo>
                  <a:pt x="173050" y="293294"/>
                </a:moveTo>
                <a:cubicBezTo>
                  <a:pt x="173050" y="295732"/>
                  <a:pt x="171069" y="297713"/>
                  <a:pt x="168630" y="297713"/>
                </a:cubicBezTo>
                <a:cubicBezTo>
                  <a:pt x="166192" y="297713"/>
                  <a:pt x="164211" y="295732"/>
                  <a:pt x="164211" y="293294"/>
                </a:cubicBezTo>
                <a:cubicBezTo>
                  <a:pt x="164211" y="290855"/>
                  <a:pt x="166192" y="288874"/>
                  <a:pt x="168630" y="288874"/>
                </a:cubicBezTo>
                <a:cubicBezTo>
                  <a:pt x="171069" y="288874"/>
                  <a:pt x="173050" y="290855"/>
                  <a:pt x="173050" y="293294"/>
                </a:cubicBezTo>
                <a:close/>
                <a:moveTo>
                  <a:pt x="244526" y="293294"/>
                </a:moveTo>
                <a:cubicBezTo>
                  <a:pt x="244526" y="295732"/>
                  <a:pt x="242544" y="297713"/>
                  <a:pt x="240106" y="297713"/>
                </a:cubicBezTo>
                <a:cubicBezTo>
                  <a:pt x="237668" y="297713"/>
                  <a:pt x="235687" y="295732"/>
                  <a:pt x="235687" y="293294"/>
                </a:cubicBezTo>
                <a:cubicBezTo>
                  <a:pt x="235687" y="290855"/>
                  <a:pt x="237668" y="288874"/>
                  <a:pt x="240106" y="288874"/>
                </a:cubicBezTo>
                <a:cubicBezTo>
                  <a:pt x="242697" y="288874"/>
                  <a:pt x="244526" y="290855"/>
                  <a:pt x="244526" y="293294"/>
                </a:cubicBezTo>
                <a:close/>
              </a:path>
            </a:pathLst>
          </a:custGeom>
          <a:noFill/>
          <a:ln w="19050" cap="rnd">
            <a:solidFill>
              <a:schemeClr val="tx1">
                <a:lumMod val="50000"/>
              </a:schemeClr>
            </a:solidFill>
            <a:prstDash val="solid"/>
            <a:round/>
          </a:ln>
        </p:spPr>
        <p:txBody>
          <a:bodyPr rtlCol="0" anchor="ctr"/>
          <a:lstStyle/>
          <a:p>
            <a:endParaRPr lang="ru-UA"/>
          </a:p>
        </p:txBody>
      </p:sp>
    </p:spTree>
    <p:extLst>
      <p:ext uri="{BB962C8B-B14F-4D97-AF65-F5344CB8AC3E}">
        <p14:creationId xmlns:p14="http://schemas.microsoft.com/office/powerpoint/2010/main" val="9005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6">
            <a:extLst>
              <a:ext uri="{FF2B5EF4-FFF2-40B4-BE49-F238E27FC236}">
                <a16:creationId xmlns:a16="http://schemas.microsoft.com/office/drawing/2014/main" id="{D99E05BE-A5E0-4469-83D2-3A1EEDCEE100}"/>
              </a:ext>
            </a:extLst>
          </p:cNvPr>
          <p:cNvSpPr>
            <a:spLocks noEditPoints="1"/>
          </p:cNvSpPr>
          <p:nvPr/>
        </p:nvSpPr>
        <p:spPr bwMode="auto">
          <a:xfrm>
            <a:off x="1119188" y="1011238"/>
            <a:ext cx="463550" cy="257175"/>
          </a:xfrm>
          <a:custGeom>
            <a:avLst/>
            <a:gdLst>
              <a:gd name="T0" fmla="*/ 1220 w 1220"/>
              <a:gd name="T1" fmla="*/ 213 h 676"/>
              <a:gd name="T2" fmla="*/ 610 w 1220"/>
              <a:gd name="T3" fmla="*/ 426 h 676"/>
              <a:gd name="T4" fmla="*/ 0 w 1220"/>
              <a:gd name="T5" fmla="*/ 213 h 676"/>
              <a:gd name="T6" fmla="*/ 610 w 1220"/>
              <a:gd name="T7" fmla="*/ 0 h 676"/>
              <a:gd name="T8" fmla="*/ 1220 w 1220"/>
              <a:gd name="T9" fmla="*/ 213 h 676"/>
              <a:gd name="T10" fmla="*/ 239 w 1220"/>
              <a:gd name="T11" fmla="*/ 297 h 676"/>
              <a:gd name="T12" fmla="*/ 239 w 1220"/>
              <a:gd name="T13" fmla="*/ 497 h 676"/>
              <a:gd name="T14" fmla="*/ 610 w 1220"/>
              <a:gd name="T15" fmla="*/ 676 h 676"/>
              <a:gd name="T16" fmla="*/ 981 w 1220"/>
              <a:gd name="T17" fmla="*/ 497 h 676"/>
              <a:gd name="T18" fmla="*/ 981 w 1220"/>
              <a:gd name="T19" fmla="*/ 29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0" h="676">
                <a:moveTo>
                  <a:pt x="1220" y="213"/>
                </a:moveTo>
                <a:cubicBezTo>
                  <a:pt x="610" y="426"/>
                  <a:pt x="610" y="426"/>
                  <a:pt x="610" y="426"/>
                </a:cubicBezTo>
                <a:cubicBezTo>
                  <a:pt x="0" y="213"/>
                  <a:pt x="0" y="213"/>
                  <a:pt x="0" y="213"/>
                </a:cubicBezTo>
                <a:cubicBezTo>
                  <a:pt x="610" y="0"/>
                  <a:pt x="610" y="0"/>
                  <a:pt x="610" y="0"/>
                </a:cubicBezTo>
                <a:lnTo>
                  <a:pt x="1220" y="213"/>
                </a:lnTo>
                <a:close/>
                <a:moveTo>
                  <a:pt x="239" y="297"/>
                </a:moveTo>
                <a:cubicBezTo>
                  <a:pt x="239" y="497"/>
                  <a:pt x="239" y="497"/>
                  <a:pt x="239" y="497"/>
                </a:cubicBezTo>
                <a:cubicBezTo>
                  <a:pt x="239" y="596"/>
                  <a:pt x="405" y="676"/>
                  <a:pt x="610" y="676"/>
                </a:cubicBezTo>
                <a:cubicBezTo>
                  <a:pt x="815" y="676"/>
                  <a:pt x="981" y="596"/>
                  <a:pt x="981" y="497"/>
                </a:cubicBezTo>
                <a:cubicBezTo>
                  <a:pt x="981" y="297"/>
                  <a:pt x="981" y="297"/>
                  <a:pt x="981" y="297"/>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8" name="Freeform 7">
            <a:extLst>
              <a:ext uri="{FF2B5EF4-FFF2-40B4-BE49-F238E27FC236}">
                <a16:creationId xmlns:a16="http://schemas.microsoft.com/office/drawing/2014/main" id="{C5BC156F-2DBA-473B-ABAB-8531DBDBB66C}"/>
              </a:ext>
            </a:extLst>
          </p:cNvPr>
          <p:cNvSpPr>
            <a:spLocks noEditPoints="1"/>
          </p:cNvSpPr>
          <p:nvPr/>
        </p:nvSpPr>
        <p:spPr bwMode="auto">
          <a:xfrm>
            <a:off x="2173288" y="1011238"/>
            <a:ext cx="465138" cy="257175"/>
          </a:xfrm>
          <a:custGeom>
            <a:avLst/>
            <a:gdLst>
              <a:gd name="T0" fmla="*/ 1220 w 1220"/>
              <a:gd name="T1" fmla="*/ 213 h 676"/>
              <a:gd name="T2" fmla="*/ 610 w 1220"/>
              <a:gd name="T3" fmla="*/ 426 h 676"/>
              <a:gd name="T4" fmla="*/ 0 w 1220"/>
              <a:gd name="T5" fmla="*/ 213 h 676"/>
              <a:gd name="T6" fmla="*/ 610 w 1220"/>
              <a:gd name="T7" fmla="*/ 0 h 676"/>
              <a:gd name="T8" fmla="*/ 1220 w 1220"/>
              <a:gd name="T9" fmla="*/ 213 h 676"/>
              <a:gd name="T10" fmla="*/ 239 w 1220"/>
              <a:gd name="T11" fmla="*/ 297 h 676"/>
              <a:gd name="T12" fmla="*/ 239 w 1220"/>
              <a:gd name="T13" fmla="*/ 497 h 676"/>
              <a:gd name="T14" fmla="*/ 610 w 1220"/>
              <a:gd name="T15" fmla="*/ 676 h 676"/>
              <a:gd name="T16" fmla="*/ 981 w 1220"/>
              <a:gd name="T17" fmla="*/ 497 h 676"/>
              <a:gd name="T18" fmla="*/ 981 w 1220"/>
              <a:gd name="T19" fmla="*/ 297 h 676"/>
              <a:gd name="T20" fmla="*/ 1220 w 1220"/>
              <a:gd name="T21" fmla="*/ 517 h 676"/>
              <a:gd name="T22" fmla="*/ 1220 w 1220"/>
              <a:gd name="T23" fmla="*/ 213 h 676"/>
              <a:gd name="T24" fmla="*/ 610 w 1220"/>
              <a:gd name="T25" fmla="*/ 213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0" h="676">
                <a:moveTo>
                  <a:pt x="1220" y="213"/>
                </a:moveTo>
                <a:cubicBezTo>
                  <a:pt x="610" y="426"/>
                  <a:pt x="610" y="426"/>
                  <a:pt x="610" y="426"/>
                </a:cubicBezTo>
                <a:cubicBezTo>
                  <a:pt x="0" y="213"/>
                  <a:pt x="0" y="213"/>
                  <a:pt x="0" y="213"/>
                </a:cubicBezTo>
                <a:cubicBezTo>
                  <a:pt x="610" y="0"/>
                  <a:pt x="610" y="0"/>
                  <a:pt x="610" y="0"/>
                </a:cubicBezTo>
                <a:lnTo>
                  <a:pt x="1220" y="213"/>
                </a:lnTo>
                <a:close/>
                <a:moveTo>
                  <a:pt x="239" y="297"/>
                </a:moveTo>
                <a:cubicBezTo>
                  <a:pt x="239" y="497"/>
                  <a:pt x="239" y="497"/>
                  <a:pt x="239" y="497"/>
                </a:cubicBezTo>
                <a:cubicBezTo>
                  <a:pt x="239" y="596"/>
                  <a:pt x="405" y="676"/>
                  <a:pt x="610" y="676"/>
                </a:cubicBezTo>
                <a:cubicBezTo>
                  <a:pt x="815" y="676"/>
                  <a:pt x="981" y="596"/>
                  <a:pt x="981" y="497"/>
                </a:cubicBezTo>
                <a:cubicBezTo>
                  <a:pt x="981" y="297"/>
                  <a:pt x="981" y="297"/>
                  <a:pt x="981" y="297"/>
                </a:cubicBezTo>
                <a:moveTo>
                  <a:pt x="1220" y="517"/>
                </a:moveTo>
                <a:cubicBezTo>
                  <a:pt x="1220" y="213"/>
                  <a:pt x="1220" y="213"/>
                  <a:pt x="1220" y="213"/>
                </a:cubicBezTo>
                <a:cubicBezTo>
                  <a:pt x="610" y="213"/>
                  <a:pt x="610" y="213"/>
                  <a:pt x="610" y="213"/>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9" name="Freeform 8">
            <a:extLst>
              <a:ext uri="{FF2B5EF4-FFF2-40B4-BE49-F238E27FC236}">
                <a16:creationId xmlns:a16="http://schemas.microsoft.com/office/drawing/2014/main" id="{91233CCC-7483-4139-B7AF-958AF639DBC4}"/>
              </a:ext>
            </a:extLst>
          </p:cNvPr>
          <p:cNvSpPr>
            <a:spLocks noEditPoints="1"/>
          </p:cNvSpPr>
          <p:nvPr/>
        </p:nvSpPr>
        <p:spPr bwMode="auto">
          <a:xfrm>
            <a:off x="4359275" y="2098675"/>
            <a:ext cx="309563" cy="369888"/>
          </a:xfrm>
          <a:custGeom>
            <a:avLst/>
            <a:gdLst>
              <a:gd name="T0" fmla="*/ 0 w 813"/>
              <a:gd name="T1" fmla="*/ 867 h 971"/>
              <a:gd name="T2" fmla="*/ 0 w 813"/>
              <a:gd name="T3" fmla="*/ 108 h 971"/>
              <a:gd name="T4" fmla="*/ 104 w 813"/>
              <a:gd name="T5" fmla="*/ 3 h 971"/>
              <a:gd name="T6" fmla="*/ 813 w 813"/>
              <a:gd name="T7" fmla="*/ 0 h 971"/>
              <a:gd name="T8" fmla="*/ 813 w 813"/>
              <a:gd name="T9" fmla="*/ 760 h 971"/>
              <a:gd name="T10" fmla="*/ 104 w 813"/>
              <a:gd name="T11" fmla="*/ 763 h 971"/>
              <a:gd name="T12" fmla="*/ 0 w 813"/>
              <a:gd name="T13" fmla="*/ 867 h 971"/>
              <a:gd name="T14" fmla="*/ 104 w 813"/>
              <a:gd name="T15" fmla="*/ 971 h 971"/>
              <a:gd name="T16" fmla="*/ 813 w 813"/>
              <a:gd name="T17" fmla="*/ 968 h 971"/>
              <a:gd name="T18" fmla="*/ 768 w 813"/>
              <a:gd name="T19" fmla="*/ 760 h 971"/>
              <a:gd name="T20" fmla="*/ 716 w 813"/>
              <a:gd name="T21" fmla="*/ 864 h 971"/>
              <a:gd name="T22" fmla="*/ 768 w 813"/>
              <a:gd name="T23" fmla="*/ 968 h 971"/>
              <a:gd name="T24" fmla="*/ 137 w 813"/>
              <a:gd name="T25" fmla="*/ 763 h 971"/>
              <a:gd name="T26" fmla="*/ 137 w 813"/>
              <a:gd name="T27" fmla="*/ 3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3" h="971">
                <a:moveTo>
                  <a:pt x="0" y="867"/>
                </a:moveTo>
                <a:cubicBezTo>
                  <a:pt x="0" y="108"/>
                  <a:pt x="0" y="108"/>
                  <a:pt x="0" y="108"/>
                </a:cubicBezTo>
                <a:cubicBezTo>
                  <a:pt x="0" y="50"/>
                  <a:pt x="47" y="3"/>
                  <a:pt x="104" y="3"/>
                </a:cubicBezTo>
                <a:cubicBezTo>
                  <a:pt x="813" y="0"/>
                  <a:pt x="813" y="0"/>
                  <a:pt x="813" y="0"/>
                </a:cubicBezTo>
                <a:cubicBezTo>
                  <a:pt x="813" y="760"/>
                  <a:pt x="813" y="760"/>
                  <a:pt x="813" y="760"/>
                </a:cubicBezTo>
                <a:cubicBezTo>
                  <a:pt x="104" y="763"/>
                  <a:pt x="104" y="763"/>
                  <a:pt x="104" y="763"/>
                </a:cubicBezTo>
                <a:cubicBezTo>
                  <a:pt x="47" y="763"/>
                  <a:pt x="0" y="810"/>
                  <a:pt x="0" y="867"/>
                </a:cubicBezTo>
                <a:cubicBezTo>
                  <a:pt x="0" y="925"/>
                  <a:pt x="47" y="971"/>
                  <a:pt x="104" y="971"/>
                </a:cubicBezTo>
                <a:cubicBezTo>
                  <a:pt x="813" y="968"/>
                  <a:pt x="813" y="968"/>
                  <a:pt x="813" y="968"/>
                </a:cubicBezTo>
                <a:moveTo>
                  <a:pt x="768" y="760"/>
                </a:moveTo>
                <a:cubicBezTo>
                  <a:pt x="739" y="760"/>
                  <a:pt x="716" y="807"/>
                  <a:pt x="716" y="864"/>
                </a:cubicBezTo>
                <a:cubicBezTo>
                  <a:pt x="716" y="921"/>
                  <a:pt x="739" y="968"/>
                  <a:pt x="768" y="968"/>
                </a:cubicBezTo>
                <a:moveTo>
                  <a:pt x="137" y="763"/>
                </a:moveTo>
                <a:cubicBezTo>
                  <a:pt x="137" y="3"/>
                  <a:pt x="137" y="3"/>
                  <a:pt x="137" y="3"/>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0" name="Freeform 9">
            <a:extLst>
              <a:ext uri="{FF2B5EF4-FFF2-40B4-BE49-F238E27FC236}">
                <a16:creationId xmlns:a16="http://schemas.microsoft.com/office/drawing/2014/main" id="{A6D3078C-FB25-48B6-B3DB-C92F42307B4C}"/>
              </a:ext>
            </a:extLst>
          </p:cNvPr>
          <p:cNvSpPr>
            <a:spLocks noEditPoints="1"/>
          </p:cNvSpPr>
          <p:nvPr/>
        </p:nvSpPr>
        <p:spPr bwMode="auto">
          <a:xfrm>
            <a:off x="5383213" y="2098675"/>
            <a:ext cx="371475" cy="369888"/>
          </a:xfrm>
          <a:custGeom>
            <a:avLst/>
            <a:gdLst>
              <a:gd name="T0" fmla="*/ 813 w 977"/>
              <a:gd name="T1" fmla="*/ 968 h 971"/>
              <a:gd name="T2" fmla="*/ 104 w 977"/>
              <a:gd name="T3" fmla="*/ 971 h 971"/>
              <a:gd name="T4" fmla="*/ 0 w 977"/>
              <a:gd name="T5" fmla="*/ 867 h 971"/>
              <a:gd name="T6" fmla="*/ 104 w 977"/>
              <a:gd name="T7" fmla="*/ 763 h 971"/>
              <a:gd name="T8" fmla="*/ 813 w 977"/>
              <a:gd name="T9" fmla="*/ 760 h 971"/>
              <a:gd name="T10" fmla="*/ 813 w 977"/>
              <a:gd name="T11" fmla="*/ 529 h 971"/>
              <a:gd name="T12" fmla="*/ 813 w 977"/>
              <a:gd name="T13" fmla="*/ 235 h 971"/>
              <a:gd name="T14" fmla="*/ 813 w 977"/>
              <a:gd name="T15" fmla="*/ 0 h 971"/>
              <a:gd name="T16" fmla="*/ 104 w 977"/>
              <a:gd name="T17" fmla="*/ 3 h 971"/>
              <a:gd name="T18" fmla="*/ 0 w 977"/>
              <a:gd name="T19" fmla="*/ 108 h 971"/>
              <a:gd name="T20" fmla="*/ 0 w 977"/>
              <a:gd name="T21" fmla="*/ 867 h 971"/>
              <a:gd name="T22" fmla="*/ 768 w 977"/>
              <a:gd name="T23" fmla="*/ 760 h 971"/>
              <a:gd name="T24" fmla="*/ 715 w 977"/>
              <a:gd name="T25" fmla="*/ 864 h 971"/>
              <a:gd name="T26" fmla="*/ 768 w 977"/>
              <a:gd name="T27" fmla="*/ 968 h 971"/>
              <a:gd name="T28" fmla="*/ 663 w 977"/>
              <a:gd name="T29" fmla="*/ 171 h 971"/>
              <a:gd name="T30" fmla="*/ 454 w 977"/>
              <a:gd name="T31" fmla="*/ 381 h 971"/>
              <a:gd name="T32" fmla="*/ 663 w 977"/>
              <a:gd name="T33" fmla="*/ 590 h 971"/>
              <a:gd name="T34" fmla="*/ 872 w 977"/>
              <a:gd name="T35" fmla="*/ 381 h 971"/>
              <a:gd name="T36" fmla="*/ 663 w 977"/>
              <a:gd name="T37" fmla="*/ 171 h 971"/>
              <a:gd name="T38" fmla="*/ 811 w 977"/>
              <a:gd name="T39" fmla="*/ 529 h 971"/>
              <a:gd name="T40" fmla="*/ 977 w 977"/>
              <a:gd name="T41" fmla="*/ 695 h 971"/>
              <a:gd name="T42" fmla="*/ 149 w 977"/>
              <a:gd name="T43" fmla="*/ 3 h 971"/>
              <a:gd name="T44" fmla="*/ 149 w 977"/>
              <a:gd name="T45" fmla="*/ 76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7" h="971">
                <a:moveTo>
                  <a:pt x="813" y="968"/>
                </a:moveTo>
                <a:cubicBezTo>
                  <a:pt x="104" y="971"/>
                  <a:pt x="104" y="971"/>
                  <a:pt x="104" y="971"/>
                </a:cubicBezTo>
                <a:cubicBezTo>
                  <a:pt x="46" y="971"/>
                  <a:pt x="0" y="925"/>
                  <a:pt x="0" y="867"/>
                </a:cubicBezTo>
                <a:cubicBezTo>
                  <a:pt x="0" y="810"/>
                  <a:pt x="46" y="763"/>
                  <a:pt x="104" y="763"/>
                </a:cubicBezTo>
                <a:cubicBezTo>
                  <a:pt x="813" y="760"/>
                  <a:pt x="813" y="760"/>
                  <a:pt x="813" y="760"/>
                </a:cubicBezTo>
                <a:cubicBezTo>
                  <a:pt x="813" y="529"/>
                  <a:pt x="813" y="529"/>
                  <a:pt x="813" y="529"/>
                </a:cubicBezTo>
                <a:moveTo>
                  <a:pt x="813" y="235"/>
                </a:moveTo>
                <a:cubicBezTo>
                  <a:pt x="813" y="0"/>
                  <a:pt x="813" y="0"/>
                  <a:pt x="813" y="0"/>
                </a:cubicBezTo>
                <a:cubicBezTo>
                  <a:pt x="104" y="3"/>
                  <a:pt x="104" y="3"/>
                  <a:pt x="104" y="3"/>
                </a:cubicBezTo>
                <a:cubicBezTo>
                  <a:pt x="46" y="3"/>
                  <a:pt x="0" y="50"/>
                  <a:pt x="0" y="108"/>
                </a:cubicBezTo>
                <a:cubicBezTo>
                  <a:pt x="0" y="867"/>
                  <a:pt x="0" y="867"/>
                  <a:pt x="0" y="867"/>
                </a:cubicBezTo>
                <a:moveTo>
                  <a:pt x="768" y="760"/>
                </a:moveTo>
                <a:cubicBezTo>
                  <a:pt x="739" y="760"/>
                  <a:pt x="715" y="807"/>
                  <a:pt x="715" y="864"/>
                </a:cubicBezTo>
                <a:cubicBezTo>
                  <a:pt x="715" y="921"/>
                  <a:pt x="739" y="968"/>
                  <a:pt x="768" y="968"/>
                </a:cubicBezTo>
                <a:moveTo>
                  <a:pt x="663" y="171"/>
                </a:moveTo>
                <a:cubicBezTo>
                  <a:pt x="547" y="171"/>
                  <a:pt x="454" y="265"/>
                  <a:pt x="454" y="381"/>
                </a:cubicBezTo>
                <a:cubicBezTo>
                  <a:pt x="454" y="496"/>
                  <a:pt x="547" y="590"/>
                  <a:pt x="663" y="590"/>
                </a:cubicBezTo>
                <a:cubicBezTo>
                  <a:pt x="779" y="590"/>
                  <a:pt x="872" y="496"/>
                  <a:pt x="872" y="381"/>
                </a:cubicBezTo>
                <a:cubicBezTo>
                  <a:pt x="872" y="265"/>
                  <a:pt x="779" y="171"/>
                  <a:pt x="663" y="171"/>
                </a:cubicBezTo>
                <a:close/>
                <a:moveTo>
                  <a:pt x="811" y="529"/>
                </a:moveTo>
                <a:cubicBezTo>
                  <a:pt x="977" y="695"/>
                  <a:pt x="977" y="695"/>
                  <a:pt x="977" y="695"/>
                </a:cubicBezTo>
                <a:moveTo>
                  <a:pt x="149" y="3"/>
                </a:moveTo>
                <a:cubicBezTo>
                  <a:pt x="149" y="760"/>
                  <a:pt x="149" y="760"/>
                  <a:pt x="149" y="760"/>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1" name="Freeform 10">
            <a:extLst>
              <a:ext uri="{FF2B5EF4-FFF2-40B4-BE49-F238E27FC236}">
                <a16:creationId xmlns:a16="http://schemas.microsoft.com/office/drawing/2014/main" id="{B904923E-0B0F-4ACA-91D1-B3D2A20A6CF4}"/>
              </a:ext>
            </a:extLst>
          </p:cNvPr>
          <p:cNvSpPr>
            <a:spLocks noEditPoints="1"/>
          </p:cNvSpPr>
          <p:nvPr/>
        </p:nvSpPr>
        <p:spPr bwMode="auto">
          <a:xfrm>
            <a:off x="6459538" y="2068513"/>
            <a:ext cx="327025" cy="430213"/>
          </a:xfrm>
          <a:custGeom>
            <a:avLst/>
            <a:gdLst>
              <a:gd name="T0" fmla="*/ 577 w 860"/>
              <a:gd name="T1" fmla="*/ 1025 h 1129"/>
              <a:gd name="T2" fmla="*/ 860 w 860"/>
              <a:gd name="T3" fmla="*/ 1023 h 1129"/>
              <a:gd name="T4" fmla="*/ 369 w 860"/>
              <a:gd name="T5" fmla="*/ 1026 h 1129"/>
              <a:gd name="T6" fmla="*/ 110 w 860"/>
              <a:gd name="T7" fmla="*/ 1027 h 1129"/>
              <a:gd name="T8" fmla="*/ 0 w 860"/>
              <a:gd name="T9" fmla="*/ 917 h 1129"/>
              <a:gd name="T10" fmla="*/ 110 w 860"/>
              <a:gd name="T11" fmla="*/ 807 h 1129"/>
              <a:gd name="T12" fmla="*/ 860 w 860"/>
              <a:gd name="T13" fmla="*/ 803 h 1129"/>
              <a:gd name="T14" fmla="*/ 860 w 860"/>
              <a:gd name="T15" fmla="*/ 0 h 1129"/>
              <a:gd name="T16" fmla="*/ 110 w 860"/>
              <a:gd name="T17" fmla="*/ 4 h 1129"/>
              <a:gd name="T18" fmla="*/ 0 w 860"/>
              <a:gd name="T19" fmla="*/ 114 h 1129"/>
              <a:gd name="T20" fmla="*/ 0 w 860"/>
              <a:gd name="T21" fmla="*/ 917 h 1129"/>
              <a:gd name="T22" fmla="*/ 813 w 860"/>
              <a:gd name="T23" fmla="*/ 804 h 1129"/>
              <a:gd name="T24" fmla="*/ 757 w 860"/>
              <a:gd name="T25" fmla="*/ 914 h 1129"/>
              <a:gd name="T26" fmla="*/ 813 w 860"/>
              <a:gd name="T27" fmla="*/ 1024 h 1129"/>
              <a:gd name="T28" fmla="*/ 145 w 860"/>
              <a:gd name="T29" fmla="*/ 807 h 1129"/>
              <a:gd name="T30" fmla="*/ 145 w 860"/>
              <a:gd name="T31" fmla="*/ 4 h 1129"/>
              <a:gd name="T32" fmla="*/ 421 w 860"/>
              <a:gd name="T33" fmla="*/ 115 h 1129"/>
              <a:gd name="T34" fmla="*/ 592 w 860"/>
              <a:gd name="T35" fmla="*/ 115 h 1129"/>
              <a:gd name="T36" fmla="*/ 262 w 860"/>
              <a:gd name="T37" fmla="*/ 302 h 1129"/>
              <a:gd name="T38" fmla="*/ 751 w 860"/>
              <a:gd name="T39" fmla="*/ 302 h 1129"/>
              <a:gd name="T40" fmla="*/ 262 w 860"/>
              <a:gd name="T41" fmla="*/ 420 h 1129"/>
              <a:gd name="T42" fmla="*/ 751 w 860"/>
              <a:gd name="T43" fmla="*/ 420 h 1129"/>
              <a:gd name="T44" fmla="*/ 577 w 860"/>
              <a:gd name="T45" fmla="*/ 903 h 1129"/>
              <a:gd name="T46" fmla="*/ 369 w 860"/>
              <a:gd name="T47" fmla="*/ 903 h 1129"/>
              <a:gd name="T48" fmla="*/ 369 w 860"/>
              <a:gd name="T49" fmla="*/ 1129 h 1129"/>
              <a:gd name="T50" fmla="*/ 473 w 860"/>
              <a:gd name="T51" fmla="*/ 1075 h 1129"/>
              <a:gd name="T52" fmla="*/ 577 w 860"/>
              <a:gd name="T53" fmla="*/ 1129 h 1129"/>
              <a:gd name="T54" fmla="*/ 577 w 860"/>
              <a:gd name="T55" fmla="*/ 903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0" h="1129">
                <a:moveTo>
                  <a:pt x="577" y="1025"/>
                </a:moveTo>
                <a:cubicBezTo>
                  <a:pt x="860" y="1023"/>
                  <a:pt x="860" y="1023"/>
                  <a:pt x="860" y="1023"/>
                </a:cubicBezTo>
                <a:moveTo>
                  <a:pt x="369" y="1026"/>
                </a:moveTo>
                <a:cubicBezTo>
                  <a:pt x="110" y="1027"/>
                  <a:pt x="110" y="1027"/>
                  <a:pt x="110" y="1027"/>
                </a:cubicBezTo>
                <a:cubicBezTo>
                  <a:pt x="50" y="1027"/>
                  <a:pt x="0" y="978"/>
                  <a:pt x="0" y="917"/>
                </a:cubicBezTo>
                <a:cubicBezTo>
                  <a:pt x="0" y="856"/>
                  <a:pt x="50" y="807"/>
                  <a:pt x="110" y="807"/>
                </a:cubicBezTo>
                <a:cubicBezTo>
                  <a:pt x="860" y="803"/>
                  <a:pt x="860" y="803"/>
                  <a:pt x="860" y="803"/>
                </a:cubicBezTo>
                <a:cubicBezTo>
                  <a:pt x="860" y="0"/>
                  <a:pt x="860" y="0"/>
                  <a:pt x="860" y="0"/>
                </a:cubicBezTo>
                <a:cubicBezTo>
                  <a:pt x="110" y="4"/>
                  <a:pt x="110" y="4"/>
                  <a:pt x="110" y="4"/>
                </a:cubicBezTo>
                <a:cubicBezTo>
                  <a:pt x="50" y="4"/>
                  <a:pt x="0" y="53"/>
                  <a:pt x="0" y="114"/>
                </a:cubicBezTo>
                <a:cubicBezTo>
                  <a:pt x="0" y="917"/>
                  <a:pt x="0" y="917"/>
                  <a:pt x="0" y="917"/>
                </a:cubicBezTo>
                <a:moveTo>
                  <a:pt x="813" y="804"/>
                </a:moveTo>
                <a:cubicBezTo>
                  <a:pt x="782" y="804"/>
                  <a:pt x="757" y="853"/>
                  <a:pt x="757" y="914"/>
                </a:cubicBezTo>
                <a:cubicBezTo>
                  <a:pt x="757" y="975"/>
                  <a:pt x="782" y="1024"/>
                  <a:pt x="813" y="1024"/>
                </a:cubicBezTo>
                <a:moveTo>
                  <a:pt x="145" y="807"/>
                </a:moveTo>
                <a:cubicBezTo>
                  <a:pt x="145" y="4"/>
                  <a:pt x="145" y="4"/>
                  <a:pt x="145" y="4"/>
                </a:cubicBezTo>
                <a:moveTo>
                  <a:pt x="421" y="115"/>
                </a:moveTo>
                <a:cubicBezTo>
                  <a:pt x="592" y="115"/>
                  <a:pt x="592" y="115"/>
                  <a:pt x="592" y="115"/>
                </a:cubicBezTo>
                <a:moveTo>
                  <a:pt x="262" y="302"/>
                </a:moveTo>
                <a:cubicBezTo>
                  <a:pt x="751" y="302"/>
                  <a:pt x="751" y="302"/>
                  <a:pt x="751" y="302"/>
                </a:cubicBezTo>
                <a:moveTo>
                  <a:pt x="262" y="420"/>
                </a:moveTo>
                <a:cubicBezTo>
                  <a:pt x="751" y="420"/>
                  <a:pt x="751" y="420"/>
                  <a:pt x="751" y="420"/>
                </a:cubicBezTo>
                <a:moveTo>
                  <a:pt x="577" y="903"/>
                </a:moveTo>
                <a:cubicBezTo>
                  <a:pt x="369" y="903"/>
                  <a:pt x="369" y="903"/>
                  <a:pt x="369" y="903"/>
                </a:cubicBezTo>
                <a:cubicBezTo>
                  <a:pt x="369" y="1129"/>
                  <a:pt x="369" y="1129"/>
                  <a:pt x="369" y="1129"/>
                </a:cubicBezTo>
                <a:cubicBezTo>
                  <a:pt x="473" y="1075"/>
                  <a:pt x="473" y="1075"/>
                  <a:pt x="473" y="1075"/>
                </a:cubicBezTo>
                <a:cubicBezTo>
                  <a:pt x="577" y="1129"/>
                  <a:pt x="577" y="1129"/>
                  <a:pt x="577" y="1129"/>
                </a:cubicBezTo>
                <a:lnTo>
                  <a:pt x="577" y="903"/>
                </a:ln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2" name="Freeform 11">
            <a:extLst>
              <a:ext uri="{FF2B5EF4-FFF2-40B4-BE49-F238E27FC236}">
                <a16:creationId xmlns:a16="http://schemas.microsoft.com/office/drawing/2014/main" id="{847C4E6C-CDFC-47FC-8A1D-DDB0FB9CED3F}"/>
              </a:ext>
            </a:extLst>
          </p:cNvPr>
          <p:cNvSpPr>
            <a:spLocks noEditPoints="1"/>
          </p:cNvSpPr>
          <p:nvPr/>
        </p:nvSpPr>
        <p:spPr bwMode="auto">
          <a:xfrm>
            <a:off x="7491413" y="2087563"/>
            <a:ext cx="371475" cy="381000"/>
          </a:xfrm>
          <a:custGeom>
            <a:avLst/>
            <a:gdLst>
              <a:gd name="T0" fmla="*/ 0 w 975"/>
              <a:gd name="T1" fmla="*/ 900 h 1004"/>
              <a:gd name="T2" fmla="*/ 0 w 975"/>
              <a:gd name="T3" fmla="*/ 60 h 1004"/>
              <a:gd name="T4" fmla="*/ 487 w 975"/>
              <a:gd name="T5" fmla="*/ 164 h 1004"/>
              <a:gd name="T6" fmla="*/ 487 w 975"/>
              <a:gd name="T7" fmla="*/ 1004 h 1004"/>
              <a:gd name="T8" fmla="*/ 0 w 975"/>
              <a:gd name="T9" fmla="*/ 900 h 1004"/>
              <a:gd name="T10" fmla="*/ 975 w 975"/>
              <a:gd name="T11" fmla="*/ 900 h 1004"/>
              <a:gd name="T12" fmla="*/ 975 w 975"/>
              <a:gd name="T13" fmla="*/ 60 h 1004"/>
              <a:gd name="T14" fmla="*/ 487 w 975"/>
              <a:gd name="T15" fmla="*/ 164 h 1004"/>
              <a:gd name="T16" fmla="*/ 487 w 975"/>
              <a:gd name="T17" fmla="*/ 1004 h 1004"/>
              <a:gd name="T18" fmla="*/ 975 w 975"/>
              <a:gd name="T19" fmla="*/ 900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5" h="1004">
                <a:moveTo>
                  <a:pt x="0" y="900"/>
                </a:moveTo>
                <a:cubicBezTo>
                  <a:pt x="0" y="60"/>
                  <a:pt x="0" y="60"/>
                  <a:pt x="0" y="60"/>
                </a:cubicBezTo>
                <a:cubicBezTo>
                  <a:pt x="210" y="0"/>
                  <a:pt x="371" y="41"/>
                  <a:pt x="487" y="164"/>
                </a:cubicBezTo>
                <a:cubicBezTo>
                  <a:pt x="487" y="1004"/>
                  <a:pt x="487" y="1004"/>
                  <a:pt x="487" y="1004"/>
                </a:cubicBezTo>
                <a:cubicBezTo>
                  <a:pt x="371" y="881"/>
                  <a:pt x="210" y="840"/>
                  <a:pt x="0" y="900"/>
                </a:cubicBezTo>
                <a:close/>
                <a:moveTo>
                  <a:pt x="975" y="900"/>
                </a:moveTo>
                <a:cubicBezTo>
                  <a:pt x="975" y="60"/>
                  <a:pt x="975" y="60"/>
                  <a:pt x="975" y="60"/>
                </a:cubicBezTo>
                <a:cubicBezTo>
                  <a:pt x="764" y="0"/>
                  <a:pt x="604" y="41"/>
                  <a:pt x="487" y="164"/>
                </a:cubicBezTo>
                <a:cubicBezTo>
                  <a:pt x="487" y="1004"/>
                  <a:pt x="487" y="1004"/>
                  <a:pt x="487" y="1004"/>
                </a:cubicBezTo>
                <a:cubicBezTo>
                  <a:pt x="604" y="881"/>
                  <a:pt x="764" y="840"/>
                  <a:pt x="975" y="900"/>
                </a:cubicBez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3" name="Freeform 12">
            <a:extLst>
              <a:ext uri="{FF2B5EF4-FFF2-40B4-BE49-F238E27FC236}">
                <a16:creationId xmlns:a16="http://schemas.microsoft.com/office/drawing/2014/main" id="{B044DF0B-D486-44DE-9E96-279463D007A6}"/>
              </a:ext>
            </a:extLst>
          </p:cNvPr>
          <p:cNvSpPr>
            <a:spLocks noEditPoints="1"/>
          </p:cNvSpPr>
          <p:nvPr/>
        </p:nvSpPr>
        <p:spPr bwMode="auto">
          <a:xfrm>
            <a:off x="3306763" y="2087563"/>
            <a:ext cx="306388" cy="392113"/>
          </a:xfrm>
          <a:custGeom>
            <a:avLst/>
            <a:gdLst>
              <a:gd name="T0" fmla="*/ 347 w 804"/>
              <a:gd name="T1" fmla="*/ 420 h 1029"/>
              <a:gd name="T2" fmla="*/ 112 w 804"/>
              <a:gd name="T3" fmla="*/ 1029 h 1029"/>
              <a:gd name="T4" fmla="*/ 456 w 804"/>
              <a:gd name="T5" fmla="*/ 420 h 1029"/>
              <a:gd name="T6" fmla="*/ 692 w 804"/>
              <a:gd name="T7" fmla="*/ 1029 h 1029"/>
              <a:gd name="T8" fmla="*/ 402 w 804"/>
              <a:gd name="T9" fmla="*/ 128 h 1029"/>
              <a:gd name="T10" fmla="*/ 250 w 804"/>
              <a:gd name="T11" fmla="*/ 279 h 1029"/>
              <a:gd name="T12" fmla="*/ 402 w 804"/>
              <a:gd name="T13" fmla="*/ 430 h 1029"/>
              <a:gd name="T14" fmla="*/ 553 w 804"/>
              <a:gd name="T15" fmla="*/ 279 h 1029"/>
              <a:gd name="T16" fmla="*/ 402 w 804"/>
              <a:gd name="T17" fmla="*/ 128 h 1029"/>
              <a:gd name="T18" fmla="*/ 402 w 804"/>
              <a:gd name="T19" fmla="*/ 128 h 1029"/>
              <a:gd name="T20" fmla="*/ 402 w 804"/>
              <a:gd name="T21" fmla="*/ 0 h 1029"/>
              <a:gd name="T22" fmla="*/ 402 w 804"/>
              <a:gd name="T23" fmla="*/ 873 h 1029"/>
              <a:gd name="T24" fmla="*/ 402 w 804"/>
              <a:gd name="T25" fmla="*/ 746 h 1029"/>
              <a:gd name="T26" fmla="*/ 0 w 804"/>
              <a:gd name="T27" fmla="*/ 625 h 1029"/>
              <a:gd name="T28" fmla="*/ 402 w 804"/>
              <a:gd name="T29" fmla="*/ 810 h 1029"/>
              <a:gd name="T30" fmla="*/ 804 w 804"/>
              <a:gd name="T31" fmla="*/ 625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4" h="1029">
                <a:moveTo>
                  <a:pt x="347" y="420"/>
                </a:moveTo>
                <a:cubicBezTo>
                  <a:pt x="112" y="1029"/>
                  <a:pt x="112" y="1029"/>
                  <a:pt x="112" y="1029"/>
                </a:cubicBezTo>
                <a:moveTo>
                  <a:pt x="456" y="420"/>
                </a:moveTo>
                <a:cubicBezTo>
                  <a:pt x="692" y="1029"/>
                  <a:pt x="692" y="1029"/>
                  <a:pt x="692" y="1029"/>
                </a:cubicBezTo>
                <a:moveTo>
                  <a:pt x="402" y="128"/>
                </a:moveTo>
                <a:cubicBezTo>
                  <a:pt x="318" y="128"/>
                  <a:pt x="250" y="195"/>
                  <a:pt x="250" y="279"/>
                </a:cubicBezTo>
                <a:cubicBezTo>
                  <a:pt x="250" y="362"/>
                  <a:pt x="318" y="430"/>
                  <a:pt x="402" y="430"/>
                </a:cubicBezTo>
                <a:cubicBezTo>
                  <a:pt x="485" y="430"/>
                  <a:pt x="553" y="362"/>
                  <a:pt x="553" y="279"/>
                </a:cubicBezTo>
                <a:cubicBezTo>
                  <a:pt x="553" y="195"/>
                  <a:pt x="485" y="128"/>
                  <a:pt x="402" y="128"/>
                </a:cubicBezTo>
                <a:close/>
                <a:moveTo>
                  <a:pt x="402" y="128"/>
                </a:moveTo>
                <a:cubicBezTo>
                  <a:pt x="402" y="0"/>
                  <a:pt x="402" y="0"/>
                  <a:pt x="402" y="0"/>
                </a:cubicBezTo>
                <a:moveTo>
                  <a:pt x="402" y="873"/>
                </a:moveTo>
                <a:cubicBezTo>
                  <a:pt x="402" y="746"/>
                  <a:pt x="402" y="746"/>
                  <a:pt x="402" y="746"/>
                </a:cubicBezTo>
                <a:moveTo>
                  <a:pt x="0" y="625"/>
                </a:moveTo>
                <a:cubicBezTo>
                  <a:pt x="97" y="738"/>
                  <a:pt x="241" y="810"/>
                  <a:pt x="402" y="810"/>
                </a:cubicBezTo>
                <a:cubicBezTo>
                  <a:pt x="563" y="810"/>
                  <a:pt x="707" y="738"/>
                  <a:pt x="804" y="625"/>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4" name="Freeform 13">
            <a:extLst>
              <a:ext uri="{FF2B5EF4-FFF2-40B4-BE49-F238E27FC236}">
                <a16:creationId xmlns:a16="http://schemas.microsoft.com/office/drawing/2014/main" id="{7A36A6F3-B19D-4BE7-BD2A-9DF6918BA475}"/>
              </a:ext>
            </a:extLst>
          </p:cNvPr>
          <p:cNvSpPr>
            <a:spLocks noEditPoints="1"/>
          </p:cNvSpPr>
          <p:nvPr/>
        </p:nvSpPr>
        <p:spPr bwMode="auto">
          <a:xfrm>
            <a:off x="2236788" y="2106613"/>
            <a:ext cx="327025" cy="382588"/>
          </a:xfrm>
          <a:custGeom>
            <a:avLst/>
            <a:gdLst>
              <a:gd name="T0" fmla="*/ 780 w 859"/>
              <a:gd name="T1" fmla="*/ 0 h 1007"/>
              <a:gd name="T2" fmla="*/ 721 w 859"/>
              <a:gd name="T3" fmla="*/ 58 h 1007"/>
              <a:gd name="T4" fmla="*/ 859 w 859"/>
              <a:gd name="T5" fmla="*/ 390 h 1007"/>
              <a:gd name="T6" fmla="*/ 390 w 859"/>
              <a:gd name="T7" fmla="*/ 858 h 1007"/>
              <a:gd name="T8" fmla="*/ 58 w 859"/>
              <a:gd name="T9" fmla="*/ 721 h 1007"/>
              <a:gd name="T10" fmla="*/ 0 w 859"/>
              <a:gd name="T11" fmla="*/ 779 h 1007"/>
              <a:gd name="T12" fmla="*/ 180 w 859"/>
              <a:gd name="T13" fmla="*/ 1007 h 1007"/>
              <a:gd name="T14" fmla="*/ 599 w 859"/>
              <a:gd name="T15" fmla="*/ 1007 h 1007"/>
              <a:gd name="T16" fmla="*/ 390 w 859"/>
              <a:gd name="T17" fmla="*/ 1007 h 1007"/>
              <a:gd name="T18" fmla="*/ 390 w 859"/>
              <a:gd name="T19" fmla="*/ 858 h 1007"/>
              <a:gd name="T20" fmla="*/ 390 w 859"/>
              <a:gd name="T21" fmla="*/ 62 h 1007"/>
              <a:gd name="T22" fmla="*/ 62 w 859"/>
              <a:gd name="T23" fmla="*/ 390 h 1007"/>
              <a:gd name="T24" fmla="*/ 390 w 859"/>
              <a:gd name="T25" fmla="*/ 717 h 1007"/>
              <a:gd name="T26" fmla="*/ 718 w 859"/>
              <a:gd name="T27" fmla="*/ 390 h 1007"/>
              <a:gd name="T28" fmla="*/ 390 w 859"/>
              <a:gd name="T29" fmla="*/ 62 h 1007"/>
              <a:gd name="T30" fmla="*/ 432 w 859"/>
              <a:gd name="T31" fmla="*/ 65 h 1007"/>
              <a:gd name="T32" fmla="*/ 476 w 859"/>
              <a:gd name="T33" fmla="*/ 191 h 1007"/>
              <a:gd name="T34" fmla="*/ 496 w 859"/>
              <a:gd name="T35" fmla="*/ 242 h 1007"/>
              <a:gd name="T36" fmla="*/ 456 w 859"/>
              <a:gd name="T37" fmla="*/ 242 h 1007"/>
              <a:gd name="T38" fmla="*/ 366 w 859"/>
              <a:gd name="T39" fmla="*/ 180 h 1007"/>
              <a:gd name="T40" fmla="*/ 312 w 859"/>
              <a:gd name="T41" fmla="*/ 169 h 1007"/>
              <a:gd name="T42" fmla="*/ 236 w 859"/>
              <a:gd name="T43" fmla="*/ 192 h 1007"/>
              <a:gd name="T44" fmla="*/ 240 w 859"/>
              <a:gd name="T45" fmla="*/ 282 h 1007"/>
              <a:gd name="T46" fmla="*/ 296 w 859"/>
              <a:gd name="T47" fmla="*/ 319 h 1007"/>
              <a:gd name="T48" fmla="*/ 294 w 859"/>
              <a:gd name="T49" fmla="*/ 406 h 1007"/>
              <a:gd name="T50" fmla="*/ 274 w 859"/>
              <a:gd name="T51" fmla="*/ 446 h 1007"/>
              <a:gd name="T52" fmla="*/ 269 w 859"/>
              <a:gd name="T53" fmla="*/ 505 h 1007"/>
              <a:gd name="T54" fmla="*/ 299 w 859"/>
              <a:gd name="T55" fmla="*/ 546 h 1007"/>
              <a:gd name="T56" fmla="*/ 359 w 859"/>
              <a:gd name="T57" fmla="*/ 527 h 1007"/>
              <a:gd name="T58" fmla="*/ 448 w 859"/>
              <a:gd name="T59" fmla="*/ 457 h 1007"/>
              <a:gd name="T60" fmla="*/ 495 w 859"/>
              <a:gd name="T61" fmla="*/ 420 h 1007"/>
              <a:gd name="T62" fmla="*/ 521 w 859"/>
              <a:gd name="T63" fmla="*/ 414 h 1007"/>
              <a:gd name="T64" fmla="*/ 539 w 859"/>
              <a:gd name="T65" fmla="*/ 395 h 1007"/>
              <a:gd name="T66" fmla="*/ 537 w 859"/>
              <a:gd name="T67" fmla="*/ 378 h 1007"/>
              <a:gd name="T68" fmla="*/ 573 w 859"/>
              <a:gd name="T69" fmla="*/ 325 h 1007"/>
              <a:gd name="T70" fmla="*/ 628 w 859"/>
              <a:gd name="T71" fmla="*/ 359 h 1007"/>
              <a:gd name="T72" fmla="*/ 639 w 859"/>
              <a:gd name="T73" fmla="*/ 422 h 1007"/>
              <a:gd name="T74" fmla="*/ 676 w 859"/>
              <a:gd name="T75" fmla="*/ 443 h 1007"/>
              <a:gd name="T76" fmla="*/ 714 w 859"/>
              <a:gd name="T77" fmla="*/ 440 h 1007"/>
              <a:gd name="T78" fmla="*/ 718 w 859"/>
              <a:gd name="T79" fmla="*/ 390 h 1007"/>
              <a:gd name="T80" fmla="*/ 432 w 859"/>
              <a:gd name="T81" fmla="*/ 65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9" h="1007">
                <a:moveTo>
                  <a:pt x="780" y="0"/>
                </a:moveTo>
                <a:cubicBezTo>
                  <a:pt x="721" y="58"/>
                  <a:pt x="721" y="58"/>
                  <a:pt x="721" y="58"/>
                </a:cubicBezTo>
                <a:cubicBezTo>
                  <a:pt x="806" y="143"/>
                  <a:pt x="859" y="260"/>
                  <a:pt x="859" y="390"/>
                </a:cubicBezTo>
                <a:cubicBezTo>
                  <a:pt x="859" y="649"/>
                  <a:pt x="649" y="858"/>
                  <a:pt x="390" y="858"/>
                </a:cubicBezTo>
                <a:cubicBezTo>
                  <a:pt x="260" y="858"/>
                  <a:pt x="143" y="806"/>
                  <a:pt x="58" y="721"/>
                </a:cubicBezTo>
                <a:cubicBezTo>
                  <a:pt x="0" y="779"/>
                  <a:pt x="0" y="779"/>
                  <a:pt x="0" y="779"/>
                </a:cubicBezTo>
                <a:moveTo>
                  <a:pt x="180" y="1007"/>
                </a:moveTo>
                <a:cubicBezTo>
                  <a:pt x="599" y="1007"/>
                  <a:pt x="599" y="1007"/>
                  <a:pt x="599" y="1007"/>
                </a:cubicBezTo>
                <a:moveTo>
                  <a:pt x="390" y="1007"/>
                </a:moveTo>
                <a:cubicBezTo>
                  <a:pt x="390" y="858"/>
                  <a:pt x="390" y="858"/>
                  <a:pt x="390" y="858"/>
                </a:cubicBezTo>
                <a:moveTo>
                  <a:pt x="390" y="62"/>
                </a:moveTo>
                <a:cubicBezTo>
                  <a:pt x="209" y="62"/>
                  <a:pt x="62" y="208"/>
                  <a:pt x="62" y="390"/>
                </a:cubicBezTo>
                <a:cubicBezTo>
                  <a:pt x="62" y="571"/>
                  <a:pt x="209" y="717"/>
                  <a:pt x="390" y="717"/>
                </a:cubicBezTo>
                <a:cubicBezTo>
                  <a:pt x="571" y="717"/>
                  <a:pt x="718" y="571"/>
                  <a:pt x="718" y="390"/>
                </a:cubicBezTo>
                <a:cubicBezTo>
                  <a:pt x="718" y="208"/>
                  <a:pt x="571" y="62"/>
                  <a:pt x="390" y="62"/>
                </a:cubicBezTo>
                <a:close/>
                <a:moveTo>
                  <a:pt x="432" y="65"/>
                </a:moveTo>
                <a:cubicBezTo>
                  <a:pt x="456" y="103"/>
                  <a:pt x="450" y="148"/>
                  <a:pt x="476" y="191"/>
                </a:cubicBezTo>
                <a:cubicBezTo>
                  <a:pt x="485" y="206"/>
                  <a:pt x="499" y="223"/>
                  <a:pt x="496" y="242"/>
                </a:cubicBezTo>
                <a:cubicBezTo>
                  <a:pt x="492" y="262"/>
                  <a:pt x="469" y="249"/>
                  <a:pt x="456" y="242"/>
                </a:cubicBezTo>
                <a:cubicBezTo>
                  <a:pt x="424" y="224"/>
                  <a:pt x="400" y="194"/>
                  <a:pt x="366" y="180"/>
                </a:cubicBezTo>
                <a:cubicBezTo>
                  <a:pt x="349" y="173"/>
                  <a:pt x="331" y="170"/>
                  <a:pt x="312" y="169"/>
                </a:cubicBezTo>
                <a:cubicBezTo>
                  <a:pt x="285" y="168"/>
                  <a:pt x="256" y="172"/>
                  <a:pt x="236" y="192"/>
                </a:cubicBezTo>
                <a:cubicBezTo>
                  <a:pt x="212" y="216"/>
                  <a:pt x="214" y="261"/>
                  <a:pt x="240" y="282"/>
                </a:cubicBezTo>
                <a:cubicBezTo>
                  <a:pt x="257" y="297"/>
                  <a:pt x="282" y="302"/>
                  <a:pt x="296" y="319"/>
                </a:cubicBezTo>
                <a:cubicBezTo>
                  <a:pt x="316" y="342"/>
                  <a:pt x="309" y="379"/>
                  <a:pt x="294" y="406"/>
                </a:cubicBezTo>
                <a:cubicBezTo>
                  <a:pt x="287" y="420"/>
                  <a:pt x="279" y="432"/>
                  <a:pt x="274" y="446"/>
                </a:cubicBezTo>
                <a:cubicBezTo>
                  <a:pt x="266" y="465"/>
                  <a:pt x="264" y="485"/>
                  <a:pt x="269" y="505"/>
                </a:cubicBezTo>
                <a:cubicBezTo>
                  <a:pt x="272" y="523"/>
                  <a:pt x="282" y="541"/>
                  <a:pt x="299" y="546"/>
                </a:cubicBezTo>
                <a:cubicBezTo>
                  <a:pt x="320" y="553"/>
                  <a:pt x="341" y="540"/>
                  <a:pt x="359" y="527"/>
                </a:cubicBezTo>
                <a:cubicBezTo>
                  <a:pt x="389" y="505"/>
                  <a:pt x="420" y="484"/>
                  <a:pt x="448" y="457"/>
                </a:cubicBezTo>
                <a:cubicBezTo>
                  <a:pt x="462" y="442"/>
                  <a:pt x="476" y="426"/>
                  <a:pt x="495" y="420"/>
                </a:cubicBezTo>
                <a:cubicBezTo>
                  <a:pt x="503" y="417"/>
                  <a:pt x="513" y="417"/>
                  <a:pt x="521" y="414"/>
                </a:cubicBezTo>
                <a:cubicBezTo>
                  <a:pt x="530" y="411"/>
                  <a:pt x="538" y="405"/>
                  <a:pt x="539" y="395"/>
                </a:cubicBezTo>
                <a:cubicBezTo>
                  <a:pt x="540" y="390"/>
                  <a:pt x="538" y="384"/>
                  <a:pt x="537" y="378"/>
                </a:cubicBezTo>
                <a:cubicBezTo>
                  <a:pt x="532" y="355"/>
                  <a:pt x="550" y="330"/>
                  <a:pt x="573" y="325"/>
                </a:cubicBezTo>
                <a:cubicBezTo>
                  <a:pt x="596" y="321"/>
                  <a:pt x="622" y="336"/>
                  <a:pt x="628" y="359"/>
                </a:cubicBezTo>
                <a:cubicBezTo>
                  <a:pt x="635" y="380"/>
                  <a:pt x="628" y="404"/>
                  <a:pt x="639" y="422"/>
                </a:cubicBezTo>
                <a:cubicBezTo>
                  <a:pt x="647" y="435"/>
                  <a:pt x="661" y="441"/>
                  <a:pt x="676" y="443"/>
                </a:cubicBezTo>
                <a:cubicBezTo>
                  <a:pt x="688" y="444"/>
                  <a:pt x="702" y="442"/>
                  <a:pt x="714" y="440"/>
                </a:cubicBezTo>
                <a:cubicBezTo>
                  <a:pt x="716" y="424"/>
                  <a:pt x="718" y="407"/>
                  <a:pt x="718" y="390"/>
                </a:cubicBezTo>
                <a:cubicBezTo>
                  <a:pt x="718" y="223"/>
                  <a:pt x="593" y="85"/>
                  <a:pt x="432" y="65"/>
                </a:cubicBez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5" name="Freeform 14">
            <a:extLst>
              <a:ext uri="{FF2B5EF4-FFF2-40B4-BE49-F238E27FC236}">
                <a16:creationId xmlns:a16="http://schemas.microsoft.com/office/drawing/2014/main" id="{CE1179F9-606F-4514-82E4-A5FC3035316B}"/>
              </a:ext>
            </a:extLst>
          </p:cNvPr>
          <p:cNvSpPr>
            <a:spLocks noEditPoints="1"/>
          </p:cNvSpPr>
          <p:nvPr/>
        </p:nvSpPr>
        <p:spPr bwMode="auto">
          <a:xfrm>
            <a:off x="8578850" y="2089150"/>
            <a:ext cx="306388" cy="390525"/>
          </a:xfrm>
          <a:custGeom>
            <a:avLst/>
            <a:gdLst>
              <a:gd name="T0" fmla="*/ 717 w 807"/>
              <a:gd name="T1" fmla="*/ 1023 h 1023"/>
              <a:gd name="T2" fmla="*/ 90 w 807"/>
              <a:gd name="T3" fmla="*/ 1023 h 1023"/>
              <a:gd name="T4" fmla="*/ 0 w 807"/>
              <a:gd name="T5" fmla="*/ 933 h 1023"/>
              <a:gd name="T6" fmla="*/ 0 w 807"/>
              <a:gd name="T7" fmla="*/ 90 h 1023"/>
              <a:gd name="T8" fmla="*/ 90 w 807"/>
              <a:gd name="T9" fmla="*/ 0 h 1023"/>
              <a:gd name="T10" fmla="*/ 717 w 807"/>
              <a:gd name="T11" fmla="*/ 0 h 1023"/>
              <a:gd name="T12" fmla="*/ 807 w 807"/>
              <a:gd name="T13" fmla="*/ 90 h 1023"/>
              <a:gd name="T14" fmla="*/ 807 w 807"/>
              <a:gd name="T15" fmla="*/ 933 h 1023"/>
              <a:gd name="T16" fmla="*/ 717 w 807"/>
              <a:gd name="T17" fmla="*/ 1023 h 1023"/>
              <a:gd name="T18" fmla="*/ 386 w 807"/>
              <a:gd name="T19" fmla="*/ 0 h 1023"/>
              <a:gd name="T20" fmla="*/ 189 w 807"/>
              <a:gd name="T21" fmla="*/ 0 h 1023"/>
              <a:gd name="T22" fmla="*/ 189 w 807"/>
              <a:gd name="T23" fmla="*/ 336 h 1023"/>
              <a:gd name="T24" fmla="*/ 288 w 807"/>
              <a:gd name="T25" fmla="*/ 246 h 1023"/>
              <a:gd name="T26" fmla="*/ 386 w 807"/>
              <a:gd name="T27" fmla="*/ 336 h 1023"/>
              <a:gd name="T28" fmla="*/ 386 w 807"/>
              <a:gd name="T29" fmla="*/ 0 h 1023"/>
              <a:gd name="T30" fmla="*/ 621 w 807"/>
              <a:gd name="T31" fmla="*/ 0 h 1023"/>
              <a:gd name="T32" fmla="*/ 621 w 807"/>
              <a:gd name="T33" fmla="*/ 1023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7" h="1023">
                <a:moveTo>
                  <a:pt x="717" y="1023"/>
                </a:moveTo>
                <a:cubicBezTo>
                  <a:pt x="90" y="1023"/>
                  <a:pt x="90" y="1023"/>
                  <a:pt x="90" y="1023"/>
                </a:cubicBezTo>
                <a:cubicBezTo>
                  <a:pt x="40" y="1023"/>
                  <a:pt x="0" y="983"/>
                  <a:pt x="0" y="933"/>
                </a:cubicBezTo>
                <a:cubicBezTo>
                  <a:pt x="0" y="90"/>
                  <a:pt x="0" y="90"/>
                  <a:pt x="0" y="90"/>
                </a:cubicBezTo>
                <a:cubicBezTo>
                  <a:pt x="0" y="40"/>
                  <a:pt x="40" y="0"/>
                  <a:pt x="90" y="0"/>
                </a:cubicBezTo>
                <a:cubicBezTo>
                  <a:pt x="717" y="0"/>
                  <a:pt x="717" y="0"/>
                  <a:pt x="717" y="0"/>
                </a:cubicBezTo>
                <a:cubicBezTo>
                  <a:pt x="766" y="0"/>
                  <a:pt x="807" y="40"/>
                  <a:pt x="807" y="90"/>
                </a:cubicBezTo>
                <a:cubicBezTo>
                  <a:pt x="807" y="933"/>
                  <a:pt x="807" y="933"/>
                  <a:pt x="807" y="933"/>
                </a:cubicBezTo>
                <a:cubicBezTo>
                  <a:pt x="807" y="983"/>
                  <a:pt x="766" y="1023"/>
                  <a:pt x="717" y="1023"/>
                </a:cubicBezTo>
                <a:close/>
                <a:moveTo>
                  <a:pt x="386" y="0"/>
                </a:moveTo>
                <a:cubicBezTo>
                  <a:pt x="189" y="0"/>
                  <a:pt x="189" y="0"/>
                  <a:pt x="189" y="0"/>
                </a:cubicBezTo>
                <a:cubicBezTo>
                  <a:pt x="189" y="336"/>
                  <a:pt x="189" y="336"/>
                  <a:pt x="189" y="336"/>
                </a:cubicBezTo>
                <a:cubicBezTo>
                  <a:pt x="288" y="246"/>
                  <a:pt x="288" y="246"/>
                  <a:pt x="288" y="246"/>
                </a:cubicBezTo>
                <a:cubicBezTo>
                  <a:pt x="386" y="336"/>
                  <a:pt x="386" y="336"/>
                  <a:pt x="386" y="336"/>
                </a:cubicBezTo>
                <a:lnTo>
                  <a:pt x="386" y="0"/>
                </a:lnTo>
                <a:close/>
                <a:moveTo>
                  <a:pt x="621" y="0"/>
                </a:moveTo>
                <a:cubicBezTo>
                  <a:pt x="621" y="1023"/>
                  <a:pt x="621" y="1023"/>
                  <a:pt x="621" y="1023"/>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6" name="Freeform 15">
            <a:extLst>
              <a:ext uri="{FF2B5EF4-FFF2-40B4-BE49-F238E27FC236}">
                <a16:creationId xmlns:a16="http://schemas.microsoft.com/office/drawing/2014/main" id="{86326FFA-A1B7-4973-917D-98BB62E87CA0}"/>
              </a:ext>
            </a:extLst>
          </p:cNvPr>
          <p:cNvSpPr>
            <a:spLocks noEditPoints="1"/>
          </p:cNvSpPr>
          <p:nvPr/>
        </p:nvSpPr>
        <p:spPr bwMode="auto">
          <a:xfrm>
            <a:off x="1166813" y="3241675"/>
            <a:ext cx="371475" cy="371475"/>
          </a:xfrm>
          <a:custGeom>
            <a:avLst/>
            <a:gdLst>
              <a:gd name="T0" fmla="*/ 386 w 975"/>
              <a:gd name="T1" fmla="*/ 698 h 975"/>
              <a:gd name="T2" fmla="*/ 277 w 975"/>
              <a:gd name="T3" fmla="*/ 589 h 975"/>
              <a:gd name="T4" fmla="*/ 808 w 975"/>
              <a:gd name="T5" fmla="*/ 36 h 975"/>
              <a:gd name="T6" fmla="*/ 939 w 975"/>
              <a:gd name="T7" fmla="*/ 36 h 975"/>
              <a:gd name="T8" fmla="*/ 939 w 975"/>
              <a:gd name="T9" fmla="*/ 167 h 975"/>
              <a:gd name="T10" fmla="*/ 386 w 975"/>
              <a:gd name="T11" fmla="*/ 698 h 975"/>
              <a:gd name="T12" fmla="*/ 14 w 975"/>
              <a:gd name="T13" fmla="*/ 732 h 975"/>
              <a:gd name="T14" fmla="*/ 0 w 975"/>
              <a:gd name="T15" fmla="*/ 975 h 975"/>
              <a:gd name="T16" fmla="*/ 243 w 975"/>
              <a:gd name="T17" fmla="*/ 961 h 975"/>
              <a:gd name="T18" fmla="*/ 14 w 975"/>
              <a:gd name="T19" fmla="*/ 732 h 975"/>
              <a:gd name="T20" fmla="*/ 277 w 975"/>
              <a:gd name="T21" fmla="*/ 589 h 975"/>
              <a:gd name="T22" fmla="*/ 386 w 975"/>
              <a:gd name="T23" fmla="*/ 698 h 975"/>
              <a:gd name="T24" fmla="*/ 243 w 975"/>
              <a:gd name="T25" fmla="*/ 961 h 975"/>
              <a:gd name="T26" fmla="*/ 0 w 975"/>
              <a:gd name="T27" fmla="*/ 975 h 975"/>
              <a:gd name="T28" fmla="*/ 143 w 975"/>
              <a:gd name="T29" fmla="*/ 832 h 975"/>
              <a:gd name="T30" fmla="*/ 852 w 975"/>
              <a:gd name="T31" fmla="*/ 250 h 975"/>
              <a:gd name="T32" fmla="*/ 725 w 975"/>
              <a:gd name="T33" fmla="*/ 123 h 975"/>
              <a:gd name="T34" fmla="*/ 755 w 975"/>
              <a:gd name="T35" fmla="*/ 496 h 975"/>
              <a:gd name="T36" fmla="*/ 904 w 975"/>
              <a:gd name="T37" fmla="*/ 347 h 975"/>
              <a:gd name="T38" fmla="*/ 904 w 975"/>
              <a:gd name="T39" fmla="*/ 200 h 975"/>
              <a:gd name="T40" fmla="*/ 904 w 975"/>
              <a:gd name="T41" fmla="*/ 200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5" h="975">
                <a:moveTo>
                  <a:pt x="386" y="698"/>
                </a:moveTo>
                <a:cubicBezTo>
                  <a:pt x="277" y="589"/>
                  <a:pt x="277" y="589"/>
                  <a:pt x="277" y="589"/>
                </a:cubicBezTo>
                <a:cubicBezTo>
                  <a:pt x="808" y="36"/>
                  <a:pt x="808" y="36"/>
                  <a:pt x="808" y="36"/>
                </a:cubicBezTo>
                <a:cubicBezTo>
                  <a:pt x="844" y="0"/>
                  <a:pt x="903" y="0"/>
                  <a:pt x="939" y="36"/>
                </a:cubicBezTo>
                <a:cubicBezTo>
                  <a:pt x="975" y="72"/>
                  <a:pt x="975" y="131"/>
                  <a:pt x="939" y="167"/>
                </a:cubicBezTo>
                <a:lnTo>
                  <a:pt x="386" y="698"/>
                </a:lnTo>
                <a:close/>
                <a:moveTo>
                  <a:pt x="14" y="732"/>
                </a:moveTo>
                <a:cubicBezTo>
                  <a:pt x="0" y="975"/>
                  <a:pt x="0" y="975"/>
                  <a:pt x="0" y="975"/>
                </a:cubicBezTo>
                <a:cubicBezTo>
                  <a:pt x="243" y="961"/>
                  <a:pt x="243" y="961"/>
                  <a:pt x="243" y="961"/>
                </a:cubicBezTo>
                <a:moveTo>
                  <a:pt x="14" y="732"/>
                </a:moveTo>
                <a:cubicBezTo>
                  <a:pt x="141" y="721"/>
                  <a:pt x="277" y="589"/>
                  <a:pt x="277" y="589"/>
                </a:cubicBezTo>
                <a:moveTo>
                  <a:pt x="386" y="698"/>
                </a:moveTo>
                <a:cubicBezTo>
                  <a:pt x="386" y="698"/>
                  <a:pt x="254" y="834"/>
                  <a:pt x="243" y="961"/>
                </a:cubicBezTo>
                <a:moveTo>
                  <a:pt x="0" y="975"/>
                </a:moveTo>
                <a:cubicBezTo>
                  <a:pt x="143" y="832"/>
                  <a:pt x="143" y="832"/>
                  <a:pt x="143" y="832"/>
                </a:cubicBezTo>
                <a:moveTo>
                  <a:pt x="852" y="250"/>
                </a:moveTo>
                <a:cubicBezTo>
                  <a:pt x="725" y="123"/>
                  <a:pt x="725" y="123"/>
                  <a:pt x="725" y="123"/>
                </a:cubicBezTo>
                <a:moveTo>
                  <a:pt x="755" y="496"/>
                </a:moveTo>
                <a:cubicBezTo>
                  <a:pt x="904" y="347"/>
                  <a:pt x="904" y="347"/>
                  <a:pt x="904" y="347"/>
                </a:cubicBezTo>
                <a:cubicBezTo>
                  <a:pt x="944" y="307"/>
                  <a:pt x="944" y="241"/>
                  <a:pt x="904" y="200"/>
                </a:cubicBezTo>
                <a:cubicBezTo>
                  <a:pt x="904" y="200"/>
                  <a:pt x="904" y="200"/>
                  <a:pt x="904" y="200"/>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7" name="Freeform 16">
            <a:extLst>
              <a:ext uri="{FF2B5EF4-FFF2-40B4-BE49-F238E27FC236}">
                <a16:creationId xmlns:a16="http://schemas.microsoft.com/office/drawing/2014/main" id="{9FC9FA2F-C9A3-44DD-A163-2A84353FB967}"/>
              </a:ext>
            </a:extLst>
          </p:cNvPr>
          <p:cNvSpPr>
            <a:spLocks noEditPoints="1"/>
          </p:cNvSpPr>
          <p:nvPr/>
        </p:nvSpPr>
        <p:spPr bwMode="auto">
          <a:xfrm>
            <a:off x="4429125" y="3214688"/>
            <a:ext cx="331788" cy="428625"/>
          </a:xfrm>
          <a:custGeom>
            <a:avLst/>
            <a:gdLst>
              <a:gd name="T0" fmla="*/ 0 w 870"/>
              <a:gd name="T1" fmla="*/ 973 h 1122"/>
              <a:gd name="T2" fmla="*/ 103 w 870"/>
              <a:gd name="T3" fmla="*/ 764 h 1122"/>
              <a:gd name="T4" fmla="*/ 338 w 870"/>
              <a:gd name="T5" fmla="*/ 463 h 1122"/>
              <a:gd name="T6" fmla="*/ 103 w 870"/>
              <a:gd name="T7" fmla="*/ 764 h 1122"/>
              <a:gd name="T8" fmla="*/ 605 w 870"/>
              <a:gd name="T9" fmla="*/ 470 h 1122"/>
              <a:gd name="T10" fmla="*/ 534 w 870"/>
              <a:gd name="T11" fmla="*/ 321 h 1122"/>
              <a:gd name="T12" fmla="*/ 669 w 870"/>
              <a:gd name="T13" fmla="*/ 332 h 1122"/>
              <a:gd name="T14" fmla="*/ 870 w 870"/>
              <a:gd name="T15" fmla="*/ 0 h 1122"/>
              <a:gd name="T16" fmla="*/ 103 w 870"/>
              <a:gd name="T17" fmla="*/ 764 h 1122"/>
              <a:gd name="T18" fmla="*/ 466 w 870"/>
              <a:gd name="T19" fmla="*/ 1114 h 1122"/>
              <a:gd name="T20" fmla="*/ 264 w 870"/>
              <a:gd name="T21" fmla="*/ 1091 h 1122"/>
              <a:gd name="T22" fmla="*/ 240 w 870"/>
              <a:gd name="T23" fmla="*/ 1087 h 1122"/>
              <a:gd name="T24" fmla="*/ 167 w 870"/>
              <a:gd name="T25" fmla="*/ 1118 h 1122"/>
              <a:gd name="T26" fmla="*/ 127 w 870"/>
              <a:gd name="T27" fmla="*/ 1106 h 1122"/>
              <a:gd name="T28" fmla="*/ 25 w 870"/>
              <a:gd name="T29" fmla="*/ 1122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0" h="1122">
                <a:moveTo>
                  <a:pt x="0" y="973"/>
                </a:moveTo>
                <a:cubicBezTo>
                  <a:pt x="0" y="973"/>
                  <a:pt x="11" y="923"/>
                  <a:pt x="103" y="764"/>
                </a:cubicBezTo>
                <a:cubicBezTo>
                  <a:pt x="195" y="606"/>
                  <a:pt x="262" y="548"/>
                  <a:pt x="338" y="463"/>
                </a:cubicBezTo>
                <a:moveTo>
                  <a:pt x="103" y="764"/>
                </a:moveTo>
                <a:cubicBezTo>
                  <a:pt x="436" y="828"/>
                  <a:pt x="598" y="484"/>
                  <a:pt x="605" y="470"/>
                </a:cubicBezTo>
                <a:cubicBezTo>
                  <a:pt x="534" y="321"/>
                  <a:pt x="534" y="321"/>
                  <a:pt x="534" y="321"/>
                </a:cubicBezTo>
                <a:cubicBezTo>
                  <a:pt x="669" y="332"/>
                  <a:pt x="669" y="332"/>
                  <a:pt x="669" y="332"/>
                </a:cubicBezTo>
                <a:cubicBezTo>
                  <a:pt x="719" y="198"/>
                  <a:pt x="802" y="25"/>
                  <a:pt x="870" y="0"/>
                </a:cubicBezTo>
                <a:cubicBezTo>
                  <a:pt x="870" y="0"/>
                  <a:pt x="59" y="93"/>
                  <a:pt x="103" y="764"/>
                </a:cubicBezTo>
                <a:close/>
                <a:moveTo>
                  <a:pt x="466" y="1114"/>
                </a:moveTo>
                <a:cubicBezTo>
                  <a:pt x="398" y="1118"/>
                  <a:pt x="329" y="1110"/>
                  <a:pt x="264" y="1091"/>
                </a:cubicBezTo>
                <a:cubicBezTo>
                  <a:pt x="256" y="1089"/>
                  <a:pt x="248" y="1087"/>
                  <a:pt x="240" y="1087"/>
                </a:cubicBezTo>
                <a:cubicBezTo>
                  <a:pt x="213" y="1088"/>
                  <a:pt x="194" y="1118"/>
                  <a:pt x="167" y="1118"/>
                </a:cubicBezTo>
                <a:cubicBezTo>
                  <a:pt x="153" y="1119"/>
                  <a:pt x="140" y="1111"/>
                  <a:pt x="127" y="1106"/>
                </a:cubicBezTo>
                <a:cubicBezTo>
                  <a:pt x="94" y="1093"/>
                  <a:pt x="53" y="1100"/>
                  <a:pt x="25" y="1122"/>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8" name="Freeform 17">
            <a:extLst>
              <a:ext uri="{FF2B5EF4-FFF2-40B4-BE49-F238E27FC236}">
                <a16:creationId xmlns:a16="http://schemas.microsoft.com/office/drawing/2014/main" id="{2D640001-3806-412C-8EBB-AC3797B4779A}"/>
              </a:ext>
            </a:extLst>
          </p:cNvPr>
          <p:cNvSpPr>
            <a:spLocks noEditPoints="1"/>
          </p:cNvSpPr>
          <p:nvPr/>
        </p:nvSpPr>
        <p:spPr bwMode="auto">
          <a:xfrm>
            <a:off x="10631488" y="2117725"/>
            <a:ext cx="417513" cy="322263"/>
          </a:xfrm>
          <a:custGeom>
            <a:avLst/>
            <a:gdLst>
              <a:gd name="T0" fmla="*/ 137 w 1094"/>
              <a:gd name="T1" fmla="*/ 757 h 844"/>
              <a:gd name="T2" fmla="*/ 137 w 1094"/>
              <a:gd name="T3" fmla="*/ 50 h 844"/>
              <a:gd name="T4" fmla="*/ 547 w 1094"/>
              <a:gd name="T5" fmla="*/ 137 h 844"/>
              <a:gd name="T6" fmla="*/ 547 w 1094"/>
              <a:gd name="T7" fmla="*/ 844 h 844"/>
              <a:gd name="T8" fmla="*/ 137 w 1094"/>
              <a:gd name="T9" fmla="*/ 757 h 844"/>
              <a:gd name="T10" fmla="*/ 957 w 1094"/>
              <a:gd name="T11" fmla="*/ 757 h 844"/>
              <a:gd name="T12" fmla="*/ 957 w 1094"/>
              <a:gd name="T13" fmla="*/ 50 h 844"/>
              <a:gd name="T14" fmla="*/ 547 w 1094"/>
              <a:gd name="T15" fmla="*/ 137 h 844"/>
              <a:gd name="T16" fmla="*/ 547 w 1094"/>
              <a:gd name="T17" fmla="*/ 844 h 844"/>
              <a:gd name="T18" fmla="*/ 957 w 1094"/>
              <a:gd name="T19" fmla="*/ 757 h 844"/>
              <a:gd name="T20" fmla="*/ 137 w 1094"/>
              <a:gd name="T21" fmla="*/ 130 h 844"/>
              <a:gd name="T22" fmla="*/ 54 w 1094"/>
              <a:gd name="T23" fmla="*/ 150 h 844"/>
              <a:gd name="T24" fmla="*/ 0 w 1094"/>
              <a:gd name="T25" fmla="*/ 219 h 844"/>
              <a:gd name="T26" fmla="*/ 0 w 1094"/>
              <a:gd name="T27" fmla="*/ 773 h 844"/>
              <a:gd name="T28" fmla="*/ 71 w 1094"/>
              <a:gd name="T29" fmla="*/ 844 h 844"/>
              <a:gd name="T30" fmla="*/ 547 w 1094"/>
              <a:gd name="T31" fmla="*/ 844 h 844"/>
              <a:gd name="T32" fmla="*/ 547 w 1094"/>
              <a:gd name="T33" fmla="*/ 844 h 844"/>
              <a:gd name="T34" fmla="*/ 1023 w 1094"/>
              <a:gd name="T35" fmla="*/ 844 h 844"/>
              <a:gd name="T36" fmla="*/ 1094 w 1094"/>
              <a:gd name="T37" fmla="*/ 773 h 844"/>
              <a:gd name="T38" fmla="*/ 1094 w 1094"/>
              <a:gd name="T39" fmla="*/ 219 h 844"/>
              <a:gd name="T40" fmla="*/ 1040 w 1094"/>
              <a:gd name="T41" fmla="*/ 150 h 844"/>
              <a:gd name="T42" fmla="*/ 957 w 1094"/>
              <a:gd name="T43" fmla="*/ 13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4" h="844">
                <a:moveTo>
                  <a:pt x="137" y="757"/>
                </a:moveTo>
                <a:cubicBezTo>
                  <a:pt x="137" y="50"/>
                  <a:pt x="137" y="50"/>
                  <a:pt x="137" y="50"/>
                </a:cubicBezTo>
                <a:cubicBezTo>
                  <a:pt x="314" y="0"/>
                  <a:pt x="449" y="34"/>
                  <a:pt x="547" y="137"/>
                </a:cubicBezTo>
                <a:cubicBezTo>
                  <a:pt x="547" y="844"/>
                  <a:pt x="547" y="844"/>
                  <a:pt x="547" y="844"/>
                </a:cubicBezTo>
                <a:cubicBezTo>
                  <a:pt x="449" y="741"/>
                  <a:pt x="314" y="706"/>
                  <a:pt x="137" y="757"/>
                </a:cubicBezTo>
                <a:close/>
                <a:moveTo>
                  <a:pt x="957" y="757"/>
                </a:moveTo>
                <a:cubicBezTo>
                  <a:pt x="957" y="50"/>
                  <a:pt x="957" y="50"/>
                  <a:pt x="957" y="50"/>
                </a:cubicBezTo>
                <a:cubicBezTo>
                  <a:pt x="780" y="0"/>
                  <a:pt x="645" y="34"/>
                  <a:pt x="547" y="137"/>
                </a:cubicBezTo>
                <a:cubicBezTo>
                  <a:pt x="547" y="844"/>
                  <a:pt x="547" y="844"/>
                  <a:pt x="547" y="844"/>
                </a:cubicBezTo>
                <a:cubicBezTo>
                  <a:pt x="645" y="741"/>
                  <a:pt x="780" y="706"/>
                  <a:pt x="957" y="757"/>
                </a:cubicBezTo>
                <a:close/>
                <a:moveTo>
                  <a:pt x="137" y="130"/>
                </a:moveTo>
                <a:cubicBezTo>
                  <a:pt x="54" y="150"/>
                  <a:pt x="54" y="150"/>
                  <a:pt x="54" y="150"/>
                </a:cubicBezTo>
                <a:cubicBezTo>
                  <a:pt x="23" y="158"/>
                  <a:pt x="0" y="187"/>
                  <a:pt x="0" y="219"/>
                </a:cubicBezTo>
                <a:cubicBezTo>
                  <a:pt x="0" y="773"/>
                  <a:pt x="0" y="773"/>
                  <a:pt x="0" y="773"/>
                </a:cubicBezTo>
                <a:cubicBezTo>
                  <a:pt x="0" y="812"/>
                  <a:pt x="32" y="844"/>
                  <a:pt x="71" y="844"/>
                </a:cubicBezTo>
                <a:cubicBezTo>
                  <a:pt x="547" y="844"/>
                  <a:pt x="547" y="844"/>
                  <a:pt x="547" y="844"/>
                </a:cubicBezTo>
                <a:moveTo>
                  <a:pt x="547" y="844"/>
                </a:moveTo>
                <a:cubicBezTo>
                  <a:pt x="1023" y="844"/>
                  <a:pt x="1023" y="844"/>
                  <a:pt x="1023" y="844"/>
                </a:cubicBezTo>
                <a:cubicBezTo>
                  <a:pt x="1062" y="844"/>
                  <a:pt x="1094" y="812"/>
                  <a:pt x="1094" y="773"/>
                </a:cubicBezTo>
                <a:cubicBezTo>
                  <a:pt x="1094" y="219"/>
                  <a:pt x="1094" y="219"/>
                  <a:pt x="1094" y="219"/>
                </a:cubicBezTo>
                <a:cubicBezTo>
                  <a:pt x="1094" y="187"/>
                  <a:pt x="1071" y="158"/>
                  <a:pt x="1040" y="150"/>
                </a:cubicBezTo>
                <a:cubicBezTo>
                  <a:pt x="957" y="130"/>
                  <a:pt x="957" y="130"/>
                  <a:pt x="957" y="130"/>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9" name="Freeform 18">
            <a:extLst>
              <a:ext uri="{FF2B5EF4-FFF2-40B4-BE49-F238E27FC236}">
                <a16:creationId xmlns:a16="http://schemas.microsoft.com/office/drawing/2014/main" id="{478539A3-876F-4610-A666-70C398DCB509}"/>
              </a:ext>
            </a:extLst>
          </p:cNvPr>
          <p:cNvSpPr>
            <a:spLocks noEditPoints="1"/>
          </p:cNvSpPr>
          <p:nvPr/>
        </p:nvSpPr>
        <p:spPr bwMode="auto">
          <a:xfrm>
            <a:off x="9575800" y="2127250"/>
            <a:ext cx="420688" cy="314325"/>
          </a:xfrm>
          <a:custGeom>
            <a:avLst/>
            <a:gdLst>
              <a:gd name="T0" fmla="*/ 1108 w 1108"/>
              <a:gd name="T1" fmla="*/ 827 h 827"/>
              <a:gd name="T2" fmla="*/ 260 w 1108"/>
              <a:gd name="T3" fmla="*/ 827 h 827"/>
              <a:gd name="T4" fmla="*/ 123 w 1108"/>
              <a:gd name="T5" fmla="*/ 689 h 827"/>
              <a:gd name="T6" fmla="*/ 260 w 1108"/>
              <a:gd name="T7" fmla="*/ 551 h 827"/>
              <a:gd name="T8" fmla="*/ 481 w 1108"/>
              <a:gd name="T9" fmla="*/ 551 h 827"/>
              <a:gd name="T10" fmla="*/ 1061 w 1108"/>
              <a:gd name="T11" fmla="*/ 551 h 827"/>
              <a:gd name="T12" fmla="*/ 992 w 1108"/>
              <a:gd name="T13" fmla="*/ 689 h 827"/>
              <a:gd name="T14" fmla="*/ 1061 w 1108"/>
              <a:gd name="T15" fmla="*/ 827 h 827"/>
              <a:gd name="T16" fmla="*/ 678 w 1108"/>
              <a:gd name="T17" fmla="*/ 551 h 827"/>
              <a:gd name="T18" fmla="*/ 1108 w 1108"/>
              <a:gd name="T19" fmla="*/ 551 h 827"/>
              <a:gd name="T20" fmla="*/ 1108 w 1108"/>
              <a:gd name="T21" fmla="*/ 0 h 827"/>
              <a:gd name="T22" fmla="*/ 260 w 1108"/>
              <a:gd name="T23" fmla="*/ 0 h 827"/>
              <a:gd name="T24" fmla="*/ 123 w 1108"/>
              <a:gd name="T25" fmla="*/ 138 h 827"/>
              <a:gd name="T26" fmla="*/ 260 w 1108"/>
              <a:gd name="T27" fmla="*/ 276 h 827"/>
              <a:gd name="T28" fmla="*/ 1108 w 1108"/>
              <a:gd name="T29" fmla="*/ 276 h 827"/>
              <a:gd name="T30" fmla="*/ 1061 w 1108"/>
              <a:gd name="T31" fmla="*/ 0 h 827"/>
              <a:gd name="T32" fmla="*/ 992 w 1108"/>
              <a:gd name="T33" fmla="*/ 138 h 827"/>
              <a:gd name="T34" fmla="*/ 1061 w 1108"/>
              <a:gd name="T35" fmla="*/ 276 h 827"/>
              <a:gd name="T36" fmla="*/ 481 w 1108"/>
              <a:gd name="T37" fmla="*/ 551 h 827"/>
              <a:gd name="T38" fmla="*/ 0 w 1108"/>
              <a:gd name="T39" fmla="*/ 551 h 827"/>
              <a:gd name="T40" fmla="*/ 678 w 1108"/>
              <a:gd name="T41" fmla="*/ 551 h 827"/>
              <a:gd name="T42" fmla="*/ 848 w 1108"/>
              <a:gd name="T43" fmla="*/ 551 h 827"/>
              <a:gd name="T44" fmla="*/ 986 w 1108"/>
              <a:gd name="T45" fmla="*/ 414 h 827"/>
              <a:gd name="T46" fmla="*/ 848 w 1108"/>
              <a:gd name="T47" fmla="*/ 276 h 827"/>
              <a:gd name="T48" fmla="*/ 0 w 1108"/>
              <a:gd name="T49" fmla="*/ 276 h 827"/>
              <a:gd name="T50" fmla="*/ 47 w 1108"/>
              <a:gd name="T51" fmla="*/ 551 h 827"/>
              <a:gd name="T52" fmla="*/ 116 w 1108"/>
              <a:gd name="T53" fmla="*/ 414 h 827"/>
              <a:gd name="T54" fmla="*/ 47 w 1108"/>
              <a:gd name="T55" fmla="*/ 276 h 827"/>
              <a:gd name="T56" fmla="*/ 678 w 1108"/>
              <a:gd name="T57" fmla="*/ 394 h 827"/>
              <a:gd name="T58" fmla="*/ 481 w 1108"/>
              <a:gd name="T59" fmla="*/ 394 h 827"/>
              <a:gd name="T60" fmla="*/ 481 w 1108"/>
              <a:gd name="T61" fmla="*/ 669 h 827"/>
              <a:gd name="T62" fmla="*/ 580 w 1108"/>
              <a:gd name="T63" fmla="*/ 598 h 827"/>
              <a:gd name="T64" fmla="*/ 678 w 1108"/>
              <a:gd name="T65" fmla="*/ 669 h 827"/>
              <a:gd name="T66" fmla="*/ 678 w 1108"/>
              <a:gd name="T67" fmla="*/ 39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8" h="827">
                <a:moveTo>
                  <a:pt x="1108" y="827"/>
                </a:moveTo>
                <a:cubicBezTo>
                  <a:pt x="260" y="827"/>
                  <a:pt x="260" y="827"/>
                  <a:pt x="260" y="827"/>
                </a:cubicBezTo>
                <a:cubicBezTo>
                  <a:pt x="184" y="827"/>
                  <a:pt x="123" y="765"/>
                  <a:pt x="123" y="689"/>
                </a:cubicBezTo>
                <a:cubicBezTo>
                  <a:pt x="123" y="613"/>
                  <a:pt x="184" y="551"/>
                  <a:pt x="260" y="551"/>
                </a:cubicBezTo>
                <a:cubicBezTo>
                  <a:pt x="481" y="551"/>
                  <a:pt x="481" y="551"/>
                  <a:pt x="481" y="551"/>
                </a:cubicBezTo>
                <a:moveTo>
                  <a:pt x="1061" y="551"/>
                </a:moveTo>
                <a:cubicBezTo>
                  <a:pt x="1023" y="551"/>
                  <a:pt x="992" y="613"/>
                  <a:pt x="992" y="689"/>
                </a:cubicBezTo>
                <a:cubicBezTo>
                  <a:pt x="992" y="765"/>
                  <a:pt x="1023" y="827"/>
                  <a:pt x="1061" y="827"/>
                </a:cubicBezTo>
                <a:moveTo>
                  <a:pt x="678" y="551"/>
                </a:moveTo>
                <a:cubicBezTo>
                  <a:pt x="1108" y="551"/>
                  <a:pt x="1108" y="551"/>
                  <a:pt x="1108" y="551"/>
                </a:cubicBezTo>
                <a:moveTo>
                  <a:pt x="1108" y="0"/>
                </a:moveTo>
                <a:cubicBezTo>
                  <a:pt x="260" y="0"/>
                  <a:pt x="260" y="0"/>
                  <a:pt x="260" y="0"/>
                </a:cubicBezTo>
                <a:cubicBezTo>
                  <a:pt x="184" y="0"/>
                  <a:pt x="123" y="62"/>
                  <a:pt x="123" y="138"/>
                </a:cubicBezTo>
                <a:cubicBezTo>
                  <a:pt x="123" y="214"/>
                  <a:pt x="184" y="276"/>
                  <a:pt x="260" y="276"/>
                </a:cubicBezTo>
                <a:cubicBezTo>
                  <a:pt x="1108" y="276"/>
                  <a:pt x="1108" y="276"/>
                  <a:pt x="1108" y="276"/>
                </a:cubicBezTo>
                <a:moveTo>
                  <a:pt x="1061" y="0"/>
                </a:moveTo>
                <a:cubicBezTo>
                  <a:pt x="1023" y="0"/>
                  <a:pt x="992" y="62"/>
                  <a:pt x="992" y="138"/>
                </a:cubicBezTo>
                <a:cubicBezTo>
                  <a:pt x="992" y="214"/>
                  <a:pt x="1023" y="276"/>
                  <a:pt x="1061" y="276"/>
                </a:cubicBezTo>
                <a:moveTo>
                  <a:pt x="481" y="551"/>
                </a:moveTo>
                <a:cubicBezTo>
                  <a:pt x="0" y="551"/>
                  <a:pt x="0" y="551"/>
                  <a:pt x="0" y="551"/>
                </a:cubicBezTo>
                <a:moveTo>
                  <a:pt x="678" y="551"/>
                </a:moveTo>
                <a:cubicBezTo>
                  <a:pt x="848" y="551"/>
                  <a:pt x="848" y="551"/>
                  <a:pt x="848" y="551"/>
                </a:cubicBezTo>
                <a:cubicBezTo>
                  <a:pt x="924" y="551"/>
                  <a:pt x="986" y="490"/>
                  <a:pt x="986" y="414"/>
                </a:cubicBezTo>
                <a:cubicBezTo>
                  <a:pt x="986" y="337"/>
                  <a:pt x="924" y="276"/>
                  <a:pt x="848" y="276"/>
                </a:cubicBezTo>
                <a:cubicBezTo>
                  <a:pt x="0" y="276"/>
                  <a:pt x="0" y="276"/>
                  <a:pt x="0" y="276"/>
                </a:cubicBezTo>
                <a:moveTo>
                  <a:pt x="47" y="551"/>
                </a:moveTo>
                <a:cubicBezTo>
                  <a:pt x="85" y="551"/>
                  <a:pt x="116" y="490"/>
                  <a:pt x="116" y="414"/>
                </a:cubicBezTo>
                <a:cubicBezTo>
                  <a:pt x="116" y="337"/>
                  <a:pt x="85" y="276"/>
                  <a:pt x="47" y="276"/>
                </a:cubicBezTo>
                <a:moveTo>
                  <a:pt x="678" y="394"/>
                </a:moveTo>
                <a:cubicBezTo>
                  <a:pt x="481" y="394"/>
                  <a:pt x="481" y="394"/>
                  <a:pt x="481" y="394"/>
                </a:cubicBezTo>
                <a:cubicBezTo>
                  <a:pt x="481" y="669"/>
                  <a:pt x="481" y="669"/>
                  <a:pt x="481" y="669"/>
                </a:cubicBezTo>
                <a:cubicBezTo>
                  <a:pt x="580" y="598"/>
                  <a:pt x="580" y="598"/>
                  <a:pt x="580" y="598"/>
                </a:cubicBezTo>
                <a:cubicBezTo>
                  <a:pt x="678" y="669"/>
                  <a:pt x="678" y="669"/>
                  <a:pt x="678" y="669"/>
                </a:cubicBezTo>
                <a:lnTo>
                  <a:pt x="678" y="394"/>
                </a:ln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70" name="Freeform 19">
            <a:extLst>
              <a:ext uri="{FF2B5EF4-FFF2-40B4-BE49-F238E27FC236}">
                <a16:creationId xmlns:a16="http://schemas.microsoft.com/office/drawing/2014/main" id="{399F5801-8CFD-448E-B6E1-5D1BAF25B432}"/>
              </a:ext>
            </a:extLst>
          </p:cNvPr>
          <p:cNvSpPr>
            <a:spLocks noEditPoints="1"/>
          </p:cNvSpPr>
          <p:nvPr/>
        </p:nvSpPr>
        <p:spPr bwMode="auto">
          <a:xfrm>
            <a:off x="1179513" y="2111375"/>
            <a:ext cx="344488" cy="346075"/>
          </a:xfrm>
          <a:custGeom>
            <a:avLst/>
            <a:gdLst>
              <a:gd name="T0" fmla="*/ 906 w 906"/>
              <a:gd name="T1" fmla="*/ 454 h 907"/>
              <a:gd name="T2" fmla="*/ 453 w 906"/>
              <a:gd name="T3" fmla="*/ 907 h 907"/>
              <a:gd name="T4" fmla="*/ 0 w 906"/>
              <a:gd name="T5" fmla="*/ 454 h 907"/>
              <a:gd name="T6" fmla="*/ 453 w 906"/>
              <a:gd name="T7" fmla="*/ 0 h 907"/>
              <a:gd name="T8" fmla="*/ 906 w 906"/>
              <a:gd name="T9" fmla="*/ 454 h 907"/>
              <a:gd name="T10" fmla="*/ 807 w 906"/>
              <a:gd name="T11" fmla="*/ 171 h 907"/>
              <a:gd name="T12" fmla="*/ 807 w 906"/>
              <a:gd name="T13" fmla="*/ 171 h 907"/>
              <a:gd name="T14" fmla="*/ 805 w 906"/>
              <a:gd name="T15" fmla="*/ 168 h 907"/>
              <a:gd name="T16" fmla="*/ 801 w 906"/>
              <a:gd name="T17" fmla="*/ 163 h 907"/>
              <a:gd name="T18" fmla="*/ 800 w 906"/>
              <a:gd name="T19" fmla="*/ 163 h 907"/>
              <a:gd name="T20" fmla="*/ 636 w 906"/>
              <a:gd name="T21" fmla="*/ 39 h 907"/>
              <a:gd name="T22" fmla="*/ 566 w 906"/>
              <a:gd name="T23" fmla="*/ 180 h 907"/>
              <a:gd name="T24" fmla="*/ 797 w 906"/>
              <a:gd name="T25" fmla="*/ 172 h 907"/>
              <a:gd name="T26" fmla="*/ 747 w 906"/>
              <a:gd name="T27" fmla="*/ 282 h 907"/>
              <a:gd name="T28" fmla="*/ 566 w 906"/>
              <a:gd name="T29" fmla="*/ 378 h 907"/>
              <a:gd name="T30" fmla="*/ 671 w 906"/>
              <a:gd name="T31" fmla="*/ 454 h 907"/>
              <a:gd name="T32" fmla="*/ 716 w 906"/>
              <a:gd name="T33" fmla="*/ 637 h 907"/>
              <a:gd name="T34" fmla="*/ 896 w 906"/>
              <a:gd name="T35" fmla="*/ 359 h 907"/>
              <a:gd name="T36" fmla="*/ 807 w 906"/>
              <a:gd name="T37" fmla="*/ 171 h 907"/>
              <a:gd name="T38" fmla="*/ 38 w 906"/>
              <a:gd name="T39" fmla="*/ 271 h 907"/>
              <a:gd name="T40" fmla="*/ 131 w 906"/>
              <a:gd name="T41" fmla="*/ 355 h 907"/>
              <a:gd name="T42" fmla="*/ 131 w 906"/>
              <a:gd name="T43" fmla="*/ 488 h 907"/>
              <a:gd name="T44" fmla="*/ 211 w 906"/>
              <a:gd name="T45" fmla="*/ 540 h 907"/>
              <a:gd name="T46" fmla="*/ 286 w 906"/>
              <a:gd name="T47" fmla="*/ 720 h 907"/>
              <a:gd name="T48" fmla="*/ 400 w 906"/>
              <a:gd name="T49" fmla="*/ 425 h 907"/>
              <a:gd name="T50" fmla="*/ 178 w 906"/>
              <a:gd name="T51" fmla="*/ 375 h 907"/>
              <a:gd name="T52" fmla="*/ 158 w 906"/>
              <a:gd name="T53" fmla="*/ 293 h 907"/>
              <a:gd name="T54" fmla="*/ 280 w 906"/>
              <a:gd name="T55" fmla="*/ 202 h 907"/>
              <a:gd name="T56" fmla="*/ 277 w 906"/>
              <a:gd name="T57" fmla="*/ 36 h 907"/>
              <a:gd name="T58" fmla="*/ 38 w 906"/>
              <a:gd name="T59" fmla="*/ 271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6" h="907">
                <a:moveTo>
                  <a:pt x="906" y="454"/>
                </a:moveTo>
                <a:cubicBezTo>
                  <a:pt x="906" y="704"/>
                  <a:pt x="703" y="907"/>
                  <a:pt x="453" y="907"/>
                </a:cubicBezTo>
                <a:cubicBezTo>
                  <a:pt x="203" y="907"/>
                  <a:pt x="0" y="704"/>
                  <a:pt x="0" y="454"/>
                </a:cubicBezTo>
                <a:cubicBezTo>
                  <a:pt x="0" y="203"/>
                  <a:pt x="203" y="0"/>
                  <a:pt x="453" y="0"/>
                </a:cubicBezTo>
                <a:cubicBezTo>
                  <a:pt x="703" y="0"/>
                  <a:pt x="906" y="203"/>
                  <a:pt x="906" y="454"/>
                </a:cubicBezTo>
                <a:close/>
                <a:moveTo>
                  <a:pt x="807" y="171"/>
                </a:moveTo>
                <a:cubicBezTo>
                  <a:pt x="807" y="171"/>
                  <a:pt x="807" y="171"/>
                  <a:pt x="807" y="171"/>
                </a:cubicBezTo>
                <a:cubicBezTo>
                  <a:pt x="807" y="170"/>
                  <a:pt x="806" y="169"/>
                  <a:pt x="805" y="168"/>
                </a:cubicBezTo>
                <a:cubicBezTo>
                  <a:pt x="803" y="167"/>
                  <a:pt x="802" y="165"/>
                  <a:pt x="801" y="163"/>
                </a:cubicBezTo>
                <a:cubicBezTo>
                  <a:pt x="800" y="163"/>
                  <a:pt x="800" y="163"/>
                  <a:pt x="800" y="163"/>
                </a:cubicBezTo>
                <a:cubicBezTo>
                  <a:pt x="756" y="110"/>
                  <a:pt x="700" y="67"/>
                  <a:pt x="636" y="39"/>
                </a:cubicBezTo>
                <a:cubicBezTo>
                  <a:pt x="599" y="99"/>
                  <a:pt x="560" y="169"/>
                  <a:pt x="566" y="180"/>
                </a:cubicBezTo>
                <a:cubicBezTo>
                  <a:pt x="573" y="192"/>
                  <a:pt x="696" y="182"/>
                  <a:pt x="797" y="172"/>
                </a:cubicBezTo>
                <a:cubicBezTo>
                  <a:pt x="774" y="229"/>
                  <a:pt x="753" y="278"/>
                  <a:pt x="747" y="282"/>
                </a:cubicBezTo>
                <a:cubicBezTo>
                  <a:pt x="731" y="290"/>
                  <a:pt x="563" y="242"/>
                  <a:pt x="566" y="378"/>
                </a:cubicBezTo>
                <a:cubicBezTo>
                  <a:pt x="625" y="452"/>
                  <a:pt x="660" y="441"/>
                  <a:pt x="671" y="454"/>
                </a:cubicBezTo>
                <a:cubicBezTo>
                  <a:pt x="683" y="467"/>
                  <a:pt x="716" y="637"/>
                  <a:pt x="716" y="637"/>
                </a:cubicBezTo>
                <a:cubicBezTo>
                  <a:pt x="896" y="359"/>
                  <a:pt x="896" y="359"/>
                  <a:pt x="896" y="359"/>
                </a:cubicBezTo>
                <a:cubicBezTo>
                  <a:pt x="881" y="289"/>
                  <a:pt x="850" y="225"/>
                  <a:pt x="807" y="171"/>
                </a:cubicBezTo>
                <a:close/>
                <a:moveTo>
                  <a:pt x="38" y="271"/>
                </a:moveTo>
                <a:cubicBezTo>
                  <a:pt x="81" y="309"/>
                  <a:pt x="123" y="346"/>
                  <a:pt x="131" y="355"/>
                </a:cubicBezTo>
                <a:cubicBezTo>
                  <a:pt x="150" y="373"/>
                  <a:pt x="131" y="470"/>
                  <a:pt x="131" y="488"/>
                </a:cubicBezTo>
                <a:cubicBezTo>
                  <a:pt x="131" y="507"/>
                  <a:pt x="201" y="525"/>
                  <a:pt x="211" y="540"/>
                </a:cubicBezTo>
                <a:cubicBezTo>
                  <a:pt x="221" y="555"/>
                  <a:pt x="245" y="700"/>
                  <a:pt x="286" y="720"/>
                </a:cubicBezTo>
                <a:cubicBezTo>
                  <a:pt x="323" y="682"/>
                  <a:pt x="421" y="452"/>
                  <a:pt x="400" y="425"/>
                </a:cubicBezTo>
                <a:cubicBezTo>
                  <a:pt x="378" y="398"/>
                  <a:pt x="195" y="375"/>
                  <a:pt x="178" y="375"/>
                </a:cubicBezTo>
                <a:cubicBezTo>
                  <a:pt x="161" y="375"/>
                  <a:pt x="161" y="310"/>
                  <a:pt x="158" y="293"/>
                </a:cubicBezTo>
                <a:cubicBezTo>
                  <a:pt x="155" y="277"/>
                  <a:pt x="275" y="215"/>
                  <a:pt x="280" y="202"/>
                </a:cubicBezTo>
                <a:cubicBezTo>
                  <a:pt x="283" y="192"/>
                  <a:pt x="282" y="118"/>
                  <a:pt x="277" y="36"/>
                </a:cubicBezTo>
                <a:cubicBezTo>
                  <a:pt x="170" y="81"/>
                  <a:pt x="84" y="166"/>
                  <a:pt x="38" y="271"/>
                </a:cubicBez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71" name="Freeform 20">
            <a:extLst>
              <a:ext uri="{FF2B5EF4-FFF2-40B4-BE49-F238E27FC236}">
                <a16:creationId xmlns:a16="http://schemas.microsoft.com/office/drawing/2014/main" id="{BA4C9F73-96A1-4647-936F-5E210FD39179}"/>
              </a:ext>
            </a:extLst>
          </p:cNvPr>
          <p:cNvSpPr>
            <a:spLocks noEditPoints="1"/>
          </p:cNvSpPr>
          <p:nvPr/>
        </p:nvSpPr>
        <p:spPr bwMode="auto">
          <a:xfrm>
            <a:off x="6453188" y="4403725"/>
            <a:ext cx="339725" cy="339725"/>
          </a:xfrm>
          <a:custGeom>
            <a:avLst/>
            <a:gdLst>
              <a:gd name="T0" fmla="*/ 0 w 214"/>
              <a:gd name="T1" fmla="*/ 0 h 214"/>
              <a:gd name="T2" fmla="*/ 0 w 214"/>
              <a:gd name="T3" fmla="*/ 214 h 214"/>
              <a:gd name="T4" fmla="*/ 0 w 214"/>
              <a:gd name="T5" fmla="*/ 214 h 214"/>
              <a:gd name="T6" fmla="*/ 214 w 214"/>
              <a:gd name="T7" fmla="*/ 214 h 214"/>
              <a:gd name="T8" fmla="*/ 33 w 214"/>
              <a:gd name="T9" fmla="*/ 170 h 214"/>
              <a:gd name="T10" fmla="*/ 93 w 214"/>
              <a:gd name="T11" fmla="*/ 110 h 214"/>
              <a:gd name="T12" fmla="*/ 117 w 214"/>
              <a:gd name="T13" fmla="*/ 134 h 214"/>
              <a:gd name="T14" fmla="*/ 196 w 214"/>
              <a:gd name="T15" fmla="*/ 56 h 214"/>
              <a:gd name="T16" fmla="*/ 197 w 214"/>
              <a:gd name="T17" fmla="*/ 88 h 214"/>
              <a:gd name="T18" fmla="*/ 196 w 214"/>
              <a:gd name="T19" fmla="*/ 55 h 214"/>
              <a:gd name="T20" fmla="*/ 164 w 214"/>
              <a:gd name="T21" fmla="*/ 5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214">
                <a:moveTo>
                  <a:pt x="0" y="0"/>
                </a:moveTo>
                <a:lnTo>
                  <a:pt x="0" y="214"/>
                </a:lnTo>
                <a:moveTo>
                  <a:pt x="0" y="214"/>
                </a:moveTo>
                <a:lnTo>
                  <a:pt x="214" y="214"/>
                </a:lnTo>
                <a:moveTo>
                  <a:pt x="33" y="170"/>
                </a:moveTo>
                <a:lnTo>
                  <a:pt x="93" y="110"/>
                </a:lnTo>
                <a:lnTo>
                  <a:pt x="117" y="134"/>
                </a:lnTo>
                <a:lnTo>
                  <a:pt x="196" y="56"/>
                </a:lnTo>
                <a:moveTo>
                  <a:pt x="197" y="88"/>
                </a:moveTo>
                <a:lnTo>
                  <a:pt x="196" y="55"/>
                </a:lnTo>
                <a:lnTo>
                  <a:pt x="164" y="54"/>
                </a:ln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72" name="Freeform 21">
            <a:extLst>
              <a:ext uri="{FF2B5EF4-FFF2-40B4-BE49-F238E27FC236}">
                <a16:creationId xmlns:a16="http://schemas.microsoft.com/office/drawing/2014/main" id="{80824A8A-9436-4B53-A335-2B6A0DFBA1AD}"/>
              </a:ext>
            </a:extLst>
          </p:cNvPr>
          <p:cNvSpPr>
            <a:spLocks noEditPoints="1"/>
          </p:cNvSpPr>
          <p:nvPr/>
        </p:nvSpPr>
        <p:spPr bwMode="auto">
          <a:xfrm>
            <a:off x="2220913" y="3240088"/>
            <a:ext cx="373063" cy="373063"/>
          </a:xfrm>
          <a:custGeom>
            <a:avLst/>
            <a:gdLst>
              <a:gd name="T0" fmla="*/ 270 w 978"/>
              <a:gd name="T1" fmla="*/ 856 h 978"/>
              <a:gd name="T2" fmla="*/ 122 w 978"/>
              <a:gd name="T3" fmla="*/ 708 h 978"/>
              <a:gd name="T4" fmla="*/ 735 w 978"/>
              <a:gd name="T5" fmla="*/ 95 h 978"/>
              <a:gd name="T6" fmla="*/ 883 w 978"/>
              <a:gd name="T7" fmla="*/ 243 h 978"/>
              <a:gd name="T8" fmla="*/ 270 w 978"/>
              <a:gd name="T9" fmla="*/ 856 h 978"/>
              <a:gd name="T10" fmla="*/ 122 w 978"/>
              <a:gd name="T11" fmla="*/ 708 h 978"/>
              <a:gd name="T12" fmla="*/ 0 w 978"/>
              <a:gd name="T13" fmla="*/ 978 h 978"/>
              <a:gd name="T14" fmla="*/ 270 w 978"/>
              <a:gd name="T15" fmla="*/ 856 h 978"/>
              <a:gd name="T16" fmla="*/ 883 w 978"/>
              <a:gd name="T17" fmla="*/ 243 h 978"/>
              <a:gd name="T18" fmla="*/ 937 w 978"/>
              <a:gd name="T19" fmla="*/ 189 h 978"/>
              <a:gd name="T20" fmla="*/ 937 w 978"/>
              <a:gd name="T21" fmla="*/ 41 h 978"/>
              <a:gd name="T22" fmla="*/ 937 w 978"/>
              <a:gd name="T23" fmla="*/ 41 h 978"/>
              <a:gd name="T24" fmla="*/ 789 w 978"/>
              <a:gd name="T25" fmla="*/ 41 h 978"/>
              <a:gd name="T26" fmla="*/ 735 w 978"/>
              <a:gd name="T27" fmla="*/ 95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8" h="978">
                <a:moveTo>
                  <a:pt x="270" y="856"/>
                </a:moveTo>
                <a:cubicBezTo>
                  <a:pt x="122" y="708"/>
                  <a:pt x="122" y="708"/>
                  <a:pt x="122" y="708"/>
                </a:cubicBezTo>
                <a:cubicBezTo>
                  <a:pt x="735" y="95"/>
                  <a:pt x="735" y="95"/>
                  <a:pt x="735" y="95"/>
                </a:cubicBezTo>
                <a:cubicBezTo>
                  <a:pt x="883" y="243"/>
                  <a:pt x="883" y="243"/>
                  <a:pt x="883" y="243"/>
                </a:cubicBezTo>
                <a:lnTo>
                  <a:pt x="270" y="856"/>
                </a:lnTo>
                <a:close/>
                <a:moveTo>
                  <a:pt x="122" y="708"/>
                </a:moveTo>
                <a:cubicBezTo>
                  <a:pt x="0" y="978"/>
                  <a:pt x="0" y="978"/>
                  <a:pt x="0" y="978"/>
                </a:cubicBezTo>
                <a:cubicBezTo>
                  <a:pt x="270" y="856"/>
                  <a:pt x="270" y="856"/>
                  <a:pt x="270" y="856"/>
                </a:cubicBezTo>
                <a:moveTo>
                  <a:pt x="883" y="243"/>
                </a:moveTo>
                <a:cubicBezTo>
                  <a:pt x="937" y="189"/>
                  <a:pt x="937" y="189"/>
                  <a:pt x="937" y="189"/>
                </a:cubicBezTo>
                <a:cubicBezTo>
                  <a:pt x="978" y="148"/>
                  <a:pt x="978" y="82"/>
                  <a:pt x="937" y="41"/>
                </a:cubicBezTo>
                <a:cubicBezTo>
                  <a:pt x="937" y="41"/>
                  <a:pt x="937" y="41"/>
                  <a:pt x="937" y="41"/>
                </a:cubicBezTo>
                <a:cubicBezTo>
                  <a:pt x="896" y="0"/>
                  <a:pt x="830" y="0"/>
                  <a:pt x="789" y="41"/>
                </a:cubicBezTo>
                <a:cubicBezTo>
                  <a:pt x="735" y="95"/>
                  <a:pt x="735" y="95"/>
                  <a:pt x="735" y="95"/>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73" name="Freeform 22">
            <a:extLst>
              <a:ext uri="{FF2B5EF4-FFF2-40B4-BE49-F238E27FC236}">
                <a16:creationId xmlns:a16="http://schemas.microsoft.com/office/drawing/2014/main" id="{D252AB00-BCDF-48FC-ADED-227527D771E0}"/>
              </a:ext>
            </a:extLst>
          </p:cNvPr>
          <p:cNvSpPr>
            <a:spLocks noEditPoints="1"/>
          </p:cNvSpPr>
          <p:nvPr/>
        </p:nvSpPr>
        <p:spPr bwMode="auto">
          <a:xfrm>
            <a:off x="3267075" y="3236913"/>
            <a:ext cx="385763" cy="384175"/>
          </a:xfrm>
          <a:custGeom>
            <a:avLst/>
            <a:gdLst>
              <a:gd name="T0" fmla="*/ 270 w 1014"/>
              <a:gd name="T1" fmla="*/ 889 h 1010"/>
              <a:gd name="T2" fmla="*/ 122 w 1014"/>
              <a:gd name="T3" fmla="*/ 741 h 1010"/>
              <a:gd name="T4" fmla="*/ 588 w 1014"/>
              <a:gd name="T5" fmla="*/ 276 h 1010"/>
              <a:gd name="T6" fmla="*/ 736 w 1014"/>
              <a:gd name="T7" fmla="*/ 424 h 1010"/>
              <a:gd name="T8" fmla="*/ 270 w 1014"/>
              <a:gd name="T9" fmla="*/ 889 h 1010"/>
              <a:gd name="T10" fmla="*/ 233 w 1014"/>
              <a:gd name="T11" fmla="*/ 852 h 1010"/>
              <a:gd name="T12" fmla="*/ 158 w 1014"/>
              <a:gd name="T13" fmla="*/ 777 h 1010"/>
              <a:gd name="T14" fmla="*/ 65 w 1014"/>
              <a:gd name="T15" fmla="*/ 870 h 1010"/>
              <a:gd name="T16" fmla="*/ 140 w 1014"/>
              <a:gd name="T17" fmla="*/ 946 h 1010"/>
              <a:gd name="T18" fmla="*/ 233 w 1014"/>
              <a:gd name="T19" fmla="*/ 852 h 1010"/>
              <a:gd name="T20" fmla="*/ 774 w 1014"/>
              <a:gd name="T21" fmla="*/ 533 h 1010"/>
              <a:gd name="T22" fmla="*/ 973 w 1014"/>
              <a:gd name="T23" fmla="*/ 334 h 1010"/>
              <a:gd name="T24" fmla="*/ 973 w 1014"/>
              <a:gd name="T25" fmla="*/ 187 h 1010"/>
              <a:gd name="T26" fmla="*/ 102 w 1014"/>
              <a:gd name="T27" fmla="*/ 908 h 1010"/>
              <a:gd name="T28" fmla="*/ 0 w 1014"/>
              <a:gd name="T29" fmla="*/ 1010 h 1010"/>
              <a:gd name="T30" fmla="*/ 736 w 1014"/>
              <a:gd name="T31" fmla="*/ 424 h 1010"/>
              <a:gd name="T32" fmla="*/ 1012 w 1014"/>
              <a:gd name="T33" fmla="*/ 148 h 1010"/>
              <a:gd name="T34" fmla="*/ 863 w 1014"/>
              <a:gd name="T35" fmla="*/ 0 h 1010"/>
              <a:gd name="T36" fmla="*/ 588 w 1014"/>
              <a:gd name="T37" fmla="*/ 276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14" h="1010">
                <a:moveTo>
                  <a:pt x="270" y="889"/>
                </a:moveTo>
                <a:cubicBezTo>
                  <a:pt x="122" y="741"/>
                  <a:pt x="122" y="741"/>
                  <a:pt x="122" y="741"/>
                </a:cubicBezTo>
                <a:cubicBezTo>
                  <a:pt x="588" y="276"/>
                  <a:pt x="588" y="276"/>
                  <a:pt x="588" y="276"/>
                </a:cubicBezTo>
                <a:cubicBezTo>
                  <a:pt x="736" y="424"/>
                  <a:pt x="736" y="424"/>
                  <a:pt x="736" y="424"/>
                </a:cubicBezTo>
                <a:lnTo>
                  <a:pt x="270" y="889"/>
                </a:lnTo>
                <a:close/>
                <a:moveTo>
                  <a:pt x="233" y="852"/>
                </a:moveTo>
                <a:cubicBezTo>
                  <a:pt x="158" y="777"/>
                  <a:pt x="158" y="777"/>
                  <a:pt x="158" y="777"/>
                </a:cubicBezTo>
                <a:cubicBezTo>
                  <a:pt x="65" y="870"/>
                  <a:pt x="65" y="870"/>
                  <a:pt x="65" y="870"/>
                </a:cubicBezTo>
                <a:cubicBezTo>
                  <a:pt x="140" y="946"/>
                  <a:pt x="140" y="946"/>
                  <a:pt x="140" y="946"/>
                </a:cubicBezTo>
                <a:lnTo>
                  <a:pt x="233" y="852"/>
                </a:lnTo>
                <a:close/>
                <a:moveTo>
                  <a:pt x="774" y="533"/>
                </a:moveTo>
                <a:cubicBezTo>
                  <a:pt x="973" y="334"/>
                  <a:pt x="973" y="334"/>
                  <a:pt x="973" y="334"/>
                </a:cubicBezTo>
                <a:cubicBezTo>
                  <a:pt x="1014" y="293"/>
                  <a:pt x="1014" y="227"/>
                  <a:pt x="973" y="187"/>
                </a:cubicBezTo>
                <a:moveTo>
                  <a:pt x="102" y="908"/>
                </a:moveTo>
                <a:cubicBezTo>
                  <a:pt x="0" y="1010"/>
                  <a:pt x="0" y="1010"/>
                  <a:pt x="0" y="1010"/>
                </a:cubicBezTo>
                <a:moveTo>
                  <a:pt x="736" y="424"/>
                </a:moveTo>
                <a:cubicBezTo>
                  <a:pt x="1012" y="148"/>
                  <a:pt x="1012" y="148"/>
                  <a:pt x="1012" y="148"/>
                </a:cubicBezTo>
                <a:cubicBezTo>
                  <a:pt x="863" y="0"/>
                  <a:pt x="863" y="0"/>
                  <a:pt x="863" y="0"/>
                </a:cubicBezTo>
                <a:cubicBezTo>
                  <a:pt x="588" y="276"/>
                  <a:pt x="588" y="276"/>
                  <a:pt x="588" y="276"/>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74" name="Freeform 23">
            <a:extLst>
              <a:ext uri="{FF2B5EF4-FFF2-40B4-BE49-F238E27FC236}">
                <a16:creationId xmlns:a16="http://schemas.microsoft.com/office/drawing/2014/main" id="{3F9B4A6B-DEB0-470C-896A-0B5CBA527F5D}"/>
              </a:ext>
            </a:extLst>
          </p:cNvPr>
          <p:cNvSpPr>
            <a:spLocks noEditPoints="1"/>
          </p:cNvSpPr>
          <p:nvPr/>
        </p:nvSpPr>
        <p:spPr bwMode="auto">
          <a:xfrm>
            <a:off x="5346700" y="5495925"/>
            <a:ext cx="444500" cy="446088"/>
          </a:xfrm>
          <a:custGeom>
            <a:avLst/>
            <a:gdLst>
              <a:gd name="T0" fmla="*/ 775 w 1169"/>
              <a:gd name="T1" fmla="*/ 627 h 1170"/>
              <a:gd name="T2" fmla="*/ 947 w 1169"/>
              <a:gd name="T3" fmla="*/ 799 h 1170"/>
              <a:gd name="T4" fmla="*/ 799 w 1169"/>
              <a:gd name="T5" fmla="*/ 947 h 1170"/>
              <a:gd name="T6" fmla="*/ 627 w 1169"/>
              <a:gd name="T7" fmla="*/ 775 h 1170"/>
              <a:gd name="T8" fmla="*/ 542 w 1169"/>
              <a:gd name="T9" fmla="*/ 394 h 1170"/>
              <a:gd name="T10" fmla="*/ 334 w 1169"/>
              <a:gd name="T11" fmla="*/ 186 h 1170"/>
              <a:gd name="T12" fmla="*/ 186 w 1169"/>
              <a:gd name="T13" fmla="*/ 334 h 1170"/>
              <a:gd name="T14" fmla="*/ 394 w 1169"/>
              <a:gd name="T15" fmla="*/ 542 h 1170"/>
              <a:gd name="T16" fmla="*/ 799 w 1169"/>
              <a:gd name="T17" fmla="*/ 947 h 1170"/>
              <a:gd name="T18" fmla="*/ 1068 w 1169"/>
              <a:gd name="T19" fmla="*/ 1069 h 1170"/>
              <a:gd name="T20" fmla="*/ 947 w 1169"/>
              <a:gd name="T21" fmla="*/ 799 h 1170"/>
              <a:gd name="T22" fmla="*/ 334 w 1169"/>
              <a:gd name="T23" fmla="*/ 186 h 1170"/>
              <a:gd name="T24" fmla="*/ 280 w 1169"/>
              <a:gd name="T25" fmla="*/ 132 h 1170"/>
              <a:gd name="T26" fmla="*/ 131 w 1169"/>
              <a:gd name="T27" fmla="*/ 132 h 1170"/>
              <a:gd name="T28" fmla="*/ 131 w 1169"/>
              <a:gd name="T29" fmla="*/ 132 h 1170"/>
              <a:gd name="T30" fmla="*/ 131 w 1169"/>
              <a:gd name="T31" fmla="*/ 280 h 1170"/>
              <a:gd name="T32" fmla="*/ 186 w 1169"/>
              <a:gd name="T33" fmla="*/ 334 h 1170"/>
              <a:gd name="T34" fmla="*/ 1169 w 1169"/>
              <a:gd name="T35" fmla="*/ 233 h 1170"/>
              <a:gd name="T36" fmla="*/ 937 w 1169"/>
              <a:gd name="T37" fmla="*/ 0 h 1170"/>
              <a:gd name="T38" fmla="*/ 0 w 1169"/>
              <a:gd name="T39" fmla="*/ 937 h 1170"/>
              <a:gd name="T40" fmla="*/ 233 w 1169"/>
              <a:gd name="T41" fmla="*/ 1170 h 1170"/>
              <a:gd name="T42" fmla="*/ 1169 w 1169"/>
              <a:gd name="T43" fmla="*/ 233 h 1170"/>
              <a:gd name="T44" fmla="*/ 1069 w 1169"/>
              <a:gd name="T45" fmla="*/ 334 h 1170"/>
              <a:gd name="T46" fmla="*/ 971 w 1169"/>
              <a:gd name="T47" fmla="*/ 236 h 1170"/>
              <a:gd name="T48" fmla="*/ 885 w 1169"/>
              <a:gd name="T49" fmla="*/ 518 h 1170"/>
              <a:gd name="T50" fmla="*/ 787 w 1169"/>
              <a:gd name="T51" fmla="*/ 420 h 1170"/>
              <a:gd name="T52" fmla="*/ 701 w 1169"/>
              <a:gd name="T53" fmla="*/ 701 h 1170"/>
              <a:gd name="T54" fmla="*/ 603 w 1169"/>
              <a:gd name="T55" fmla="*/ 604 h 1170"/>
              <a:gd name="T56" fmla="*/ 420 w 1169"/>
              <a:gd name="T57" fmla="*/ 788 h 1170"/>
              <a:gd name="T58" fmla="*/ 517 w 1169"/>
              <a:gd name="T59" fmla="*/ 885 h 1170"/>
              <a:gd name="T60" fmla="*/ 236 w 1169"/>
              <a:gd name="T61" fmla="*/ 971 h 1170"/>
              <a:gd name="T62" fmla="*/ 333 w 1169"/>
              <a:gd name="T63" fmla="*/ 1069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9" h="1170">
                <a:moveTo>
                  <a:pt x="775" y="627"/>
                </a:moveTo>
                <a:cubicBezTo>
                  <a:pt x="947" y="799"/>
                  <a:pt x="947" y="799"/>
                  <a:pt x="947" y="799"/>
                </a:cubicBezTo>
                <a:cubicBezTo>
                  <a:pt x="799" y="947"/>
                  <a:pt x="799" y="947"/>
                  <a:pt x="799" y="947"/>
                </a:cubicBezTo>
                <a:cubicBezTo>
                  <a:pt x="627" y="775"/>
                  <a:pt x="627" y="775"/>
                  <a:pt x="627" y="775"/>
                </a:cubicBezTo>
                <a:moveTo>
                  <a:pt x="542" y="394"/>
                </a:moveTo>
                <a:cubicBezTo>
                  <a:pt x="334" y="186"/>
                  <a:pt x="334" y="186"/>
                  <a:pt x="334" y="186"/>
                </a:cubicBezTo>
                <a:cubicBezTo>
                  <a:pt x="186" y="334"/>
                  <a:pt x="186" y="334"/>
                  <a:pt x="186" y="334"/>
                </a:cubicBezTo>
                <a:cubicBezTo>
                  <a:pt x="394" y="542"/>
                  <a:pt x="394" y="542"/>
                  <a:pt x="394" y="542"/>
                </a:cubicBezTo>
                <a:moveTo>
                  <a:pt x="799" y="947"/>
                </a:moveTo>
                <a:cubicBezTo>
                  <a:pt x="1068" y="1069"/>
                  <a:pt x="1068" y="1069"/>
                  <a:pt x="1068" y="1069"/>
                </a:cubicBezTo>
                <a:cubicBezTo>
                  <a:pt x="947" y="799"/>
                  <a:pt x="947" y="799"/>
                  <a:pt x="947" y="799"/>
                </a:cubicBezTo>
                <a:moveTo>
                  <a:pt x="334" y="186"/>
                </a:moveTo>
                <a:cubicBezTo>
                  <a:pt x="280" y="132"/>
                  <a:pt x="280" y="132"/>
                  <a:pt x="280" y="132"/>
                </a:cubicBezTo>
                <a:cubicBezTo>
                  <a:pt x="239" y="91"/>
                  <a:pt x="172" y="91"/>
                  <a:pt x="131" y="132"/>
                </a:cubicBezTo>
                <a:cubicBezTo>
                  <a:pt x="131" y="132"/>
                  <a:pt x="131" y="132"/>
                  <a:pt x="131" y="132"/>
                </a:cubicBezTo>
                <a:cubicBezTo>
                  <a:pt x="91" y="173"/>
                  <a:pt x="91" y="239"/>
                  <a:pt x="131" y="280"/>
                </a:cubicBezTo>
                <a:cubicBezTo>
                  <a:pt x="186" y="334"/>
                  <a:pt x="186" y="334"/>
                  <a:pt x="186" y="334"/>
                </a:cubicBezTo>
                <a:moveTo>
                  <a:pt x="1169" y="233"/>
                </a:moveTo>
                <a:cubicBezTo>
                  <a:pt x="937" y="0"/>
                  <a:pt x="937" y="0"/>
                  <a:pt x="937" y="0"/>
                </a:cubicBezTo>
                <a:cubicBezTo>
                  <a:pt x="0" y="937"/>
                  <a:pt x="0" y="937"/>
                  <a:pt x="0" y="937"/>
                </a:cubicBezTo>
                <a:cubicBezTo>
                  <a:pt x="233" y="1170"/>
                  <a:pt x="233" y="1170"/>
                  <a:pt x="233" y="1170"/>
                </a:cubicBezTo>
                <a:lnTo>
                  <a:pt x="1169" y="233"/>
                </a:lnTo>
                <a:close/>
                <a:moveTo>
                  <a:pt x="1069" y="334"/>
                </a:moveTo>
                <a:cubicBezTo>
                  <a:pt x="971" y="236"/>
                  <a:pt x="971" y="236"/>
                  <a:pt x="971" y="236"/>
                </a:cubicBezTo>
                <a:moveTo>
                  <a:pt x="885" y="518"/>
                </a:moveTo>
                <a:cubicBezTo>
                  <a:pt x="787" y="420"/>
                  <a:pt x="787" y="420"/>
                  <a:pt x="787" y="420"/>
                </a:cubicBezTo>
                <a:moveTo>
                  <a:pt x="701" y="701"/>
                </a:moveTo>
                <a:cubicBezTo>
                  <a:pt x="603" y="604"/>
                  <a:pt x="603" y="604"/>
                  <a:pt x="603" y="604"/>
                </a:cubicBezTo>
                <a:moveTo>
                  <a:pt x="420" y="788"/>
                </a:moveTo>
                <a:cubicBezTo>
                  <a:pt x="517" y="885"/>
                  <a:pt x="517" y="885"/>
                  <a:pt x="517" y="885"/>
                </a:cubicBezTo>
                <a:moveTo>
                  <a:pt x="236" y="971"/>
                </a:moveTo>
                <a:cubicBezTo>
                  <a:pt x="333" y="1069"/>
                  <a:pt x="333" y="1069"/>
                  <a:pt x="333" y="1069"/>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75" name="Freeform 24">
            <a:extLst>
              <a:ext uri="{FF2B5EF4-FFF2-40B4-BE49-F238E27FC236}">
                <a16:creationId xmlns:a16="http://schemas.microsoft.com/office/drawing/2014/main" id="{50C2C416-C86C-4116-B5A7-503C134A466D}"/>
              </a:ext>
            </a:extLst>
          </p:cNvPr>
          <p:cNvSpPr>
            <a:spLocks noEditPoints="1"/>
          </p:cNvSpPr>
          <p:nvPr/>
        </p:nvSpPr>
        <p:spPr bwMode="auto">
          <a:xfrm>
            <a:off x="6410325" y="3281363"/>
            <a:ext cx="423863" cy="288925"/>
          </a:xfrm>
          <a:custGeom>
            <a:avLst/>
            <a:gdLst>
              <a:gd name="T0" fmla="*/ 1001 w 1114"/>
              <a:gd name="T1" fmla="*/ 758 h 758"/>
              <a:gd name="T2" fmla="*/ 116 w 1114"/>
              <a:gd name="T3" fmla="*/ 758 h 758"/>
              <a:gd name="T4" fmla="*/ 3 w 1114"/>
              <a:gd name="T5" fmla="*/ 645 h 758"/>
              <a:gd name="T6" fmla="*/ 3 w 1114"/>
              <a:gd name="T7" fmla="*/ 517 h 758"/>
              <a:gd name="T8" fmla="*/ 1114 w 1114"/>
              <a:gd name="T9" fmla="*/ 517 h 758"/>
              <a:gd name="T10" fmla="*/ 1114 w 1114"/>
              <a:gd name="T11" fmla="*/ 645 h 758"/>
              <a:gd name="T12" fmla="*/ 1001 w 1114"/>
              <a:gd name="T13" fmla="*/ 758 h 758"/>
              <a:gd name="T14" fmla="*/ 187 w 1114"/>
              <a:gd name="T15" fmla="*/ 517 h 758"/>
              <a:gd name="T16" fmla="*/ 1034 w 1114"/>
              <a:gd name="T17" fmla="*/ 115 h 758"/>
              <a:gd name="T18" fmla="*/ 1017 w 1114"/>
              <a:gd name="T19" fmla="*/ 81 h 758"/>
              <a:gd name="T20" fmla="*/ 866 w 1114"/>
              <a:gd name="T21" fmla="*/ 27 h 758"/>
              <a:gd name="T22" fmla="*/ 68 w 1114"/>
              <a:gd name="T23" fmla="*/ 406 h 758"/>
              <a:gd name="T24" fmla="*/ 3 w 1114"/>
              <a:gd name="T25" fmla="*/ 517 h 758"/>
              <a:gd name="T26" fmla="*/ 988 w 1114"/>
              <a:gd name="T27" fmla="*/ 517 h 758"/>
              <a:gd name="T28" fmla="*/ 988 w 1114"/>
              <a:gd name="T29" fmla="*/ 43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4" h="758">
                <a:moveTo>
                  <a:pt x="1001" y="758"/>
                </a:moveTo>
                <a:cubicBezTo>
                  <a:pt x="116" y="758"/>
                  <a:pt x="116" y="758"/>
                  <a:pt x="116" y="758"/>
                </a:cubicBezTo>
                <a:cubicBezTo>
                  <a:pt x="54" y="758"/>
                  <a:pt x="3" y="707"/>
                  <a:pt x="3" y="645"/>
                </a:cubicBezTo>
                <a:cubicBezTo>
                  <a:pt x="3" y="517"/>
                  <a:pt x="3" y="517"/>
                  <a:pt x="3" y="517"/>
                </a:cubicBezTo>
                <a:cubicBezTo>
                  <a:pt x="1114" y="517"/>
                  <a:pt x="1114" y="517"/>
                  <a:pt x="1114" y="517"/>
                </a:cubicBezTo>
                <a:cubicBezTo>
                  <a:pt x="1114" y="645"/>
                  <a:pt x="1114" y="645"/>
                  <a:pt x="1114" y="645"/>
                </a:cubicBezTo>
                <a:cubicBezTo>
                  <a:pt x="1114" y="707"/>
                  <a:pt x="1063" y="758"/>
                  <a:pt x="1001" y="758"/>
                </a:cubicBezTo>
                <a:close/>
                <a:moveTo>
                  <a:pt x="187" y="517"/>
                </a:moveTo>
                <a:cubicBezTo>
                  <a:pt x="1034" y="115"/>
                  <a:pt x="1034" y="115"/>
                  <a:pt x="1034" y="115"/>
                </a:cubicBezTo>
                <a:cubicBezTo>
                  <a:pt x="1017" y="81"/>
                  <a:pt x="1017" y="81"/>
                  <a:pt x="1017" y="81"/>
                </a:cubicBezTo>
                <a:cubicBezTo>
                  <a:pt x="991" y="24"/>
                  <a:pt x="923" y="0"/>
                  <a:pt x="866" y="27"/>
                </a:cubicBezTo>
                <a:cubicBezTo>
                  <a:pt x="68" y="406"/>
                  <a:pt x="68" y="406"/>
                  <a:pt x="68" y="406"/>
                </a:cubicBezTo>
                <a:cubicBezTo>
                  <a:pt x="24" y="427"/>
                  <a:pt x="0" y="472"/>
                  <a:pt x="3" y="517"/>
                </a:cubicBezTo>
                <a:moveTo>
                  <a:pt x="988" y="517"/>
                </a:moveTo>
                <a:cubicBezTo>
                  <a:pt x="988" y="430"/>
                  <a:pt x="988" y="430"/>
                  <a:pt x="988" y="430"/>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76" name="Freeform 25">
            <a:extLst>
              <a:ext uri="{FF2B5EF4-FFF2-40B4-BE49-F238E27FC236}">
                <a16:creationId xmlns:a16="http://schemas.microsoft.com/office/drawing/2014/main" id="{399A1E72-1FA3-4328-9995-AFF17F0659ED}"/>
              </a:ext>
            </a:extLst>
          </p:cNvPr>
          <p:cNvSpPr>
            <a:spLocks noEditPoints="1"/>
          </p:cNvSpPr>
          <p:nvPr/>
        </p:nvSpPr>
        <p:spPr bwMode="auto">
          <a:xfrm>
            <a:off x="7518400" y="3240088"/>
            <a:ext cx="319088" cy="377825"/>
          </a:xfrm>
          <a:custGeom>
            <a:avLst/>
            <a:gdLst>
              <a:gd name="T0" fmla="*/ 0 w 839"/>
              <a:gd name="T1" fmla="*/ 750 h 994"/>
              <a:gd name="T2" fmla="*/ 280 w 839"/>
              <a:gd name="T3" fmla="*/ 750 h 994"/>
              <a:gd name="T4" fmla="*/ 710 w 839"/>
              <a:gd name="T5" fmla="*/ 213 h 994"/>
              <a:gd name="T6" fmla="*/ 576 w 839"/>
              <a:gd name="T7" fmla="*/ 79 h 994"/>
              <a:gd name="T8" fmla="*/ 266 w 839"/>
              <a:gd name="T9" fmla="*/ 390 h 994"/>
              <a:gd name="T10" fmla="*/ 400 w 839"/>
              <a:gd name="T11" fmla="*/ 524 h 994"/>
              <a:gd name="T12" fmla="*/ 710 w 839"/>
              <a:gd name="T13" fmla="*/ 213 h 994"/>
              <a:gd name="T14" fmla="*/ 208 w 839"/>
              <a:gd name="T15" fmla="*/ 750 h 994"/>
              <a:gd name="T16" fmla="*/ 419 w 839"/>
              <a:gd name="T17" fmla="*/ 874 h 994"/>
              <a:gd name="T18" fmla="*/ 661 w 839"/>
              <a:gd name="T19" fmla="*/ 632 h 994"/>
              <a:gd name="T20" fmla="*/ 513 w 839"/>
              <a:gd name="T21" fmla="*/ 409 h 994"/>
              <a:gd name="T22" fmla="*/ 77 w 839"/>
              <a:gd name="T23" fmla="*/ 750 h 994"/>
              <a:gd name="T24" fmla="*/ 419 w 839"/>
              <a:gd name="T25" fmla="*/ 994 h 994"/>
              <a:gd name="T26" fmla="*/ 781 w 839"/>
              <a:gd name="T27" fmla="*/ 632 h 994"/>
              <a:gd name="T28" fmla="*/ 603 w 839"/>
              <a:gd name="T29" fmla="*/ 320 h 994"/>
              <a:gd name="T30" fmla="*/ 796 w 839"/>
              <a:gd name="T31" fmla="*/ 83 h 994"/>
              <a:gd name="T32" fmla="*/ 713 w 839"/>
              <a:gd name="T33" fmla="*/ 0 h 994"/>
              <a:gd name="T34" fmla="*/ 606 w 839"/>
              <a:gd name="T35" fmla="*/ 108 h 994"/>
              <a:gd name="T36" fmla="*/ 688 w 839"/>
              <a:gd name="T37" fmla="*/ 191 h 994"/>
              <a:gd name="T38" fmla="*/ 796 w 839"/>
              <a:gd name="T39" fmla="*/ 83 h 994"/>
              <a:gd name="T40" fmla="*/ 839 w 839"/>
              <a:gd name="T41" fmla="*/ 994 h 994"/>
              <a:gd name="T42" fmla="*/ 0 w 839"/>
              <a:gd name="T43" fmla="*/ 994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39" h="994">
                <a:moveTo>
                  <a:pt x="0" y="750"/>
                </a:moveTo>
                <a:cubicBezTo>
                  <a:pt x="280" y="750"/>
                  <a:pt x="280" y="750"/>
                  <a:pt x="280" y="750"/>
                </a:cubicBezTo>
                <a:moveTo>
                  <a:pt x="710" y="213"/>
                </a:moveTo>
                <a:cubicBezTo>
                  <a:pt x="576" y="79"/>
                  <a:pt x="576" y="79"/>
                  <a:pt x="576" y="79"/>
                </a:cubicBezTo>
                <a:cubicBezTo>
                  <a:pt x="266" y="390"/>
                  <a:pt x="266" y="390"/>
                  <a:pt x="266" y="390"/>
                </a:cubicBezTo>
                <a:cubicBezTo>
                  <a:pt x="400" y="524"/>
                  <a:pt x="400" y="524"/>
                  <a:pt x="400" y="524"/>
                </a:cubicBezTo>
                <a:lnTo>
                  <a:pt x="710" y="213"/>
                </a:lnTo>
                <a:close/>
                <a:moveTo>
                  <a:pt x="208" y="750"/>
                </a:moveTo>
                <a:cubicBezTo>
                  <a:pt x="250" y="824"/>
                  <a:pt x="329" y="874"/>
                  <a:pt x="419" y="874"/>
                </a:cubicBezTo>
                <a:cubicBezTo>
                  <a:pt x="553" y="874"/>
                  <a:pt x="661" y="765"/>
                  <a:pt x="661" y="632"/>
                </a:cubicBezTo>
                <a:cubicBezTo>
                  <a:pt x="661" y="532"/>
                  <a:pt x="600" y="446"/>
                  <a:pt x="513" y="409"/>
                </a:cubicBezTo>
                <a:moveTo>
                  <a:pt x="77" y="750"/>
                </a:moveTo>
                <a:cubicBezTo>
                  <a:pt x="126" y="892"/>
                  <a:pt x="261" y="994"/>
                  <a:pt x="419" y="994"/>
                </a:cubicBezTo>
                <a:cubicBezTo>
                  <a:pt x="619" y="994"/>
                  <a:pt x="781" y="832"/>
                  <a:pt x="781" y="632"/>
                </a:cubicBezTo>
                <a:cubicBezTo>
                  <a:pt x="781" y="499"/>
                  <a:pt x="710" y="383"/>
                  <a:pt x="603" y="320"/>
                </a:cubicBezTo>
                <a:moveTo>
                  <a:pt x="796" y="83"/>
                </a:moveTo>
                <a:cubicBezTo>
                  <a:pt x="713" y="0"/>
                  <a:pt x="713" y="0"/>
                  <a:pt x="713" y="0"/>
                </a:cubicBezTo>
                <a:cubicBezTo>
                  <a:pt x="606" y="108"/>
                  <a:pt x="606" y="108"/>
                  <a:pt x="606" y="108"/>
                </a:cubicBezTo>
                <a:cubicBezTo>
                  <a:pt x="688" y="191"/>
                  <a:pt x="688" y="191"/>
                  <a:pt x="688" y="191"/>
                </a:cubicBezTo>
                <a:lnTo>
                  <a:pt x="796" y="83"/>
                </a:lnTo>
                <a:close/>
                <a:moveTo>
                  <a:pt x="839" y="994"/>
                </a:moveTo>
                <a:cubicBezTo>
                  <a:pt x="0" y="994"/>
                  <a:pt x="0" y="994"/>
                  <a:pt x="0" y="994"/>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77" name="Freeform 26">
            <a:extLst>
              <a:ext uri="{FF2B5EF4-FFF2-40B4-BE49-F238E27FC236}">
                <a16:creationId xmlns:a16="http://schemas.microsoft.com/office/drawing/2014/main" id="{E661FF17-C424-4D59-B0F1-1C15A457DBFD}"/>
              </a:ext>
            </a:extLst>
          </p:cNvPr>
          <p:cNvSpPr>
            <a:spLocks noEditPoints="1"/>
          </p:cNvSpPr>
          <p:nvPr/>
        </p:nvSpPr>
        <p:spPr bwMode="auto">
          <a:xfrm>
            <a:off x="8555038" y="3251200"/>
            <a:ext cx="354013" cy="355600"/>
          </a:xfrm>
          <a:custGeom>
            <a:avLst/>
            <a:gdLst>
              <a:gd name="T0" fmla="*/ 596 w 931"/>
              <a:gd name="T1" fmla="*/ 596 h 932"/>
              <a:gd name="T2" fmla="*/ 72 w 931"/>
              <a:gd name="T3" fmla="*/ 860 h 932"/>
              <a:gd name="T4" fmla="*/ 335 w 931"/>
              <a:gd name="T5" fmla="*/ 336 h 932"/>
              <a:gd name="T6" fmla="*/ 859 w 931"/>
              <a:gd name="T7" fmla="*/ 72 h 932"/>
              <a:gd name="T8" fmla="*/ 596 w 931"/>
              <a:gd name="T9" fmla="*/ 596 h 932"/>
              <a:gd name="T10" fmla="*/ 72 w 931"/>
              <a:gd name="T11" fmla="*/ 72 h 932"/>
              <a:gd name="T12" fmla="*/ 335 w 931"/>
              <a:gd name="T13" fmla="*/ 596 h 932"/>
              <a:gd name="T14" fmla="*/ 859 w 931"/>
              <a:gd name="T15" fmla="*/ 860 h 932"/>
              <a:gd name="T16" fmla="*/ 596 w 931"/>
              <a:gd name="T17" fmla="*/ 336 h 932"/>
              <a:gd name="T18" fmla="*/ 72 w 931"/>
              <a:gd name="T19" fmla="*/ 72 h 932"/>
              <a:gd name="T20" fmla="*/ 428 w 931"/>
              <a:gd name="T21" fmla="*/ 504 h 932"/>
              <a:gd name="T22" fmla="*/ 503 w 931"/>
              <a:gd name="T23" fmla="*/ 504 h 932"/>
              <a:gd name="T24" fmla="*/ 503 w 931"/>
              <a:gd name="T25" fmla="*/ 428 h 932"/>
              <a:gd name="T26" fmla="*/ 428 w 931"/>
              <a:gd name="T27" fmla="*/ 428 h 932"/>
              <a:gd name="T28" fmla="*/ 428 w 931"/>
              <a:gd name="T29" fmla="*/ 504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1" h="932">
                <a:moveTo>
                  <a:pt x="596" y="596"/>
                </a:moveTo>
                <a:cubicBezTo>
                  <a:pt x="378" y="814"/>
                  <a:pt x="144" y="932"/>
                  <a:pt x="72" y="860"/>
                </a:cubicBezTo>
                <a:cubicBezTo>
                  <a:pt x="0" y="788"/>
                  <a:pt x="117" y="553"/>
                  <a:pt x="335" y="336"/>
                </a:cubicBezTo>
                <a:cubicBezTo>
                  <a:pt x="552" y="118"/>
                  <a:pt x="787" y="0"/>
                  <a:pt x="859" y="72"/>
                </a:cubicBezTo>
                <a:cubicBezTo>
                  <a:pt x="931" y="144"/>
                  <a:pt x="813" y="379"/>
                  <a:pt x="596" y="596"/>
                </a:cubicBezTo>
                <a:close/>
                <a:moveTo>
                  <a:pt x="72" y="72"/>
                </a:moveTo>
                <a:cubicBezTo>
                  <a:pt x="0" y="144"/>
                  <a:pt x="117" y="379"/>
                  <a:pt x="335" y="596"/>
                </a:cubicBezTo>
                <a:cubicBezTo>
                  <a:pt x="552" y="814"/>
                  <a:pt x="787" y="932"/>
                  <a:pt x="859" y="860"/>
                </a:cubicBezTo>
                <a:cubicBezTo>
                  <a:pt x="931" y="788"/>
                  <a:pt x="813" y="553"/>
                  <a:pt x="596" y="336"/>
                </a:cubicBezTo>
                <a:cubicBezTo>
                  <a:pt x="378" y="118"/>
                  <a:pt x="144" y="0"/>
                  <a:pt x="72" y="72"/>
                </a:cubicBezTo>
                <a:close/>
                <a:moveTo>
                  <a:pt x="428" y="504"/>
                </a:moveTo>
                <a:cubicBezTo>
                  <a:pt x="448" y="525"/>
                  <a:pt x="482" y="525"/>
                  <a:pt x="503" y="504"/>
                </a:cubicBezTo>
                <a:cubicBezTo>
                  <a:pt x="524" y="483"/>
                  <a:pt x="524" y="449"/>
                  <a:pt x="503" y="428"/>
                </a:cubicBezTo>
                <a:cubicBezTo>
                  <a:pt x="482" y="407"/>
                  <a:pt x="448" y="407"/>
                  <a:pt x="428" y="428"/>
                </a:cubicBezTo>
                <a:cubicBezTo>
                  <a:pt x="407" y="449"/>
                  <a:pt x="407" y="483"/>
                  <a:pt x="428" y="504"/>
                </a:cubicBez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78" name="Freeform 27">
            <a:extLst>
              <a:ext uri="{FF2B5EF4-FFF2-40B4-BE49-F238E27FC236}">
                <a16:creationId xmlns:a16="http://schemas.microsoft.com/office/drawing/2014/main" id="{5199E04F-7047-44A3-914C-69EAB62FA87D}"/>
              </a:ext>
            </a:extLst>
          </p:cNvPr>
          <p:cNvSpPr>
            <a:spLocks noEditPoints="1"/>
          </p:cNvSpPr>
          <p:nvPr/>
        </p:nvSpPr>
        <p:spPr bwMode="auto">
          <a:xfrm>
            <a:off x="9620250" y="3252788"/>
            <a:ext cx="331788" cy="352425"/>
          </a:xfrm>
          <a:custGeom>
            <a:avLst/>
            <a:gdLst>
              <a:gd name="T0" fmla="*/ 874 w 874"/>
              <a:gd name="T1" fmla="*/ 772 h 924"/>
              <a:gd name="T2" fmla="*/ 874 w 874"/>
              <a:gd name="T3" fmla="*/ 819 h 924"/>
              <a:gd name="T4" fmla="*/ 768 w 874"/>
              <a:gd name="T5" fmla="*/ 924 h 924"/>
              <a:gd name="T6" fmla="*/ 106 w 874"/>
              <a:gd name="T7" fmla="*/ 924 h 924"/>
              <a:gd name="T8" fmla="*/ 0 w 874"/>
              <a:gd name="T9" fmla="*/ 819 h 924"/>
              <a:gd name="T10" fmla="*/ 0 w 874"/>
              <a:gd name="T11" fmla="*/ 772 h 924"/>
              <a:gd name="T12" fmla="*/ 35 w 874"/>
              <a:gd name="T13" fmla="*/ 693 h 924"/>
              <a:gd name="T14" fmla="*/ 298 w 874"/>
              <a:gd name="T15" fmla="*/ 458 h 924"/>
              <a:gd name="T16" fmla="*/ 576 w 874"/>
              <a:gd name="T17" fmla="*/ 458 h 924"/>
              <a:gd name="T18" fmla="*/ 839 w 874"/>
              <a:gd name="T19" fmla="*/ 693 h 924"/>
              <a:gd name="T20" fmla="*/ 874 w 874"/>
              <a:gd name="T21" fmla="*/ 772 h 924"/>
              <a:gd name="T22" fmla="*/ 555 w 874"/>
              <a:gd name="T23" fmla="*/ 458 h 924"/>
              <a:gd name="T24" fmla="*/ 555 w 874"/>
              <a:gd name="T25" fmla="*/ 144 h 924"/>
              <a:gd name="T26" fmla="*/ 319 w 874"/>
              <a:gd name="T27" fmla="*/ 144 h 924"/>
              <a:gd name="T28" fmla="*/ 319 w 874"/>
              <a:gd name="T29" fmla="*/ 458 h 924"/>
              <a:gd name="T30" fmla="*/ 628 w 874"/>
              <a:gd name="T31" fmla="*/ 0 h 924"/>
              <a:gd name="T32" fmla="*/ 246 w 874"/>
              <a:gd name="T33" fmla="*/ 0 h 924"/>
              <a:gd name="T34" fmla="*/ 246 w 874"/>
              <a:gd name="T35" fmla="*/ 144 h 924"/>
              <a:gd name="T36" fmla="*/ 628 w 874"/>
              <a:gd name="T37" fmla="*/ 144 h 924"/>
              <a:gd name="T38" fmla="*/ 628 w 874"/>
              <a:gd name="T39"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4" h="924">
                <a:moveTo>
                  <a:pt x="874" y="772"/>
                </a:moveTo>
                <a:cubicBezTo>
                  <a:pt x="874" y="819"/>
                  <a:pt x="874" y="819"/>
                  <a:pt x="874" y="819"/>
                </a:cubicBezTo>
                <a:cubicBezTo>
                  <a:pt x="874" y="877"/>
                  <a:pt x="827" y="924"/>
                  <a:pt x="768" y="924"/>
                </a:cubicBezTo>
                <a:cubicBezTo>
                  <a:pt x="106" y="924"/>
                  <a:pt x="106" y="924"/>
                  <a:pt x="106" y="924"/>
                </a:cubicBezTo>
                <a:cubicBezTo>
                  <a:pt x="48" y="924"/>
                  <a:pt x="0" y="877"/>
                  <a:pt x="0" y="819"/>
                </a:cubicBezTo>
                <a:cubicBezTo>
                  <a:pt x="0" y="772"/>
                  <a:pt x="0" y="772"/>
                  <a:pt x="0" y="772"/>
                </a:cubicBezTo>
                <a:cubicBezTo>
                  <a:pt x="0" y="742"/>
                  <a:pt x="13" y="713"/>
                  <a:pt x="35" y="693"/>
                </a:cubicBezTo>
                <a:cubicBezTo>
                  <a:pt x="298" y="458"/>
                  <a:pt x="298" y="458"/>
                  <a:pt x="298" y="458"/>
                </a:cubicBezTo>
                <a:cubicBezTo>
                  <a:pt x="576" y="458"/>
                  <a:pt x="576" y="458"/>
                  <a:pt x="576" y="458"/>
                </a:cubicBezTo>
                <a:cubicBezTo>
                  <a:pt x="839" y="693"/>
                  <a:pt x="839" y="693"/>
                  <a:pt x="839" y="693"/>
                </a:cubicBezTo>
                <a:cubicBezTo>
                  <a:pt x="861" y="713"/>
                  <a:pt x="874" y="742"/>
                  <a:pt x="874" y="772"/>
                </a:cubicBezTo>
                <a:close/>
                <a:moveTo>
                  <a:pt x="555" y="458"/>
                </a:moveTo>
                <a:cubicBezTo>
                  <a:pt x="555" y="144"/>
                  <a:pt x="555" y="144"/>
                  <a:pt x="555" y="144"/>
                </a:cubicBezTo>
                <a:cubicBezTo>
                  <a:pt x="319" y="144"/>
                  <a:pt x="319" y="144"/>
                  <a:pt x="319" y="144"/>
                </a:cubicBezTo>
                <a:cubicBezTo>
                  <a:pt x="319" y="458"/>
                  <a:pt x="319" y="458"/>
                  <a:pt x="319" y="458"/>
                </a:cubicBezTo>
                <a:moveTo>
                  <a:pt x="628" y="0"/>
                </a:moveTo>
                <a:cubicBezTo>
                  <a:pt x="246" y="0"/>
                  <a:pt x="246" y="0"/>
                  <a:pt x="246" y="0"/>
                </a:cubicBezTo>
                <a:cubicBezTo>
                  <a:pt x="246" y="144"/>
                  <a:pt x="246" y="144"/>
                  <a:pt x="246" y="144"/>
                </a:cubicBezTo>
                <a:cubicBezTo>
                  <a:pt x="628" y="144"/>
                  <a:pt x="628" y="144"/>
                  <a:pt x="628" y="144"/>
                </a:cubicBezTo>
                <a:lnTo>
                  <a:pt x="628" y="0"/>
                </a:ln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79" name="Freeform 28">
            <a:extLst>
              <a:ext uri="{FF2B5EF4-FFF2-40B4-BE49-F238E27FC236}">
                <a16:creationId xmlns:a16="http://schemas.microsoft.com/office/drawing/2014/main" id="{E7A3197F-8728-4A0B-8DB7-99433F9C648C}"/>
              </a:ext>
            </a:extLst>
          </p:cNvPr>
          <p:cNvSpPr>
            <a:spLocks noEditPoints="1"/>
          </p:cNvSpPr>
          <p:nvPr/>
        </p:nvSpPr>
        <p:spPr bwMode="auto">
          <a:xfrm>
            <a:off x="8513763" y="889000"/>
            <a:ext cx="434975" cy="493713"/>
          </a:xfrm>
          <a:custGeom>
            <a:avLst/>
            <a:gdLst>
              <a:gd name="T0" fmla="*/ 1142 w 1142"/>
              <a:gd name="T1" fmla="*/ 1298 h 1298"/>
              <a:gd name="T2" fmla="*/ 295 w 1142"/>
              <a:gd name="T3" fmla="*/ 1298 h 1298"/>
              <a:gd name="T4" fmla="*/ 157 w 1142"/>
              <a:gd name="T5" fmla="*/ 1161 h 1298"/>
              <a:gd name="T6" fmla="*/ 295 w 1142"/>
              <a:gd name="T7" fmla="*/ 1023 h 1298"/>
              <a:gd name="T8" fmla="*/ 1142 w 1142"/>
              <a:gd name="T9" fmla="*/ 1023 h 1298"/>
              <a:gd name="T10" fmla="*/ 1096 w 1142"/>
              <a:gd name="T11" fmla="*/ 1023 h 1298"/>
              <a:gd name="T12" fmla="*/ 1027 w 1142"/>
              <a:gd name="T13" fmla="*/ 1161 h 1298"/>
              <a:gd name="T14" fmla="*/ 1096 w 1142"/>
              <a:gd name="T15" fmla="*/ 1298 h 1298"/>
              <a:gd name="T16" fmla="*/ 985 w 1142"/>
              <a:gd name="T17" fmla="*/ 747 h 1298"/>
              <a:gd name="T18" fmla="*/ 138 w 1142"/>
              <a:gd name="T19" fmla="*/ 747 h 1298"/>
              <a:gd name="T20" fmla="*/ 0 w 1142"/>
              <a:gd name="T21" fmla="*/ 885 h 1298"/>
              <a:gd name="T22" fmla="*/ 138 w 1142"/>
              <a:gd name="T23" fmla="*/ 1023 h 1298"/>
              <a:gd name="T24" fmla="*/ 985 w 1142"/>
              <a:gd name="T25" fmla="*/ 1023 h 1298"/>
              <a:gd name="T26" fmla="*/ 939 w 1142"/>
              <a:gd name="T27" fmla="*/ 747 h 1298"/>
              <a:gd name="T28" fmla="*/ 870 w 1142"/>
              <a:gd name="T29" fmla="*/ 885 h 1298"/>
              <a:gd name="T30" fmla="*/ 939 w 1142"/>
              <a:gd name="T31" fmla="*/ 1023 h 1298"/>
              <a:gd name="T32" fmla="*/ 587 w 1142"/>
              <a:gd name="T33" fmla="*/ 283 h 1298"/>
              <a:gd name="T34" fmla="*/ 557 w 1142"/>
              <a:gd name="T35" fmla="*/ 294 h 1298"/>
              <a:gd name="T36" fmla="*/ 428 w 1142"/>
              <a:gd name="T37" fmla="*/ 294 h 1298"/>
              <a:gd name="T38" fmla="*/ 399 w 1142"/>
              <a:gd name="T39" fmla="*/ 283 h 1298"/>
              <a:gd name="T40" fmla="*/ 229 w 1142"/>
              <a:gd name="T41" fmla="*/ 476 h 1298"/>
              <a:gd name="T42" fmla="*/ 423 w 1142"/>
              <a:gd name="T43" fmla="*/ 747 h 1298"/>
              <a:gd name="T44" fmla="*/ 486 w 1142"/>
              <a:gd name="T45" fmla="*/ 727 h 1298"/>
              <a:gd name="T46" fmla="*/ 493 w 1142"/>
              <a:gd name="T47" fmla="*/ 725 h 1298"/>
              <a:gd name="T48" fmla="*/ 499 w 1142"/>
              <a:gd name="T49" fmla="*/ 727 h 1298"/>
              <a:gd name="T50" fmla="*/ 563 w 1142"/>
              <a:gd name="T51" fmla="*/ 747 h 1298"/>
              <a:gd name="T52" fmla="*/ 756 w 1142"/>
              <a:gd name="T53" fmla="*/ 476 h 1298"/>
              <a:gd name="T54" fmla="*/ 587 w 1142"/>
              <a:gd name="T55" fmla="*/ 283 h 1298"/>
              <a:gd name="T56" fmla="*/ 728 w 1142"/>
              <a:gd name="T57" fmla="*/ 30 h 1298"/>
              <a:gd name="T58" fmla="*/ 561 w 1142"/>
              <a:gd name="T59" fmla="*/ 43 h 1298"/>
              <a:gd name="T60" fmla="*/ 474 w 1142"/>
              <a:gd name="T61" fmla="*/ 185 h 1298"/>
              <a:gd name="T62" fmla="*/ 640 w 1142"/>
              <a:gd name="T63" fmla="*/ 172 h 1298"/>
              <a:gd name="T64" fmla="*/ 728 w 1142"/>
              <a:gd name="T65" fmla="*/ 30 h 1298"/>
              <a:gd name="T66" fmla="*/ 495 w 1142"/>
              <a:gd name="T67" fmla="*/ 308 h 1298"/>
              <a:gd name="T68" fmla="*/ 397 w 1142"/>
              <a:gd name="T69" fmla="*/ 12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2" h="1298">
                <a:moveTo>
                  <a:pt x="1142" y="1298"/>
                </a:moveTo>
                <a:cubicBezTo>
                  <a:pt x="295" y="1298"/>
                  <a:pt x="295" y="1298"/>
                  <a:pt x="295" y="1298"/>
                </a:cubicBezTo>
                <a:cubicBezTo>
                  <a:pt x="219" y="1298"/>
                  <a:pt x="157" y="1237"/>
                  <a:pt x="157" y="1161"/>
                </a:cubicBezTo>
                <a:cubicBezTo>
                  <a:pt x="157" y="1085"/>
                  <a:pt x="219" y="1023"/>
                  <a:pt x="295" y="1023"/>
                </a:cubicBezTo>
                <a:cubicBezTo>
                  <a:pt x="1142" y="1023"/>
                  <a:pt x="1142" y="1023"/>
                  <a:pt x="1142" y="1023"/>
                </a:cubicBezTo>
                <a:moveTo>
                  <a:pt x="1096" y="1023"/>
                </a:moveTo>
                <a:cubicBezTo>
                  <a:pt x="1057" y="1023"/>
                  <a:pt x="1027" y="1085"/>
                  <a:pt x="1027" y="1161"/>
                </a:cubicBezTo>
                <a:cubicBezTo>
                  <a:pt x="1027" y="1237"/>
                  <a:pt x="1057" y="1298"/>
                  <a:pt x="1096" y="1298"/>
                </a:cubicBezTo>
                <a:moveTo>
                  <a:pt x="985" y="747"/>
                </a:moveTo>
                <a:cubicBezTo>
                  <a:pt x="138" y="747"/>
                  <a:pt x="138" y="747"/>
                  <a:pt x="138" y="747"/>
                </a:cubicBezTo>
                <a:cubicBezTo>
                  <a:pt x="62" y="747"/>
                  <a:pt x="0" y="809"/>
                  <a:pt x="0" y="885"/>
                </a:cubicBezTo>
                <a:cubicBezTo>
                  <a:pt x="0" y="961"/>
                  <a:pt x="62" y="1023"/>
                  <a:pt x="138" y="1023"/>
                </a:cubicBezTo>
                <a:cubicBezTo>
                  <a:pt x="985" y="1023"/>
                  <a:pt x="985" y="1023"/>
                  <a:pt x="985" y="1023"/>
                </a:cubicBezTo>
                <a:moveTo>
                  <a:pt x="939" y="747"/>
                </a:moveTo>
                <a:cubicBezTo>
                  <a:pt x="901" y="747"/>
                  <a:pt x="870" y="809"/>
                  <a:pt x="870" y="885"/>
                </a:cubicBezTo>
                <a:cubicBezTo>
                  <a:pt x="870" y="961"/>
                  <a:pt x="901" y="1023"/>
                  <a:pt x="939" y="1023"/>
                </a:cubicBezTo>
                <a:moveTo>
                  <a:pt x="587" y="283"/>
                </a:moveTo>
                <a:cubicBezTo>
                  <a:pt x="583" y="283"/>
                  <a:pt x="571" y="288"/>
                  <a:pt x="557" y="294"/>
                </a:cubicBezTo>
                <a:cubicBezTo>
                  <a:pt x="516" y="313"/>
                  <a:pt x="469" y="313"/>
                  <a:pt x="428" y="294"/>
                </a:cubicBezTo>
                <a:cubicBezTo>
                  <a:pt x="414" y="288"/>
                  <a:pt x="403" y="283"/>
                  <a:pt x="399" y="283"/>
                </a:cubicBezTo>
                <a:cubicBezTo>
                  <a:pt x="292" y="283"/>
                  <a:pt x="229" y="370"/>
                  <a:pt x="229" y="476"/>
                </a:cubicBezTo>
                <a:cubicBezTo>
                  <a:pt x="229" y="583"/>
                  <a:pt x="316" y="747"/>
                  <a:pt x="423" y="747"/>
                </a:cubicBezTo>
                <a:cubicBezTo>
                  <a:pt x="444" y="747"/>
                  <a:pt x="465" y="741"/>
                  <a:pt x="486" y="727"/>
                </a:cubicBezTo>
                <a:cubicBezTo>
                  <a:pt x="488" y="726"/>
                  <a:pt x="491" y="725"/>
                  <a:pt x="493" y="725"/>
                </a:cubicBezTo>
                <a:cubicBezTo>
                  <a:pt x="495" y="725"/>
                  <a:pt x="497" y="726"/>
                  <a:pt x="499" y="727"/>
                </a:cubicBezTo>
                <a:cubicBezTo>
                  <a:pt x="521" y="741"/>
                  <a:pt x="542" y="747"/>
                  <a:pt x="563" y="747"/>
                </a:cubicBezTo>
                <a:cubicBezTo>
                  <a:pt x="670" y="747"/>
                  <a:pt x="756" y="583"/>
                  <a:pt x="756" y="476"/>
                </a:cubicBezTo>
                <a:cubicBezTo>
                  <a:pt x="756" y="370"/>
                  <a:pt x="693" y="283"/>
                  <a:pt x="587" y="283"/>
                </a:cubicBezTo>
                <a:close/>
                <a:moveTo>
                  <a:pt x="728" y="30"/>
                </a:moveTo>
                <a:cubicBezTo>
                  <a:pt x="728" y="30"/>
                  <a:pt x="632" y="0"/>
                  <a:pt x="561" y="43"/>
                </a:cubicBezTo>
                <a:cubicBezTo>
                  <a:pt x="491" y="85"/>
                  <a:pt x="474" y="185"/>
                  <a:pt x="474" y="185"/>
                </a:cubicBezTo>
                <a:cubicBezTo>
                  <a:pt x="474" y="185"/>
                  <a:pt x="570" y="215"/>
                  <a:pt x="640" y="172"/>
                </a:cubicBezTo>
                <a:cubicBezTo>
                  <a:pt x="710" y="129"/>
                  <a:pt x="728" y="30"/>
                  <a:pt x="728" y="30"/>
                </a:cubicBezTo>
                <a:close/>
                <a:moveTo>
                  <a:pt x="495" y="308"/>
                </a:moveTo>
                <a:cubicBezTo>
                  <a:pt x="495" y="308"/>
                  <a:pt x="506" y="139"/>
                  <a:pt x="397" y="125"/>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0" name="Freeform 29">
            <a:extLst>
              <a:ext uri="{FF2B5EF4-FFF2-40B4-BE49-F238E27FC236}">
                <a16:creationId xmlns:a16="http://schemas.microsoft.com/office/drawing/2014/main" id="{81BF1F6E-70F1-45F2-A59C-C8595A2AA743}"/>
              </a:ext>
            </a:extLst>
          </p:cNvPr>
          <p:cNvSpPr>
            <a:spLocks noEditPoints="1"/>
          </p:cNvSpPr>
          <p:nvPr/>
        </p:nvSpPr>
        <p:spPr bwMode="auto">
          <a:xfrm>
            <a:off x="5351463" y="4416425"/>
            <a:ext cx="434975" cy="314325"/>
          </a:xfrm>
          <a:custGeom>
            <a:avLst/>
            <a:gdLst>
              <a:gd name="T0" fmla="*/ 1142 w 1142"/>
              <a:gd name="T1" fmla="*/ 825 h 825"/>
              <a:gd name="T2" fmla="*/ 294 w 1142"/>
              <a:gd name="T3" fmla="*/ 825 h 825"/>
              <a:gd name="T4" fmla="*/ 157 w 1142"/>
              <a:gd name="T5" fmla="*/ 687 h 825"/>
              <a:gd name="T6" fmla="*/ 294 w 1142"/>
              <a:gd name="T7" fmla="*/ 549 h 825"/>
              <a:gd name="T8" fmla="*/ 1142 w 1142"/>
              <a:gd name="T9" fmla="*/ 549 h 825"/>
              <a:gd name="T10" fmla="*/ 1095 w 1142"/>
              <a:gd name="T11" fmla="*/ 549 h 825"/>
              <a:gd name="T12" fmla="*/ 1026 w 1142"/>
              <a:gd name="T13" fmla="*/ 687 h 825"/>
              <a:gd name="T14" fmla="*/ 1095 w 1142"/>
              <a:gd name="T15" fmla="*/ 825 h 825"/>
              <a:gd name="T16" fmla="*/ 0 w 1142"/>
              <a:gd name="T17" fmla="*/ 549 h 825"/>
              <a:gd name="T18" fmla="*/ 847 w 1142"/>
              <a:gd name="T19" fmla="*/ 549 h 825"/>
              <a:gd name="T20" fmla="*/ 985 w 1142"/>
              <a:gd name="T21" fmla="*/ 411 h 825"/>
              <a:gd name="T22" fmla="*/ 847 w 1142"/>
              <a:gd name="T23" fmla="*/ 274 h 825"/>
              <a:gd name="T24" fmla="*/ 0 w 1142"/>
              <a:gd name="T25" fmla="*/ 274 h 825"/>
              <a:gd name="T26" fmla="*/ 46 w 1142"/>
              <a:gd name="T27" fmla="*/ 549 h 825"/>
              <a:gd name="T28" fmla="*/ 115 w 1142"/>
              <a:gd name="T29" fmla="*/ 411 h 825"/>
              <a:gd name="T30" fmla="*/ 46 w 1142"/>
              <a:gd name="T31" fmla="*/ 274 h 825"/>
              <a:gd name="T32" fmla="*/ 287 w 1142"/>
              <a:gd name="T33" fmla="*/ 0 h 825"/>
              <a:gd name="T34" fmla="*/ 150 w 1142"/>
              <a:gd name="T35" fmla="*/ 137 h 825"/>
              <a:gd name="T36" fmla="*/ 287 w 1142"/>
              <a:gd name="T37" fmla="*/ 274 h 825"/>
              <a:gd name="T38" fmla="*/ 424 w 1142"/>
              <a:gd name="T39" fmla="*/ 137 h 825"/>
              <a:gd name="T40" fmla="*/ 287 w 1142"/>
              <a:gd name="T41" fmla="*/ 0 h 825"/>
              <a:gd name="T42" fmla="*/ 728 w 1142"/>
              <a:gd name="T43" fmla="*/ 0 h 825"/>
              <a:gd name="T44" fmla="*/ 591 w 1142"/>
              <a:gd name="T45" fmla="*/ 137 h 825"/>
              <a:gd name="T46" fmla="*/ 728 w 1142"/>
              <a:gd name="T47" fmla="*/ 274 h 825"/>
              <a:gd name="T48" fmla="*/ 864 w 1142"/>
              <a:gd name="T49" fmla="*/ 137 h 825"/>
              <a:gd name="T50" fmla="*/ 728 w 1142"/>
              <a:gd name="T51" fmla="*/ 0 h 825"/>
              <a:gd name="T52" fmla="*/ 591 w 1142"/>
              <a:gd name="T53" fmla="*/ 135 h 825"/>
              <a:gd name="T54" fmla="*/ 507 w 1142"/>
              <a:gd name="T55" fmla="*/ 102 h 825"/>
              <a:gd name="T56" fmla="*/ 424 w 1142"/>
              <a:gd name="T57" fmla="*/ 135 h 825"/>
              <a:gd name="T58" fmla="*/ 864 w 1142"/>
              <a:gd name="T59" fmla="*/ 137 h 825"/>
              <a:gd name="T60" fmla="*/ 964 w 1142"/>
              <a:gd name="T61" fmla="*/ 137 h 825"/>
              <a:gd name="T62" fmla="*/ 50 w 1142"/>
              <a:gd name="T63" fmla="*/ 137 h 825"/>
              <a:gd name="T64" fmla="*/ 150 w 1142"/>
              <a:gd name="T65" fmla="*/ 137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2" h="825">
                <a:moveTo>
                  <a:pt x="1142" y="825"/>
                </a:moveTo>
                <a:cubicBezTo>
                  <a:pt x="294" y="825"/>
                  <a:pt x="294" y="825"/>
                  <a:pt x="294" y="825"/>
                </a:cubicBezTo>
                <a:cubicBezTo>
                  <a:pt x="218" y="825"/>
                  <a:pt x="157" y="763"/>
                  <a:pt x="157" y="687"/>
                </a:cubicBezTo>
                <a:cubicBezTo>
                  <a:pt x="157" y="611"/>
                  <a:pt x="218" y="549"/>
                  <a:pt x="294" y="549"/>
                </a:cubicBezTo>
                <a:cubicBezTo>
                  <a:pt x="1142" y="549"/>
                  <a:pt x="1142" y="549"/>
                  <a:pt x="1142" y="549"/>
                </a:cubicBezTo>
                <a:moveTo>
                  <a:pt x="1095" y="549"/>
                </a:moveTo>
                <a:cubicBezTo>
                  <a:pt x="1057" y="549"/>
                  <a:pt x="1026" y="611"/>
                  <a:pt x="1026" y="687"/>
                </a:cubicBezTo>
                <a:cubicBezTo>
                  <a:pt x="1026" y="763"/>
                  <a:pt x="1057" y="825"/>
                  <a:pt x="1095" y="825"/>
                </a:cubicBezTo>
                <a:moveTo>
                  <a:pt x="0" y="549"/>
                </a:moveTo>
                <a:cubicBezTo>
                  <a:pt x="847" y="549"/>
                  <a:pt x="847" y="549"/>
                  <a:pt x="847" y="549"/>
                </a:cubicBezTo>
                <a:cubicBezTo>
                  <a:pt x="923" y="549"/>
                  <a:pt x="985" y="487"/>
                  <a:pt x="985" y="411"/>
                </a:cubicBezTo>
                <a:cubicBezTo>
                  <a:pt x="985" y="335"/>
                  <a:pt x="923" y="274"/>
                  <a:pt x="847" y="274"/>
                </a:cubicBezTo>
                <a:cubicBezTo>
                  <a:pt x="0" y="274"/>
                  <a:pt x="0" y="274"/>
                  <a:pt x="0" y="274"/>
                </a:cubicBezTo>
                <a:moveTo>
                  <a:pt x="46" y="549"/>
                </a:moveTo>
                <a:cubicBezTo>
                  <a:pt x="84" y="549"/>
                  <a:pt x="115" y="487"/>
                  <a:pt x="115" y="411"/>
                </a:cubicBezTo>
                <a:cubicBezTo>
                  <a:pt x="115" y="335"/>
                  <a:pt x="84" y="274"/>
                  <a:pt x="46" y="274"/>
                </a:cubicBezTo>
                <a:moveTo>
                  <a:pt x="287" y="0"/>
                </a:moveTo>
                <a:cubicBezTo>
                  <a:pt x="212" y="0"/>
                  <a:pt x="150" y="61"/>
                  <a:pt x="150" y="137"/>
                </a:cubicBezTo>
                <a:cubicBezTo>
                  <a:pt x="150" y="212"/>
                  <a:pt x="212" y="274"/>
                  <a:pt x="287" y="274"/>
                </a:cubicBezTo>
                <a:cubicBezTo>
                  <a:pt x="362" y="274"/>
                  <a:pt x="424" y="212"/>
                  <a:pt x="424" y="137"/>
                </a:cubicBezTo>
                <a:cubicBezTo>
                  <a:pt x="424" y="61"/>
                  <a:pt x="362" y="0"/>
                  <a:pt x="287" y="0"/>
                </a:cubicBezTo>
                <a:close/>
                <a:moveTo>
                  <a:pt x="728" y="0"/>
                </a:moveTo>
                <a:cubicBezTo>
                  <a:pt x="652" y="0"/>
                  <a:pt x="591" y="61"/>
                  <a:pt x="591" y="137"/>
                </a:cubicBezTo>
                <a:cubicBezTo>
                  <a:pt x="591" y="212"/>
                  <a:pt x="652" y="274"/>
                  <a:pt x="728" y="274"/>
                </a:cubicBezTo>
                <a:cubicBezTo>
                  <a:pt x="803" y="274"/>
                  <a:pt x="864" y="212"/>
                  <a:pt x="864" y="137"/>
                </a:cubicBezTo>
                <a:cubicBezTo>
                  <a:pt x="864" y="61"/>
                  <a:pt x="803" y="0"/>
                  <a:pt x="728" y="0"/>
                </a:cubicBezTo>
                <a:close/>
                <a:moveTo>
                  <a:pt x="591" y="135"/>
                </a:moveTo>
                <a:cubicBezTo>
                  <a:pt x="576" y="115"/>
                  <a:pt x="544" y="102"/>
                  <a:pt x="507" y="102"/>
                </a:cubicBezTo>
                <a:cubicBezTo>
                  <a:pt x="471" y="102"/>
                  <a:pt x="439" y="115"/>
                  <a:pt x="424" y="135"/>
                </a:cubicBezTo>
                <a:moveTo>
                  <a:pt x="864" y="137"/>
                </a:moveTo>
                <a:cubicBezTo>
                  <a:pt x="964" y="137"/>
                  <a:pt x="964" y="137"/>
                  <a:pt x="964" y="137"/>
                </a:cubicBezTo>
                <a:moveTo>
                  <a:pt x="50" y="137"/>
                </a:moveTo>
                <a:cubicBezTo>
                  <a:pt x="150" y="137"/>
                  <a:pt x="150" y="137"/>
                  <a:pt x="150" y="137"/>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1" name="Freeform 30">
            <a:extLst>
              <a:ext uri="{FF2B5EF4-FFF2-40B4-BE49-F238E27FC236}">
                <a16:creationId xmlns:a16="http://schemas.microsoft.com/office/drawing/2014/main" id="{AC25F81E-5FA3-4CCD-9D77-16DC665DBAFA}"/>
              </a:ext>
            </a:extLst>
          </p:cNvPr>
          <p:cNvSpPr>
            <a:spLocks noEditPoints="1"/>
          </p:cNvSpPr>
          <p:nvPr/>
        </p:nvSpPr>
        <p:spPr bwMode="auto">
          <a:xfrm>
            <a:off x="4327525" y="4375150"/>
            <a:ext cx="373063" cy="398463"/>
          </a:xfrm>
          <a:custGeom>
            <a:avLst/>
            <a:gdLst>
              <a:gd name="T0" fmla="*/ 870 w 979"/>
              <a:gd name="T1" fmla="*/ 1003 h 1045"/>
              <a:gd name="T2" fmla="*/ 688 w 979"/>
              <a:gd name="T3" fmla="*/ 1045 h 1045"/>
              <a:gd name="T4" fmla="*/ 292 w 979"/>
              <a:gd name="T5" fmla="*/ 1045 h 1045"/>
              <a:gd name="T6" fmla="*/ 110 w 979"/>
              <a:gd name="T7" fmla="*/ 1003 h 1045"/>
              <a:gd name="T8" fmla="*/ 60 w 979"/>
              <a:gd name="T9" fmla="*/ 778 h 1045"/>
              <a:gd name="T10" fmla="*/ 362 w 979"/>
              <a:gd name="T11" fmla="*/ 351 h 1045"/>
              <a:gd name="T12" fmla="*/ 363 w 979"/>
              <a:gd name="T13" fmla="*/ 0 h 1045"/>
              <a:gd name="T14" fmla="*/ 448 w 979"/>
              <a:gd name="T15" fmla="*/ 0 h 1045"/>
              <a:gd name="T16" fmla="*/ 531 w 979"/>
              <a:gd name="T17" fmla="*/ 0 h 1045"/>
              <a:gd name="T18" fmla="*/ 616 w 979"/>
              <a:gd name="T19" fmla="*/ 0 h 1045"/>
              <a:gd name="T20" fmla="*/ 617 w 979"/>
              <a:gd name="T21" fmla="*/ 351 h 1045"/>
              <a:gd name="T22" fmla="*/ 919 w 979"/>
              <a:gd name="T23" fmla="*/ 778 h 1045"/>
              <a:gd name="T24" fmla="*/ 870 w 979"/>
              <a:gd name="T25" fmla="*/ 1003 h 1045"/>
              <a:gd name="T26" fmla="*/ 272 w 979"/>
              <a:gd name="T27" fmla="*/ 0 h 1045"/>
              <a:gd name="T28" fmla="*/ 707 w 979"/>
              <a:gd name="T29" fmla="*/ 0 h 1045"/>
              <a:gd name="T30" fmla="*/ 152 w 979"/>
              <a:gd name="T31" fmla="*/ 647 h 1045"/>
              <a:gd name="T32" fmla="*/ 321 w 979"/>
              <a:gd name="T33" fmla="*/ 683 h 1045"/>
              <a:gd name="T34" fmla="*/ 489 w 979"/>
              <a:gd name="T35" fmla="*/ 647 h 1045"/>
              <a:gd name="T36" fmla="*/ 658 w 979"/>
              <a:gd name="T37" fmla="*/ 683 h 1045"/>
              <a:gd name="T38" fmla="*/ 827 w 979"/>
              <a:gd name="T39" fmla="*/ 647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9" h="1045">
                <a:moveTo>
                  <a:pt x="870" y="1003"/>
                </a:moveTo>
                <a:cubicBezTo>
                  <a:pt x="813" y="1030"/>
                  <a:pt x="751" y="1045"/>
                  <a:pt x="688" y="1045"/>
                </a:cubicBezTo>
                <a:cubicBezTo>
                  <a:pt x="292" y="1045"/>
                  <a:pt x="292" y="1045"/>
                  <a:pt x="292" y="1045"/>
                </a:cubicBezTo>
                <a:cubicBezTo>
                  <a:pt x="229" y="1045"/>
                  <a:pt x="166" y="1030"/>
                  <a:pt x="110" y="1003"/>
                </a:cubicBezTo>
                <a:cubicBezTo>
                  <a:pt x="24" y="962"/>
                  <a:pt x="0" y="851"/>
                  <a:pt x="60" y="778"/>
                </a:cubicBezTo>
                <a:cubicBezTo>
                  <a:pt x="362" y="351"/>
                  <a:pt x="362" y="351"/>
                  <a:pt x="362" y="351"/>
                </a:cubicBezTo>
                <a:cubicBezTo>
                  <a:pt x="363" y="351"/>
                  <a:pt x="363" y="0"/>
                  <a:pt x="363" y="0"/>
                </a:cubicBezTo>
                <a:cubicBezTo>
                  <a:pt x="448" y="0"/>
                  <a:pt x="448" y="0"/>
                  <a:pt x="448" y="0"/>
                </a:cubicBezTo>
                <a:cubicBezTo>
                  <a:pt x="531" y="0"/>
                  <a:pt x="531" y="0"/>
                  <a:pt x="531" y="0"/>
                </a:cubicBezTo>
                <a:cubicBezTo>
                  <a:pt x="616" y="0"/>
                  <a:pt x="616" y="0"/>
                  <a:pt x="616" y="0"/>
                </a:cubicBezTo>
                <a:cubicBezTo>
                  <a:pt x="616" y="0"/>
                  <a:pt x="616" y="351"/>
                  <a:pt x="617" y="351"/>
                </a:cubicBezTo>
                <a:cubicBezTo>
                  <a:pt x="919" y="778"/>
                  <a:pt x="919" y="778"/>
                  <a:pt x="919" y="778"/>
                </a:cubicBezTo>
                <a:cubicBezTo>
                  <a:pt x="979" y="851"/>
                  <a:pt x="955" y="962"/>
                  <a:pt x="870" y="1003"/>
                </a:cubicBezTo>
                <a:close/>
                <a:moveTo>
                  <a:pt x="272" y="0"/>
                </a:moveTo>
                <a:cubicBezTo>
                  <a:pt x="707" y="0"/>
                  <a:pt x="707" y="0"/>
                  <a:pt x="707" y="0"/>
                </a:cubicBezTo>
                <a:moveTo>
                  <a:pt x="152" y="647"/>
                </a:moveTo>
                <a:cubicBezTo>
                  <a:pt x="236" y="647"/>
                  <a:pt x="236" y="683"/>
                  <a:pt x="321" y="683"/>
                </a:cubicBezTo>
                <a:cubicBezTo>
                  <a:pt x="405" y="683"/>
                  <a:pt x="405" y="647"/>
                  <a:pt x="489" y="647"/>
                </a:cubicBezTo>
                <a:cubicBezTo>
                  <a:pt x="574" y="647"/>
                  <a:pt x="574" y="683"/>
                  <a:pt x="658" y="683"/>
                </a:cubicBezTo>
                <a:cubicBezTo>
                  <a:pt x="742" y="683"/>
                  <a:pt x="742" y="647"/>
                  <a:pt x="827" y="647"/>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2" name="Freeform 31">
            <a:extLst>
              <a:ext uri="{FF2B5EF4-FFF2-40B4-BE49-F238E27FC236}">
                <a16:creationId xmlns:a16="http://schemas.microsoft.com/office/drawing/2014/main" id="{EFA346A6-A0E7-49EB-B622-09A61484D775}"/>
              </a:ext>
            </a:extLst>
          </p:cNvPr>
          <p:cNvSpPr>
            <a:spLocks noEditPoints="1"/>
          </p:cNvSpPr>
          <p:nvPr/>
        </p:nvSpPr>
        <p:spPr bwMode="auto">
          <a:xfrm>
            <a:off x="3268663" y="950913"/>
            <a:ext cx="382588" cy="377825"/>
          </a:xfrm>
          <a:custGeom>
            <a:avLst/>
            <a:gdLst>
              <a:gd name="T0" fmla="*/ 1002 w 1002"/>
              <a:gd name="T1" fmla="*/ 422 h 990"/>
              <a:gd name="T2" fmla="*/ 502 w 1002"/>
              <a:gd name="T3" fmla="*/ 360 h 990"/>
              <a:gd name="T4" fmla="*/ 149 w 1002"/>
              <a:gd name="T5" fmla="*/ 0 h 990"/>
              <a:gd name="T6" fmla="*/ 649 w 1002"/>
              <a:gd name="T7" fmla="*/ 62 h 990"/>
              <a:gd name="T8" fmla="*/ 1002 w 1002"/>
              <a:gd name="T9" fmla="*/ 422 h 990"/>
              <a:gd name="T10" fmla="*/ 287 w 1002"/>
              <a:gd name="T11" fmla="*/ 141 h 990"/>
              <a:gd name="T12" fmla="*/ 218 w 1002"/>
              <a:gd name="T13" fmla="*/ 281 h 990"/>
              <a:gd name="T14" fmla="*/ 415 w 1002"/>
              <a:gd name="T15" fmla="*/ 535 h 990"/>
              <a:gd name="T16" fmla="*/ 737 w 1002"/>
              <a:gd name="T17" fmla="*/ 538 h 990"/>
              <a:gd name="T18" fmla="*/ 806 w 1002"/>
              <a:gd name="T19" fmla="*/ 398 h 990"/>
              <a:gd name="T20" fmla="*/ 116 w 1002"/>
              <a:gd name="T21" fmla="*/ 347 h 990"/>
              <a:gd name="T22" fmla="*/ 0 w 1002"/>
              <a:gd name="T23" fmla="*/ 617 h 990"/>
              <a:gd name="T24" fmla="*/ 372 w 1002"/>
              <a:gd name="T25" fmla="*/ 990 h 990"/>
              <a:gd name="T26" fmla="*/ 743 w 1002"/>
              <a:gd name="T27" fmla="*/ 658 h 990"/>
              <a:gd name="T28" fmla="*/ 37 w 1002"/>
              <a:gd name="T29" fmla="*/ 780 h 990"/>
              <a:gd name="T30" fmla="*/ 372 w 1002"/>
              <a:gd name="T31" fmla="*/ 726 h 990"/>
              <a:gd name="T32" fmla="*/ 708 w 1002"/>
              <a:gd name="T33" fmla="*/ 780 h 990"/>
              <a:gd name="T34" fmla="*/ 183 w 1002"/>
              <a:gd name="T35" fmla="*/ 492 h 990"/>
              <a:gd name="T36" fmla="*/ 37 w 1002"/>
              <a:gd name="T37" fmla="*/ 454 h 990"/>
              <a:gd name="T38" fmla="*/ 492 w 1002"/>
              <a:gd name="T39" fmla="*/ 662 h 990"/>
              <a:gd name="T40" fmla="*/ 372 w 1002"/>
              <a:gd name="T41" fmla="*/ 990 h 990"/>
              <a:gd name="T42" fmla="*/ 252 w 1002"/>
              <a:gd name="T43" fmla="*/ 617 h 990"/>
              <a:gd name="T44" fmla="*/ 253 w 1002"/>
              <a:gd name="T45" fmla="*/ 566 h 990"/>
              <a:gd name="T46" fmla="*/ 1002 w 1002"/>
              <a:gd name="T47" fmla="*/ 636 h 990"/>
              <a:gd name="T48" fmla="*/ 1002 w 1002"/>
              <a:gd name="T49" fmla="*/ 422 h 990"/>
              <a:gd name="T50" fmla="*/ 575 w 1002"/>
              <a:gd name="T51" fmla="*/ 211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2" h="990">
                <a:moveTo>
                  <a:pt x="1002" y="422"/>
                </a:moveTo>
                <a:cubicBezTo>
                  <a:pt x="502" y="360"/>
                  <a:pt x="502" y="360"/>
                  <a:pt x="502" y="360"/>
                </a:cubicBezTo>
                <a:cubicBezTo>
                  <a:pt x="149" y="0"/>
                  <a:pt x="149" y="0"/>
                  <a:pt x="149" y="0"/>
                </a:cubicBezTo>
                <a:cubicBezTo>
                  <a:pt x="649" y="62"/>
                  <a:pt x="649" y="62"/>
                  <a:pt x="649" y="62"/>
                </a:cubicBezTo>
                <a:lnTo>
                  <a:pt x="1002" y="422"/>
                </a:lnTo>
                <a:close/>
                <a:moveTo>
                  <a:pt x="287" y="141"/>
                </a:moveTo>
                <a:cubicBezTo>
                  <a:pt x="218" y="281"/>
                  <a:pt x="218" y="281"/>
                  <a:pt x="218" y="281"/>
                </a:cubicBezTo>
                <a:cubicBezTo>
                  <a:pt x="184" y="351"/>
                  <a:pt x="272" y="464"/>
                  <a:pt x="415" y="535"/>
                </a:cubicBezTo>
                <a:cubicBezTo>
                  <a:pt x="559" y="606"/>
                  <a:pt x="703" y="607"/>
                  <a:pt x="737" y="538"/>
                </a:cubicBezTo>
                <a:cubicBezTo>
                  <a:pt x="806" y="398"/>
                  <a:pt x="806" y="398"/>
                  <a:pt x="806" y="398"/>
                </a:cubicBezTo>
                <a:moveTo>
                  <a:pt x="116" y="347"/>
                </a:moveTo>
                <a:cubicBezTo>
                  <a:pt x="44" y="415"/>
                  <a:pt x="0" y="511"/>
                  <a:pt x="0" y="617"/>
                </a:cubicBezTo>
                <a:cubicBezTo>
                  <a:pt x="0" y="823"/>
                  <a:pt x="167" y="990"/>
                  <a:pt x="372" y="990"/>
                </a:cubicBezTo>
                <a:cubicBezTo>
                  <a:pt x="564" y="990"/>
                  <a:pt x="722" y="845"/>
                  <a:pt x="743" y="658"/>
                </a:cubicBezTo>
                <a:moveTo>
                  <a:pt x="37" y="780"/>
                </a:moveTo>
                <a:cubicBezTo>
                  <a:pt x="135" y="745"/>
                  <a:pt x="250" y="726"/>
                  <a:pt x="372" y="726"/>
                </a:cubicBezTo>
                <a:cubicBezTo>
                  <a:pt x="495" y="726"/>
                  <a:pt x="610" y="745"/>
                  <a:pt x="708" y="780"/>
                </a:cubicBezTo>
                <a:moveTo>
                  <a:pt x="183" y="492"/>
                </a:moveTo>
                <a:cubicBezTo>
                  <a:pt x="131" y="483"/>
                  <a:pt x="82" y="470"/>
                  <a:pt x="37" y="454"/>
                </a:cubicBezTo>
                <a:moveTo>
                  <a:pt x="492" y="662"/>
                </a:moveTo>
                <a:cubicBezTo>
                  <a:pt x="485" y="847"/>
                  <a:pt x="434" y="990"/>
                  <a:pt x="372" y="990"/>
                </a:cubicBezTo>
                <a:cubicBezTo>
                  <a:pt x="306" y="990"/>
                  <a:pt x="252" y="823"/>
                  <a:pt x="252" y="617"/>
                </a:cubicBezTo>
                <a:cubicBezTo>
                  <a:pt x="252" y="600"/>
                  <a:pt x="252" y="583"/>
                  <a:pt x="253" y="566"/>
                </a:cubicBezTo>
                <a:moveTo>
                  <a:pt x="1002" y="636"/>
                </a:moveTo>
                <a:cubicBezTo>
                  <a:pt x="1002" y="422"/>
                  <a:pt x="1002" y="422"/>
                  <a:pt x="1002" y="422"/>
                </a:cubicBezTo>
                <a:cubicBezTo>
                  <a:pt x="575" y="211"/>
                  <a:pt x="575" y="211"/>
                  <a:pt x="575" y="211"/>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3" name="Freeform 32">
            <a:extLst>
              <a:ext uri="{FF2B5EF4-FFF2-40B4-BE49-F238E27FC236}">
                <a16:creationId xmlns:a16="http://schemas.microsoft.com/office/drawing/2014/main" id="{5CB1A1FA-9C5B-4B87-A45D-3E95F6CB18EE}"/>
              </a:ext>
            </a:extLst>
          </p:cNvPr>
          <p:cNvSpPr>
            <a:spLocks noEditPoints="1"/>
          </p:cNvSpPr>
          <p:nvPr/>
        </p:nvSpPr>
        <p:spPr bwMode="auto">
          <a:xfrm>
            <a:off x="2154238" y="4430713"/>
            <a:ext cx="503238" cy="296863"/>
          </a:xfrm>
          <a:custGeom>
            <a:avLst/>
            <a:gdLst>
              <a:gd name="T0" fmla="*/ 665 w 1320"/>
              <a:gd name="T1" fmla="*/ 556 h 778"/>
              <a:gd name="T2" fmla="*/ 20 w 1320"/>
              <a:gd name="T3" fmla="*/ 450 h 778"/>
              <a:gd name="T4" fmla="*/ 99 w 1320"/>
              <a:gd name="T5" fmla="*/ 411 h 778"/>
              <a:gd name="T6" fmla="*/ 20 w 1320"/>
              <a:gd name="T7" fmla="*/ 672 h 778"/>
              <a:gd name="T8" fmla="*/ 665 w 1320"/>
              <a:gd name="T9" fmla="*/ 778 h 778"/>
              <a:gd name="T10" fmla="*/ 1224 w 1320"/>
              <a:gd name="T11" fmla="*/ 503 h 778"/>
              <a:gd name="T12" fmla="*/ 20 w 1320"/>
              <a:gd name="T13" fmla="*/ 450 h 778"/>
              <a:gd name="T14" fmla="*/ 0 w 1320"/>
              <a:gd name="T15" fmla="*/ 545 h 778"/>
              <a:gd name="T16" fmla="*/ 20 w 1320"/>
              <a:gd name="T17" fmla="*/ 672 h 778"/>
              <a:gd name="T18" fmla="*/ 593 w 1320"/>
              <a:gd name="T19" fmla="*/ 544 h 778"/>
              <a:gd name="T20" fmla="*/ 554 w 1320"/>
              <a:gd name="T21" fmla="*/ 639 h 778"/>
              <a:gd name="T22" fmla="*/ 593 w 1320"/>
              <a:gd name="T23" fmla="*/ 766 h 778"/>
              <a:gd name="T24" fmla="*/ 1133 w 1320"/>
              <a:gd name="T25" fmla="*/ 389 h 778"/>
              <a:gd name="T26" fmla="*/ 1133 w 1320"/>
              <a:gd name="T27" fmla="*/ 398 h 778"/>
              <a:gd name="T28" fmla="*/ 1172 w 1320"/>
              <a:gd name="T29" fmla="*/ 529 h 778"/>
              <a:gd name="T30" fmla="*/ 761 w 1320"/>
              <a:gd name="T31" fmla="*/ 381 h 778"/>
              <a:gd name="T32" fmla="*/ 1320 w 1320"/>
              <a:gd name="T33" fmla="*/ 106 h 778"/>
              <a:gd name="T34" fmla="*/ 676 w 1320"/>
              <a:gd name="T35" fmla="*/ 0 h 778"/>
              <a:gd name="T36" fmla="*/ 116 w 1320"/>
              <a:gd name="T37" fmla="*/ 275 h 778"/>
              <a:gd name="T38" fmla="*/ 761 w 1320"/>
              <a:gd name="T39" fmla="*/ 381 h 778"/>
              <a:gd name="T40" fmla="*/ 116 w 1320"/>
              <a:gd name="T41" fmla="*/ 466 h 778"/>
              <a:gd name="T42" fmla="*/ 761 w 1320"/>
              <a:gd name="T43" fmla="*/ 572 h 778"/>
              <a:gd name="T44" fmla="*/ 1320 w 1320"/>
              <a:gd name="T45" fmla="*/ 297 h 778"/>
              <a:gd name="T46" fmla="*/ 116 w 1320"/>
              <a:gd name="T47" fmla="*/ 275 h 778"/>
              <a:gd name="T48" fmla="*/ 96 w 1320"/>
              <a:gd name="T49" fmla="*/ 370 h 778"/>
              <a:gd name="T50" fmla="*/ 116 w 1320"/>
              <a:gd name="T51" fmla="*/ 465 h 778"/>
              <a:gd name="T52" fmla="*/ 689 w 1320"/>
              <a:gd name="T53" fmla="*/ 369 h 778"/>
              <a:gd name="T54" fmla="*/ 650 w 1320"/>
              <a:gd name="T55" fmla="*/ 464 h 778"/>
              <a:gd name="T56" fmla="*/ 689 w 1320"/>
              <a:gd name="T57" fmla="*/ 560 h 778"/>
              <a:gd name="T58" fmla="*/ 1268 w 1320"/>
              <a:gd name="T59" fmla="*/ 128 h 778"/>
              <a:gd name="T60" fmla="*/ 1229 w 1320"/>
              <a:gd name="T61" fmla="*/ 223 h 778"/>
              <a:gd name="T62" fmla="*/ 1268 w 1320"/>
              <a:gd name="T63" fmla="*/ 31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0" h="778">
                <a:moveTo>
                  <a:pt x="665" y="556"/>
                </a:moveTo>
                <a:cubicBezTo>
                  <a:pt x="20" y="450"/>
                  <a:pt x="20" y="450"/>
                  <a:pt x="20" y="450"/>
                </a:cubicBezTo>
                <a:cubicBezTo>
                  <a:pt x="99" y="411"/>
                  <a:pt x="99" y="411"/>
                  <a:pt x="99" y="411"/>
                </a:cubicBezTo>
                <a:moveTo>
                  <a:pt x="20" y="672"/>
                </a:moveTo>
                <a:cubicBezTo>
                  <a:pt x="665" y="778"/>
                  <a:pt x="665" y="778"/>
                  <a:pt x="665" y="778"/>
                </a:cubicBezTo>
                <a:cubicBezTo>
                  <a:pt x="1224" y="503"/>
                  <a:pt x="1224" y="503"/>
                  <a:pt x="1224" y="503"/>
                </a:cubicBezTo>
                <a:moveTo>
                  <a:pt x="20" y="450"/>
                </a:moveTo>
                <a:cubicBezTo>
                  <a:pt x="7" y="476"/>
                  <a:pt x="0" y="509"/>
                  <a:pt x="0" y="545"/>
                </a:cubicBezTo>
                <a:cubicBezTo>
                  <a:pt x="0" y="581"/>
                  <a:pt x="7" y="645"/>
                  <a:pt x="20" y="672"/>
                </a:cubicBezTo>
                <a:moveTo>
                  <a:pt x="593" y="544"/>
                </a:moveTo>
                <a:cubicBezTo>
                  <a:pt x="571" y="544"/>
                  <a:pt x="554" y="587"/>
                  <a:pt x="554" y="639"/>
                </a:cubicBezTo>
                <a:cubicBezTo>
                  <a:pt x="554" y="692"/>
                  <a:pt x="571" y="766"/>
                  <a:pt x="593" y="766"/>
                </a:cubicBezTo>
                <a:moveTo>
                  <a:pt x="1133" y="389"/>
                </a:moveTo>
                <a:cubicBezTo>
                  <a:pt x="1133" y="392"/>
                  <a:pt x="1133" y="395"/>
                  <a:pt x="1133" y="398"/>
                </a:cubicBezTo>
                <a:cubicBezTo>
                  <a:pt x="1133" y="451"/>
                  <a:pt x="1151" y="529"/>
                  <a:pt x="1172" y="529"/>
                </a:cubicBezTo>
                <a:moveTo>
                  <a:pt x="761" y="381"/>
                </a:moveTo>
                <a:cubicBezTo>
                  <a:pt x="1320" y="106"/>
                  <a:pt x="1320" y="106"/>
                  <a:pt x="1320" y="106"/>
                </a:cubicBezTo>
                <a:cubicBezTo>
                  <a:pt x="1320" y="107"/>
                  <a:pt x="676" y="0"/>
                  <a:pt x="676" y="0"/>
                </a:cubicBezTo>
                <a:cubicBezTo>
                  <a:pt x="116" y="275"/>
                  <a:pt x="116" y="275"/>
                  <a:pt x="116" y="275"/>
                </a:cubicBezTo>
                <a:lnTo>
                  <a:pt x="761" y="381"/>
                </a:lnTo>
                <a:close/>
                <a:moveTo>
                  <a:pt x="116" y="466"/>
                </a:moveTo>
                <a:cubicBezTo>
                  <a:pt x="761" y="572"/>
                  <a:pt x="761" y="572"/>
                  <a:pt x="761" y="572"/>
                </a:cubicBezTo>
                <a:cubicBezTo>
                  <a:pt x="1320" y="297"/>
                  <a:pt x="1320" y="297"/>
                  <a:pt x="1320" y="297"/>
                </a:cubicBezTo>
                <a:moveTo>
                  <a:pt x="116" y="275"/>
                </a:moveTo>
                <a:cubicBezTo>
                  <a:pt x="103" y="301"/>
                  <a:pt x="96" y="334"/>
                  <a:pt x="96" y="370"/>
                </a:cubicBezTo>
                <a:cubicBezTo>
                  <a:pt x="96" y="406"/>
                  <a:pt x="103" y="439"/>
                  <a:pt x="116" y="465"/>
                </a:cubicBezTo>
                <a:moveTo>
                  <a:pt x="689" y="369"/>
                </a:moveTo>
                <a:cubicBezTo>
                  <a:pt x="667" y="369"/>
                  <a:pt x="650" y="412"/>
                  <a:pt x="650" y="464"/>
                </a:cubicBezTo>
                <a:cubicBezTo>
                  <a:pt x="650" y="517"/>
                  <a:pt x="667" y="560"/>
                  <a:pt x="689" y="560"/>
                </a:cubicBezTo>
                <a:moveTo>
                  <a:pt x="1268" y="128"/>
                </a:moveTo>
                <a:cubicBezTo>
                  <a:pt x="1247" y="128"/>
                  <a:pt x="1229" y="170"/>
                  <a:pt x="1229" y="223"/>
                </a:cubicBezTo>
                <a:cubicBezTo>
                  <a:pt x="1229" y="276"/>
                  <a:pt x="1247" y="318"/>
                  <a:pt x="1268" y="318"/>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4" name="Freeform 33">
            <a:extLst>
              <a:ext uri="{FF2B5EF4-FFF2-40B4-BE49-F238E27FC236}">
                <a16:creationId xmlns:a16="http://schemas.microsoft.com/office/drawing/2014/main" id="{568B1BC4-701F-452C-9196-41FF8936B112}"/>
              </a:ext>
            </a:extLst>
          </p:cNvPr>
          <p:cNvSpPr>
            <a:spLocks noEditPoints="1"/>
          </p:cNvSpPr>
          <p:nvPr/>
        </p:nvSpPr>
        <p:spPr bwMode="auto">
          <a:xfrm>
            <a:off x="3306763" y="4433888"/>
            <a:ext cx="306388" cy="280988"/>
          </a:xfrm>
          <a:custGeom>
            <a:avLst/>
            <a:gdLst>
              <a:gd name="T0" fmla="*/ 308 w 804"/>
              <a:gd name="T1" fmla="*/ 583 h 737"/>
              <a:gd name="T2" fmla="*/ 154 w 804"/>
              <a:gd name="T3" fmla="*/ 737 h 737"/>
              <a:gd name="T4" fmla="*/ 0 w 804"/>
              <a:gd name="T5" fmla="*/ 583 h 737"/>
              <a:gd name="T6" fmla="*/ 154 w 804"/>
              <a:gd name="T7" fmla="*/ 429 h 737"/>
              <a:gd name="T8" fmla="*/ 308 w 804"/>
              <a:gd name="T9" fmla="*/ 583 h 737"/>
              <a:gd name="T10" fmla="*/ 650 w 804"/>
              <a:gd name="T11" fmla="*/ 429 h 737"/>
              <a:gd name="T12" fmla="*/ 496 w 804"/>
              <a:gd name="T13" fmla="*/ 583 h 737"/>
              <a:gd name="T14" fmla="*/ 650 w 804"/>
              <a:gd name="T15" fmla="*/ 737 h 737"/>
              <a:gd name="T16" fmla="*/ 804 w 804"/>
              <a:gd name="T17" fmla="*/ 583 h 737"/>
              <a:gd name="T18" fmla="*/ 650 w 804"/>
              <a:gd name="T19" fmla="*/ 429 h 737"/>
              <a:gd name="T20" fmla="*/ 496 w 804"/>
              <a:gd name="T21" fmla="*/ 581 h 737"/>
              <a:gd name="T22" fmla="*/ 402 w 804"/>
              <a:gd name="T23" fmla="*/ 544 h 737"/>
              <a:gd name="T24" fmla="*/ 308 w 804"/>
              <a:gd name="T25" fmla="*/ 581 h 737"/>
              <a:gd name="T26" fmla="*/ 118 w 804"/>
              <a:gd name="T27" fmla="*/ 0 h 737"/>
              <a:gd name="T28" fmla="*/ 0 w 804"/>
              <a:gd name="T29" fmla="*/ 160 h 737"/>
              <a:gd name="T30" fmla="*/ 0 w 804"/>
              <a:gd name="T31" fmla="*/ 583 h 737"/>
              <a:gd name="T32" fmla="*/ 804 w 804"/>
              <a:gd name="T33" fmla="*/ 583 h 737"/>
              <a:gd name="T34" fmla="*/ 804 w 804"/>
              <a:gd name="T35" fmla="*/ 160 h 737"/>
              <a:gd name="T36" fmla="*/ 686 w 804"/>
              <a:gd name="T3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4" h="737">
                <a:moveTo>
                  <a:pt x="308" y="583"/>
                </a:moveTo>
                <a:cubicBezTo>
                  <a:pt x="308" y="668"/>
                  <a:pt x="239" y="737"/>
                  <a:pt x="154" y="737"/>
                </a:cubicBezTo>
                <a:cubicBezTo>
                  <a:pt x="69" y="737"/>
                  <a:pt x="0" y="668"/>
                  <a:pt x="0" y="583"/>
                </a:cubicBezTo>
                <a:cubicBezTo>
                  <a:pt x="0" y="498"/>
                  <a:pt x="69" y="429"/>
                  <a:pt x="154" y="429"/>
                </a:cubicBezTo>
                <a:cubicBezTo>
                  <a:pt x="239" y="429"/>
                  <a:pt x="308" y="498"/>
                  <a:pt x="308" y="583"/>
                </a:cubicBezTo>
                <a:close/>
                <a:moveTo>
                  <a:pt x="650" y="429"/>
                </a:moveTo>
                <a:cubicBezTo>
                  <a:pt x="565" y="429"/>
                  <a:pt x="496" y="498"/>
                  <a:pt x="496" y="583"/>
                </a:cubicBezTo>
                <a:cubicBezTo>
                  <a:pt x="496" y="668"/>
                  <a:pt x="565" y="737"/>
                  <a:pt x="650" y="737"/>
                </a:cubicBezTo>
                <a:cubicBezTo>
                  <a:pt x="735" y="737"/>
                  <a:pt x="804" y="668"/>
                  <a:pt x="804" y="583"/>
                </a:cubicBezTo>
                <a:cubicBezTo>
                  <a:pt x="804" y="498"/>
                  <a:pt x="735" y="429"/>
                  <a:pt x="650" y="429"/>
                </a:cubicBezTo>
                <a:close/>
                <a:moveTo>
                  <a:pt x="496" y="581"/>
                </a:moveTo>
                <a:cubicBezTo>
                  <a:pt x="479" y="559"/>
                  <a:pt x="443" y="544"/>
                  <a:pt x="402" y="544"/>
                </a:cubicBezTo>
                <a:cubicBezTo>
                  <a:pt x="360" y="544"/>
                  <a:pt x="325" y="559"/>
                  <a:pt x="308" y="581"/>
                </a:cubicBezTo>
                <a:moveTo>
                  <a:pt x="118" y="0"/>
                </a:moveTo>
                <a:cubicBezTo>
                  <a:pt x="0" y="160"/>
                  <a:pt x="0" y="160"/>
                  <a:pt x="0" y="160"/>
                </a:cubicBezTo>
                <a:cubicBezTo>
                  <a:pt x="0" y="583"/>
                  <a:pt x="0" y="583"/>
                  <a:pt x="0" y="583"/>
                </a:cubicBezTo>
                <a:moveTo>
                  <a:pt x="804" y="583"/>
                </a:moveTo>
                <a:cubicBezTo>
                  <a:pt x="804" y="160"/>
                  <a:pt x="804" y="160"/>
                  <a:pt x="804" y="160"/>
                </a:cubicBezTo>
                <a:cubicBezTo>
                  <a:pt x="686" y="0"/>
                  <a:pt x="686" y="0"/>
                  <a:pt x="686" y="0"/>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5" name="Freeform 34">
            <a:extLst>
              <a:ext uri="{FF2B5EF4-FFF2-40B4-BE49-F238E27FC236}">
                <a16:creationId xmlns:a16="http://schemas.microsoft.com/office/drawing/2014/main" id="{72076BD5-CF95-4ADF-99ED-6A01201C2AEF}"/>
              </a:ext>
            </a:extLst>
          </p:cNvPr>
          <p:cNvSpPr>
            <a:spLocks noEditPoints="1"/>
          </p:cNvSpPr>
          <p:nvPr/>
        </p:nvSpPr>
        <p:spPr bwMode="auto">
          <a:xfrm>
            <a:off x="7485063" y="4373563"/>
            <a:ext cx="384175" cy="401638"/>
          </a:xfrm>
          <a:custGeom>
            <a:avLst/>
            <a:gdLst>
              <a:gd name="T0" fmla="*/ 913 w 1007"/>
              <a:gd name="T1" fmla="*/ 1055 h 1055"/>
              <a:gd name="T2" fmla="*/ 93 w 1007"/>
              <a:gd name="T3" fmla="*/ 1055 h 1055"/>
              <a:gd name="T4" fmla="*/ 93 w 1007"/>
              <a:gd name="T5" fmla="*/ 503 h 1055"/>
              <a:gd name="T6" fmla="*/ 471 w 1007"/>
              <a:gd name="T7" fmla="*/ 125 h 1055"/>
              <a:gd name="T8" fmla="*/ 536 w 1007"/>
              <a:gd name="T9" fmla="*/ 125 h 1055"/>
              <a:gd name="T10" fmla="*/ 913 w 1007"/>
              <a:gd name="T11" fmla="*/ 503 h 1055"/>
              <a:gd name="T12" fmla="*/ 913 w 1007"/>
              <a:gd name="T13" fmla="*/ 1055 h 1055"/>
              <a:gd name="T14" fmla="*/ 753 w 1007"/>
              <a:gd name="T15" fmla="*/ 1055 h 1055"/>
              <a:gd name="T16" fmla="*/ 753 w 1007"/>
              <a:gd name="T17" fmla="*/ 663 h 1055"/>
              <a:gd name="T18" fmla="*/ 536 w 1007"/>
              <a:gd name="T19" fmla="*/ 445 h 1055"/>
              <a:gd name="T20" fmla="*/ 471 w 1007"/>
              <a:gd name="T21" fmla="*/ 445 h 1055"/>
              <a:gd name="T22" fmla="*/ 253 w 1007"/>
              <a:gd name="T23" fmla="*/ 663 h 1055"/>
              <a:gd name="T24" fmla="*/ 253 w 1007"/>
              <a:gd name="T25" fmla="*/ 1055 h 1055"/>
              <a:gd name="T26" fmla="*/ 384 w 1007"/>
              <a:gd name="T27" fmla="*/ 665 h 1055"/>
              <a:gd name="T28" fmla="*/ 622 w 1007"/>
              <a:gd name="T29" fmla="*/ 665 h 1055"/>
              <a:gd name="T30" fmla="*/ 913 w 1007"/>
              <a:gd name="T31" fmla="*/ 970 h 1055"/>
              <a:gd name="T32" fmla="*/ 1007 w 1007"/>
              <a:gd name="T33" fmla="*/ 876 h 1055"/>
              <a:gd name="T34" fmla="*/ 1007 w 1007"/>
              <a:gd name="T35" fmla="*/ 758 h 1055"/>
              <a:gd name="T36" fmla="*/ 913 w 1007"/>
              <a:gd name="T37" fmla="*/ 665 h 1055"/>
              <a:gd name="T38" fmla="*/ 93 w 1007"/>
              <a:gd name="T39" fmla="*/ 665 h 1055"/>
              <a:gd name="T40" fmla="*/ 0 w 1007"/>
              <a:gd name="T41" fmla="*/ 758 h 1055"/>
              <a:gd name="T42" fmla="*/ 0 w 1007"/>
              <a:gd name="T43" fmla="*/ 876 h 1055"/>
              <a:gd name="T44" fmla="*/ 93 w 1007"/>
              <a:gd name="T45" fmla="*/ 970 h 1055"/>
              <a:gd name="T46" fmla="*/ 599 w 1007"/>
              <a:gd name="T47" fmla="*/ 130 h 1055"/>
              <a:gd name="T48" fmla="*/ 599 w 1007"/>
              <a:gd name="T49" fmla="*/ 95 h 1055"/>
              <a:gd name="T50" fmla="*/ 503 w 1007"/>
              <a:gd name="T51" fmla="*/ 0 h 1055"/>
              <a:gd name="T52" fmla="*/ 503 w 1007"/>
              <a:gd name="T53" fmla="*/ 0 h 1055"/>
              <a:gd name="T54" fmla="*/ 408 w 1007"/>
              <a:gd name="T55" fmla="*/ 95 h 1055"/>
              <a:gd name="T56" fmla="*/ 408 w 1007"/>
              <a:gd name="T57" fmla="*/ 130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7" h="1055">
                <a:moveTo>
                  <a:pt x="913" y="1055"/>
                </a:moveTo>
                <a:cubicBezTo>
                  <a:pt x="93" y="1055"/>
                  <a:pt x="93" y="1055"/>
                  <a:pt x="93" y="1055"/>
                </a:cubicBezTo>
                <a:cubicBezTo>
                  <a:pt x="93" y="503"/>
                  <a:pt x="93" y="503"/>
                  <a:pt x="93" y="503"/>
                </a:cubicBezTo>
                <a:cubicBezTo>
                  <a:pt x="93" y="294"/>
                  <a:pt x="262" y="125"/>
                  <a:pt x="471" y="125"/>
                </a:cubicBezTo>
                <a:cubicBezTo>
                  <a:pt x="536" y="125"/>
                  <a:pt x="536" y="125"/>
                  <a:pt x="536" y="125"/>
                </a:cubicBezTo>
                <a:cubicBezTo>
                  <a:pt x="744" y="125"/>
                  <a:pt x="913" y="294"/>
                  <a:pt x="913" y="503"/>
                </a:cubicBezTo>
                <a:lnTo>
                  <a:pt x="913" y="1055"/>
                </a:lnTo>
                <a:close/>
                <a:moveTo>
                  <a:pt x="753" y="1055"/>
                </a:moveTo>
                <a:cubicBezTo>
                  <a:pt x="753" y="663"/>
                  <a:pt x="753" y="663"/>
                  <a:pt x="753" y="663"/>
                </a:cubicBezTo>
                <a:cubicBezTo>
                  <a:pt x="753" y="543"/>
                  <a:pt x="656" y="445"/>
                  <a:pt x="536" y="445"/>
                </a:cubicBezTo>
                <a:cubicBezTo>
                  <a:pt x="471" y="445"/>
                  <a:pt x="471" y="445"/>
                  <a:pt x="471" y="445"/>
                </a:cubicBezTo>
                <a:cubicBezTo>
                  <a:pt x="351" y="445"/>
                  <a:pt x="253" y="543"/>
                  <a:pt x="253" y="663"/>
                </a:cubicBezTo>
                <a:cubicBezTo>
                  <a:pt x="253" y="1055"/>
                  <a:pt x="253" y="1055"/>
                  <a:pt x="253" y="1055"/>
                </a:cubicBezTo>
                <a:moveTo>
                  <a:pt x="384" y="665"/>
                </a:moveTo>
                <a:cubicBezTo>
                  <a:pt x="622" y="665"/>
                  <a:pt x="622" y="665"/>
                  <a:pt x="622" y="665"/>
                </a:cubicBezTo>
                <a:moveTo>
                  <a:pt x="913" y="970"/>
                </a:moveTo>
                <a:cubicBezTo>
                  <a:pt x="965" y="970"/>
                  <a:pt x="1007" y="928"/>
                  <a:pt x="1007" y="876"/>
                </a:cubicBezTo>
                <a:cubicBezTo>
                  <a:pt x="1007" y="758"/>
                  <a:pt x="1007" y="758"/>
                  <a:pt x="1007" y="758"/>
                </a:cubicBezTo>
                <a:cubicBezTo>
                  <a:pt x="1007" y="706"/>
                  <a:pt x="965" y="665"/>
                  <a:pt x="913" y="665"/>
                </a:cubicBezTo>
                <a:moveTo>
                  <a:pt x="93" y="665"/>
                </a:moveTo>
                <a:cubicBezTo>
                  <a:pt x="42" y="665"/>
                  <a:pt x="0" y="706"/>
                  <a:pt x="0" y="758"/>
                </a:cubicBezTo>
                <a:cubicBezTo>
                  <a:pt x="0" y="876"/>
                  <a:pt x="0" y="876"/>
                  <a:pt x="0" y="876"/>
                </a:cubicBezTo>
                <a:cubicBezTo>
                  <a:pt x="0" y="928"/>
                  <a:pt x="42" y="970"/>
                  <a:pt x="93" y="970"/>
                </a:cubicBezTo>
                <a:moveTo>
                  <a:pt x="599" y="130"/>
                </a:moveTo>
                <a:cubicBezTo>
                  <a:pt x="599" y="95"/>
                  <a:pt x="599" y="95"/>
                  <a:pt x="599" y="95"/>
                </a:cubicBezTo>
                <a:cubicBezTo>
                  <a:pt x="599" y="43"/>
                  <a:pt x="556" y="0"/>
                  <a:pt x="503" y="0"/>
                </a:cubicBezTo>
                <a:cubicBezTo>
                  <a:pt x="503" y="0"/>
                  <a:pt x="503" y="0"/>
                  <a:pt x="503" y="0"/>
                </a:cubicBezTo>
                <a:cubicBezTo>
                  <a:pt x="451" y="0"/>
                  <a:pt x="408" y="43"/>
                  <a:pt x="408" y="95"/>
                </a:cubicBezTo>
                <a:cubicBezTo>
                  <a:pt x="408" y="130"/>
                  <a:pt x="408" y="130"/>
                  <a:pt x="408" y="130"/>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6" name="Freeform 35">
            <a:extLst>
              <a:ext uri="{FF2B5EF4-FFF2-40B4-BE49-F238E27FC236}">
                <a16:creationId xmlns:a16="http://schemas.microsoft.com/office/drawing/2014/main" id="{A70C2A8F-C6A0-41AD-91F3-8A25B5E3C9B8}"/>
              </a:ext>
            </a:extLst>
          </p:cNvPr>
          <p:cNvSpPr>
            <a:spLocks noEditPoints="1"/>
          </p:cNvSpPr>
          <p:nvPr/>
        </p:nvSpPr>
        <p:spPr bwMode="auto">
          <a:xfrm>
            <a:off x="9580563" y="4384675"/>
            <a:ext cx="411163" cy="379413"/>
          </a:xfrm>
          <a:custGeom>
            <a:avLst/>
            <a:gdLst>
              <a:gd name="T0" fmla="*/ 881 w 1077"/>
              <a:gd name="T1" fmla="*/ 652 h 995"/>
              <a:gd name="T2" fmla="*/ 538 w 1077"/>
              <a:gd name="T3" fmla="*/ 995 h 995"/>
              <a:gd name="T4" fmla="*/ 195 w 1077"/>
              <a:gd name="T5" fmla="*/ 652 h 995"/>
              <a:gd name="T6" fmla="*/ 538 w 1077"/>
              <a:gd name="T7" fmla="*/ 310 h 995"/>
              <a:gd name="T8" fmla="*/ 881 w 1077"/>
              <a:gd name="T9" fmla="*/ 652 h 995"/>
              <a:gd name="T10" fmla="*/ 759 w 1077"/>
              <a:gd name="T11" fmla="*/ 213 h 995"/>
              <a:gd name="T12" fmla="*/ 318 w 1077"/>
              <a:gd name="T13" fmla="*/ 213 h 995"/>
              <a:gd name="T14" fmla="*/ 104 w 1077"/>
              <a:gd name="T15" fmla="*/ 0 h 995"/>
              <a:gd name="T16" fmla="*/ 972 w 1077"/>
              <a:gd name="T17" fmla="*/ 0 h 995"/>
              <a:gd name="T18" fmla="*/ 431 w 1077"/>
              <a:gd name="T19" fmla="*/ 327 h 995"/>
              <a:gd name="T20" fmla="*/ 104 w 1077"/>
              <a:gd name="T21" fmla="*/ 0 h 995"/>
              <a:gd name="T22" fmla="*/ 0 w 1077"/>
              <a:gd name="T23" fmla="*/ 201 h 995"/>
              <a:gd name="T24" fmla="*/ 258 w 1077"/>
              <a:gd name="T25" fmla="*/ 456 h 995"/>
              <a:gd name="T26" fmla="*/ 431 w 1077"/>
              <a:gd name="T27" fmla="*/ 327 h 995"/>
              <a:gd name="T28" fmla="*/ 972 w 1077"/>
              <a:gd name="T29" fmla="*/ 0 h 995"/>
              <a:gd name="T30" fmla="*/ 645 w 1077"/>
              <a:gd name="T31" fmla="*/ 327 h 995"/>
              <a:gd name="T32" fmla="*/ 819 w 1077"/>
              <a:gd name="T33" fmla="*/ 456 h 995"/>
              <a:gd name="T34" fmla="*/ 1065 w 1077"/>
              <a:gd name="T35" fmla="*/ 213 h 995"/>
              <a:gd name="T36" fmla="*/ 1077 w 1077"/>
              <a:gd name="T37" fmla="*/ 201 h 995"/>
              <a:gd name="T38" fmla="*/ 972 w 1077"/>
              <a:gd name="T39" fmla="*/ 0 h 995"/>
              <a:gd name="T40" fmla="*/ 485 w 1077"/>
              <a:gd name="T41" fmla="*/ 596 h 995"/>
              <a:gd name="T42" fmla="*/ 366 w 1077"/>
              <a:gd name="T43" fmla="*/ 614 h 995"/>
              <a:gd name="T44" fmla="*/ 452 w 1077"/>
              <a:gd name="T45" fmla="*/ 698 h 995"/>
              <a:gd name="T46" fmla="*/ 432 w 1077"/>
              <a:gd name="T47" fmla="*/ 816 h 995"/>
              <a:gd name="T48" fmla="*/ 538 w 1077"/>
              <a:gd name="T49" fmla="*/ 760 h 995"/>
              <a:gd name="T50" fmla="*/ 645 w 1077"/>
              <a:gd name="T51" fmla="*/ 816 h 995"/>
              <a:gd name="T52" fmla="*/ 624 w 1077"/>
              <a:gd name="T53" fmla="*/ 698 h 995"/>
              <a:gd name="T54" fmla="*/ 710 w 1077"/>
              <a:gd name="T55" fmla="*/ 614 h 995"/>
              <a:gd name="T56" fmla="*/ 591 w 1077"/>
              <a:gd name="T57" fmla="*/ 596 h 995"/>
              <a:gd name="T58" fmla="*/ 538 w 1077"/>
              <a:gd name="T59" fmla="*/ 489 h 995"/>
              <a:gd name="T60" fmla="*/ 485 w 1077"/>
              <a:gd name="T61" fmla="*/ 596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7" h="995">
                <a:moveTo>
                  <a:pt x="881" y="652"/>
                </a:moveTo>
                <a:cubicBezTo>
                  <a:pt x="881" y="842"/>
                  <a:pt x="727" y="995"/>
                  <a:pt x="538" y="995"/>
                </a:cubicBezTo>
                <a:cubicBezTo>
                  <a:pt x="349" y="995"/>
                  <a:pt x="195" y="842"/>
                  <a:pt x="195" y="652"/>
                </a:cubicBezTo>
                <a:cubicBezTo>
                  <a:pt x="195" y="463"/>
                  <a:pt x="349" y="310"/>
                  <a:pt x="538" y="310"/>
                </a:cubicBezTo>
                <a:cubicBezTo>
                  <a:pt x="727" y="310"/>
                  <a:pt x="881" y="463"/>
                  <a:pt x="881" y="652"/>
                </a:cubicBezTo>
                <a:close/>
                <a:moveTo>
                  <a:pt x="759" y="213"/>
                </a:moveTo>
                <a:cubicBezTo>
                  <a:pt x="318" y="213"/>
                  <a:pt x="318" y="213"/>
                  <a:pt x="318" y="213"/>
                </a:cubicBezTo>
                <a:moveTo>
                  <a:pt x="104" y="0"/>
                </a:moveTo>
                <a:cubicBezTo>
                  <a:pt x="972" y="0"/>
                  <a:pt x="972" y="0"/>
                  <a:pt x="972" y="0"/>
                </a:cubicBezTo>
                <a:moveTo>
                  <a:pt x="431" y="327"/>
                </a:moveTo>
                <a:cubicBezTo>
                  <a:pt x="104" y="0"/>
                  <a:pt x="104" y="0"/>
                  <a:pt x="104" y="0"/>
                </a:cubicBezTo>
                <a:cubicBezTo>
                  <a:pt x="0" y="201"/>
                  <a:pt x="0" y="201"/>
                  <a:pt x="0" y="201"/>
                </a:cubicBezTo>
                <a:cubicBezTo>
                  <a:pt x="258" y="456"/>
                  <a:pt x="258" y="456"/>
                  <a:pt x="258" y="456"/>
                </a:cubicBezTo>
                <a:cubicBezTo>
                  <a:pt x="300" y="396"/>
                  <a:pt x="360" y="350"/>
                  <a:pt x="431" y="327"/>
                </a:cubicBezTo>
                <a:close/>
                <a:moveTo>
                  <a:pt x="972" y="0"/>
                </a:moveTo>
                <a:cubicBezTo>
                  <a:pt x="645" y="327"/>
                  <a:pt x="645" y="327"/>
                  <a:pt x="645" y="327"/>
                </a:cubicBezTo>
                <a:cubicBezTo>
                  <a:pt x="716" y="350"/>
                  <a:pt x="777" y="396"/>
                  <a:pt x="819" y="456"/>
                </a:cubicBezTo>
                <a:cubicBezTo>
                  <a:pt x="1065" y="213"/>
                  <a:pt x="1065" y="213"/>
                  <a:pt x="1065" y="213"/>
                </a:cubicBezTo>
                <a:cubicBezTo>
                  <a:pt x="1077" y="201"/>
                  <a:pt x="1077" y="201"/>
                  <a:pt x="1077" y="201"/>
                </a:cubicBezTo>
                <a:lnTo>
                  <a:pt x="972" y="0"/>
                </a:lnTo>
                <a:close/>
                <a:moveTo>
                  <a:pt x="485" y="596"/>
                </a:moveTo>
                <a:cubicBezTo>
                  <a:pt x="366" y="614"/>
                  <a:pt x="366" y="614"/>
                  <a:pt x="366" y="614"/>
                </a:cubicBezTo>
                <a:cubicBezTo>
                  <a:pt x="452" y="698"/>
                  <a:pt x="452" y="698"/>
                  <a:pt x="452" y="698"/>
                </a:cubicBezTo>
                <a:cubicBezTo>
                  <a:pt x="432" y="816"/>
                  <a:pt x="432" y="816"/>
                  <a:pt x="432" y="816"/>
                </a:cubicBezTo>
                <a:cubicBezTo>
                  <a:pt x="538" y="760"/>
                  <a:pt x="538" y="760"/>
                  <a:pt x="538" y="760"/>
                </a:cubicBezTo>
                <a:cubicBezTo>
                  <a:pt x="645" y="816"/>
                  <a:pt x="645" y="816"/>
                  <a:pt x="645" y="816"/>
                </a:cubicBezTo>
                <a:cubicBezTo>
                  <a:pt x="624" y="698"/>
                  <a:pt x="624" y="698"/>
                  <a:pt x="624" y="698"/>
                </a:cubicBezTo>
                <a:cubicBezTo>
                  <a:pt x="710" y="614"/>
                  <a:pt x="710" y="614"/>
                  <a:pt x="710" y="614"/>
                </a:cubicBezTo>
                <a:cubicBezTo>
                  <a:pt x="591" y="596"/>
                  <a:pt x="591" y="596"/>
                  <a:pt x="591" y="596"/>
                </a:cubicBezTo>
                <a:cubicBezTo>
                  <a:pt x="538" y="489"/>
                  <a:pt x="538" y="489"/>
                  <a:pt x="538" y="489"/>
                </a:cubicBezTo>
                <a:lnTo>
                  <a:pt x="485" y="596"/>
                </a:ln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7" name="Freeform 36">
            <a:extLst>
              <a:ext uri="{FF2B5EF4-FFF2-40B4-BE49-F238E27FC236}">
                <a16:creationId xmlns:a16="http://schemas.microsoft.com/office/drawing/2014/main" id="{0F262F12-7E78-463D-9C4E-66A44889A2DD}"/>
              </a:ext>
            </a:extLst>
          </p:cNvPr>
          <p:cNvSpPr>
            <a:spLocks noEditPoints="1"/>
          </p:cNvSpPr>
          <p:nvPr/>
        </p:nvSpPr>
        <p:spPr bwMode="auto">
          <a:xfrm>
            <a:off x="9617075" y="5486400"/>
            <a:ext cx="334963" cy="463550"/>
          </a:xfrm>
          <a:custGeom>
            <a:avLst/>
            <a:gdLst>
              <a:gd name="T0" fmla="*/ 492 w 882"/>
              <a:gd name="T1" fmla="*/ 412 h 1216"/>
              <a:gd name="T2" fmla="*/ 424 w 882"/>
              <a:gd name="T3" fmla="*/ 626 h 1216"/>
              <a:gd name="T4" fmla="*/ 373 w 882"/>
              <a:gd name="T5" fmla="*/ 634 h 1216"/>
              <a:gd name="T6" fmla="*/ 14 w 882"/>
              <a:gd name="T7" fmla="*/ 127 h 1216"/>
              <a:gd name="T8" fmla="*/ 38 w 882"/>
              <a:gd name="T9" fmla="*/ 81 h 1216"/>
              <a:gd name="T10" fmla="*/ 263 w 882"/>
              <a:gd name="T11" fmla="*/ 88 h 1216"/>
              <a:gd name="T12" fmla="*/ 413 w 882"/>
              <a:gd name="T13" fmla="*/ 42 h 1216"/>
              <a:gd name="T14" fmla="*/ 460 w 882"/>
              <a:gd name="T15" fmla="*/ 9 h 1216"/>
              <a:gd name="T16" fmla="*/ 500 w 882"/>
              <a:gd name="T17" fmla="*/ 16 h 1216"/>
              <a:gd name="T18" fmla="*/ 639 w 882"/>
              <a:gd name="T19" fmla="*/ 212 h 1216"/>
              <a:gd name="T20" fmla="*/ 632 w 882"/>
              <a:gd name="T21" fmla="*/ 252 h 1216"/>
              <a:gd name="T22" fmla="*/ 585 w 882"/>
              <a:gd name="T23" fmla="*/ 285 h 1216"/>
              <a:gd name="T24" fmla="*/ 492 w 882"/>
              <a:gd name="T25" fmla="*/ 412 h 1216"/>
              <a:gd name="T26" fmla="*/ 103 w 882"/>
              <a:gd name="T27" fmla="*/ 444 h 1216"/>
              <a:gd name="T28" fmla="*/ 257 w 882"/>
              <a:gd name="T29" fmla="*/ 471 h 1216"/>
              <a:gd name="T30" fmla="*/ 129 w 882"/>
              <a:gd name="T31" fmla="*/ 290 h 1216"/>
              <a:gd name="T32" fmla="*/ 103 w 882"/>
              <a:gd name="T33" fmla="*/ 444 h 1216"/>
              <a:gd name="T34" fmla="*/ 882 w 882"/>
              <a:gd name="T35" fmla="*/ 1216 h 1216"/>
              <a:gd name="T36" fmla="*/ 705 w 882"/>
              <a:gd name="T37" fmla="*/ 1039 h 1216"/>
              <a:gd name="T38" fmla="*/ 584 w 882"/>
              <a:gd name="T39" fmla="*/ 1039 h 1216"/>
              <a:gd name="T40" fmla="*/ 407 w 882"/>
              <a:gd name="T41" fmla="*/ 1216 h 1216"/>
              <a:gd name="T42" fmla="*/ 882 w 882"/>
              <a:gd name="T43" fmla="*/ 1216 h 1216"/>
              <a:gd name="T44" fmla="*/ 644 w 882"/>
              <a:gd name="T45" fmla="*/ 1039 h 1216"/>
              <a:gd name="T46" fmla="*/ 519 w 882"/>
              <a:gd name="T47" fmla="*/ 354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2" h="1216">
                <a:moveTo>
                  <a:pt x="492" y="412"/>
                </a:moveTo>
                <a:cubicBezTo>
                  <a:pt x="424" y="626"/>
                  <a:pt x="424" y="626"/>
                  <a:pt x="424" y="626"/>
                </a:cubicBezTo>
                <a:cubicBezTo>
                  <a:pt x="417" y="649"/>
                  <a:pt x="387" y="653"/>
                  <a:pt x="373" y="634"/>
                </a:cubicBezTo>
                <a:cubicBezTo>
                  <a:pt x="14" y="127"/>
                  <a:pt x="14" y="127"/>
                  <a:pt x="14" y="127"/>
                </a:cubicBezTo>
                <a:cubicBezTo>
                  <a:pt x="0" y="107"/>
                  <a:pt x="14" y="80"/>
                  <a:pt x="38" y="81"/>
                </a:cubicBezTo>
                <a:cubicBezTo>
                  <a:pt x="263" y="88"/>
                  <a:pt x="263" y="88"/>
                  <a:pt x="263" y="88"/>
                </a:cubicBezTo>
                <a:cubicBezTo>
                  <a:pt x="316" y="89"/>
                  <a:pt x="369" y="73"/>
                  <a:pt x="413" y="42"/>
                </a:cubicBezTo>
                <a:cubicBezTo>
                  <a:pt x="460" y="9"/>
                  <a:pt x="460" y="9"/>
                  <a:pt x="460" y="9"/>
                </a:cubicBezTo>
                <a:cubicBezTo>
                  <a:pt x="473" y="0"/>
                  <a:pt x="491" y="3"/>
                  <a:pt x="500" y="16"/>
                </a:cubicBezTo>
                <a:cubicBezTo>
                  <a:pt x="639" y="212"/>
                  <a:pt x="639" y="212"/>
                  <a:pt x="639" y="212"/>
                </a:cubicBezTo>
                <a:cubicBezTo>
                  <a:pt x="648" y="225"/>
                  <a:pt x="645" y="243"/>
                  <a:pt x="632" y="252"/>
                </a:cubicBezTo>
                <a:cubicBezTo>
                  <a:pt x="585" y="285"/>
                  <a:pt x="585" y="285"/>
                  <a:pt x="585" y="285"/>
                </a:cubicBezTo>
                <a:cubicBezTo>
                  <a:pt x="541" y="316"/>
                  <a:pt x="509" y="361"/>
                  <a:pt x="492" y="412"/>
                </a:cubicBezTo>
                <a:close/>
                <a:moveTo>
                  <a:pt x="103" y="444"/>
                </a:moveTo>
                <a:cubicBezTo>
                  <a:pt x="138" y="494"/>
                  <a:pt x="207" y="506"/>
                  <a:pt x="257" y="471"/>
                </a:cubicBezTo>
                <a:cubicBezTo>
                  <a:pt x="129" y="290"/>
                  <a:pt x="129" y="290"/>
                  <a:pt x="129" y="290"/>
                </a:cubicBezTo>
                <a:cubicBezTo>
                  <a:pt x="79" y="325"/>
                  <a:pt x="67" y="394"/>
                  <a:pt x="103" y="444"/>
                </a:cubicBezTo>
                <a:close/>
                <a:moveTo>
                  <a:pt x="882" y="1216"/>
                </a:moveTo>
                <a:cubicBezTo>
                  <a:pt x="882" y="1118"/>
                  <a:pt x="803" y="1039"/>
                  <a:pt x="705" y="1039"/>
                </a:cubicBezTo>
                <a:cubicBezTo>
                  <a:pt x="584" y="1039"/>
                  <a:pt x="584" y="1039"/>
                  <a:pt x="584" y="1039"/>
                </a:cubicBezTo>
                <a:cubicBezTo>
                  <a:pt x="486" y="1039"/>
                  <a:pt x="407" y="1118"/>
                  <a:pt x="407" y="1216"/>
                </a:cubicBezTo>
                <a:lnTo>
                  <a:pt x="882" y="1216"/>
                </a:lnTo>
                <a:close/>
                <a:moveTo>
                  <a:pt x="644" y="1039"/>
                </a:moveTo>
                <a:cubicBezTo>
                  <a:pt x="878" y="604"/>
                  <a:pt x="675" y="398"/>
                  <a:pt x="519" y="354"/>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8" name="Freeform 37">
            <a:extLst>
              <a:ext uri="{FF2B5EF4-FFF2-40B4-BE49-F238E27FC236}">
                <a16:creationId xmlns:a16="http://schemas.microsoft.com/office/drawing/2014/main" id="{5FB5ACBA-7BEB-48D7-A16D-0AB3D29C3A10}"/>
              </a:ext>
            </a:extLst>
          </p:cNvPr>
          <p:cNvSpPr>
            <a:spLocks noEditPoints="1"/>
          </p:cNvSpPr>
          <p:nvPr/>
        </p:nvSpPr>
        <p:spPr bwMode="auto">
          <a:xfrm>
            <a:off x="10653713" y="4351338"/>
            <a:ext cx="373063" cy="461963"/>
          </a:xfrm>
          <a:custGeom>
            <a:avLst/>
            <a:gdLst>
              <a:gd name="T0" fmla="*/ 310 w 980"/>
              <a:gd name="T1" fmla="*/ 782 h 1211"/>
              <a:gd name="T2" fmla="*/ 490 w 980"/>
              <a:gd name="T3" fmla="*/ 603 h 1211"/>
              <a:gd name="T4" fmla="*/ 670 w 980"/>
              <a:gd name="T5" fmla="*/ 782 h 1211"/>
              <a:gd name="T6" fmla="*/ 490 w 980"/>
              <a:gd name="T7" fmla="*/ 962 h 1211"/>
              <a:gd name="T8" fmla="*/ 310 w 980"/>
              <a:gd name="T9" fmla="*/ 782 h 1211"/>
              <a:gd name="T10" fmla="*/ 452 w 980"/>
              <a:gd name="T11" fmla="*/ 958 h 1211"/>
              <a:gd name="T12" fmla="*/ 584 w 980"/>
              <a:gd name="T13" fmla="*/ 1211 h 1211"/>
              <a:gd name="T14" fmla="*/ 807 w 980"/>
              <a:gd name="T15" fmla="*/ 1211 h 1211"/>
              <a:gd name="T16" fmla="*/ 627 w 980"/>
              <a:gd name="T17" fmla="*/ 899 h 1211"/>
              <a:gd name="T18" fmla="*/ 353 w 980"/>
              <a:gd name="T19" fmla="*/ 899 h 1211"/>
              <a:gd name="T20" fmla="*/ 173 w 980"/>
              <a:gd name="T21" fmla="*/ 1211 h 1211"/>
              <a:gd name="T22" fmla="*/ 396 w 980"/>
              <a:gd name="T23" fmla="*/ 1211 h 1211"/>
              <a:gd name="T24" fmla="*/ 484 w 980"/>
              <a:gd name="T25" fmla="*/ 1018 h 1211"/>
              <a:gd name="T26" fmla="*/ 694 w 980"/>
              <a:gd name="T27" fmla="*/ 1016 h 1211"/>
              <a:gd name="T28" fmla="*/ 869 w 980"/>
              <a:gd name="T29" fmla="*/ 1016 h 1211"/>
              <a:gd name="T30" fmla="*/ 980 w 980"/>
              <a:gd name="T31" fmla="*/ 905 h 1211"/>
              <a:gd name="T32" fmla="*/ 980 w 980"/>
              <a:gd name="T33" fmla="*/ 111 h 1211"/>
              <a:gd name="T34" fmla="*/ 869 w 980"/>
              <a:gd name="T35" fmla="*/ 0 h 1211"/>
              <a:gd name="T36" fmla="*/ 111 w 980"/>
              <a:gd name="T37" fmla="*/ 0 h 1211"/>
              <a:gd name="T38" fmla="*/ 0 w 980"/>
              <a:gd name="T39" fmla="*/ 111 h 1211"/>
              <a:gd name="T40" fmla="*/ 0 w 980"/>
              <a:gd name="T41" fmla="*/ 905 h 1211"/>
              <a:gd name="T42" fmla="*/ 111 w 980"/>
              <a:gd name="T43" fmla="*/ 1016 h 1211"/>
              <a:gd name="T44" fmla="*/ 286 w 980"/>
              <a:gd name="T45" fmla="*/ 1016 h 1211"/>
              <a:gd name="T46" fmla="*/ 207 w 980"/>
              <a:gd name="T47" fmla="*/ 221 h 1211"/>
              <a:gd name="T48" fmla="*/ 773 w 980"/>
              <a:gd name="T49" fmla="*/ 221 h 1211"/>
              <a:gd name="T50" fmla="*/ 207 w 980"/>
              <a:gd name="T51" fmla="*/ 412 h 1211"/>
              <a:gd name="T52" fmla="*/ 773 w 980"/>
              <a:gd name="T53" fmla="*/ 412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0" h="1211">
                <a:moveTo>
                  <a:pt x="310" y="782"/>
                </a:moveTo>
                <a:cubicBezTo>
                  <a:pt x="310" y="683"/>
                  <a:pt x="391" y="603"/>
                  <a:pt x="490" y="603"/>
                </a:cubicBezTo>
                <a:cubicBezTo>
                  <a:pt x="589" y="603"/>
                  <a:pt x="670" y="683"/>
                  <a:pt x="670" y="782"/>
                </a:cubicBezTo>
                <a:cubicBezTo>
                  <a:pt x="670" y="882"/>
                  <a:pt x="589" y="962"/>
                  <a:pt x="490" y="962"/>
                </a:cubicBezTo>
                <a:cubicBezTo>
                  <a:pt x="391" y="962"/>
                  <a:pt x="310" y="882"/>
                  <a:pt x="310" y="782"/>
                </a:cubicBezTo>
                <a:close/>
                <a:moveTo>
                  <a:pt x="452" y="958"/>
                </a:moveTo>
                <a:cubicBezTo>
                  <a:pt x="584" y="1211"/>
                  <a:pt x="584" y="1211"/>
                  <a:pt x="584" y="1211"/>
                </a:cubicBezTo>
                <a:cubicBezTo>
                  <a:pt x="807" y="1211"/>
                  <a:pt x="807" y="1211"/>
                  <a:pt x="807" y="1211"/>
                </a:cubicBezTo>
                <a:cubicBezTo>
                  <a:pt x="627" y="899"/>
                  <a:pt x="627" y="899"/>
                  <a:pt x="627" y="899"/>
                </a:cubicBezTo>
                <a:moveTo>
                  <a:pt x="353" y="899"/>
                </a:moveTo>
                <a:cubicBezTo>
                  <a:pt x="173" y="1211"/>
                  <a:pt x="173" y="1211"/>
                  <a:pt x="173" y="1211"/>
                </a:cubicBezTo>
                <a:cubicBezTo>
                  <a:pt x="396" y="1211"/>
                  <a:pt x="396" y="1211"/>
                  <a:pt x="396" y="1211"/>
                </a:cubicBezTo>
                <a:cubicBezTo>
                  <a:pt x="484" y="1018"/>
                  <a:pt x="484" y="1018"/>
                  <a:pt x="484" y="1018"/>
                </a:cubicBezTo>
                <a:moveTo>
                  <a:pt x="694" y="1016"/>
                </a:moveTo>
                <a:cubicBezTo>
                  <a:pt x="869" y="1016"/>
                  <a:pt x="869" y="1016"/>
                  <a:pt x="869" y="1016"/>
                </a:cubicBezTo>
                <a:cubicBezTo>
                  <a:pt x="930" y="1016"/>
                  <a:pt x="980" y="966"/>
                  <a:pt x="980" y="905"/>
                </a:cubicBezTo>
                <a:cubicBezTo>
                  <a:pt x="980" y="111"/>
                  <a:pt x="980" y="111"/>
                  <a:pt x="980" y="111"/>
                </a:cubicBezTo>
                <a:cubicBezTo>
                  <a:pt x="980" y="50"/>
                  <a:pt x="930" y="0"/>
                  <a:pt x="869" y="0"/>
                </a:cubicBezTo>
                <a:cubicBezTo>
                  <a:pt x="111" y="0"/>
                  <a:pt x="111" y="0"/>
                  <a:pt x="111" y="0"/>
                </a:cubicBezTo>
                <a:cubicBezTo>
                  <a:pt x="50" y="0"/>
                  <a:pt x="0" y="50"/>
                  <a:pt x="0" y="111"/>
                </a:cubicBezTo>
                <a:cubicBezTo>
                  <a:pt x="0" y="905"/>
                  <a:pt x="0" y="905"/>
                  <a:pt x="0" y="905"/>
                </a:cubicBezTo>
                <a:cubicBezTo>
                  <a:pt x="0" y="966"/>
                  <a:pt x="50" y="1016"/>
                  <a:pt x="111" y="1016"/>
                </a:cubicBezTo>
                <a:cubicBezTo>
                  <a:pt x="286" y="1016"/>
                  <a:pt x="286" y="1016"/>
                  <a:pt x="286" y="1016"/>
                </a:cubicBezTo>
                <a:moveTo>
                  <a:pt x="207" y="221"/>
                </a:moveTo>
                <a:cubicBezTo>
                  <a:pt x="773" y="221"/>
                  <a:pt x="773" y="221"/>
                  <a:pt x="773" y="221"/>
                </a:cubicBezTo>
                <a:moveTo>
                  <a:pt x="207" y="412"/>
                </a:moveTo>
                <a:cubicBezTo>
                  <a:pt x="773" y="412"/>
                  <a:pt x="773" y="412"/>
                  <a:pt x="773" y="412"/>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9" name="Freeform 38">
            <a:extLst>
              <a:ext uri="{FF2B5EF4-FFF2-40B4-BE49-F238E27FC236}">
                <a16:creationId xmlns:a16="http://schemas.microsoft.com/office/drawing/2014/main" id="{F4FB3D6E-54B5-455B-9256-963B4B6E6F59}"/>
              </a:ext>
            </a:extLst>
          </p:cNvPr>
          <p:cNvSpPr>
            <a:spLocks noEditPoints="1"/>
          </p:cNvSpPr>
          <p:nvPr/>
        </p:nvSpPr>
        <p:spPr bwMode="auto">
          <a:xfrm>
            <a:off x="1109663" y="4359275"/>
            <a:ext cx="438150" cy="427038"/>
          </a:xfrm>
          <a:custGeom>
            <a:avLst/>
            <a:gdLst>
              <a:gd name="T0" fmla="*/ 131 w 1151"/>
              <a:gd name="T1" fmla="*/ 8 h 1121"/>
              <a:gd name="T2" fmla="*/ 1151 w 1151"/>
              <a:gd name="T3" fmla="*/ 364 h 1121"/>
              <a:gd name="T4" fmla="*/ 1151 w 1151"/>
              <a:gd name="T5" fmla="*/ 365 h 1121"/>
              <a:gd name="T6" fmla="*/ 1136 w 1151"/>
              <a:gd name="T7" fmla="*/ 455 h 1121"/>
              <a:gd name="T8" fmla="*/ 1106 w 1151"/>
              <a:gd name="T9" fmla="*/ 540 h 1121"/>
              <a:gd name="T10" fmla="*/ 1106 w 1151"/>
              <a:gd name="T11" fmla="*/ 541 h 1121"/>
              <a:gd name="T12" fmla="*/ 40 w 1151"/>
              <a:gd name="T13" fmla="*/ 369 h 1121"/>
              <a:gd name="T14" fmla="*/ 131 w 1151"/>
              <a:gd name="T15" fmla="*/ 8 h 1121"/>
              <a:gd name="T16" fmla="*/ 25 w 1151"/>
              <a:gd name="T17" fmla="*/ 173 h 1121"/>
              <a:gd name="T18" fmla="*/ 40 w 1151"/>
              <a:gd name="T19" fmla="*/ 369 h 1121"/>
              <a:gd name="T20" fmla="*/ 146 w 1151"/>
              <a:gd name="T21" fmla="*/ 204 h 1121"/>
              <a:gd name="T22" fmla="*/ 131 w 1151"/>
              <a:gd name="T23" fmla="*/ 8 h 1121"/>
              <a:gd name="T24" fmla="*/ 336 w 1151"/>
              <a:gd name="T25" fmla="*/ 417 h 1121"/>
              <a:gd name="T26" fmla="*/ 419 w 1151"/>
              <a:gd name="T27" fmla="*/ 273 h 1121"/>
              <a:gd name="T28" fmla="*/ 414 w 1151"/>
              <a:gd name="T29" fmla="*/ 107 h 1121"/>
              <a:gd name="T30" fmla="*/ 707 w 1151"/>
              <a:gd name="T31" fmla="*/ 477 h 1121"/>
              <a:gd name="T32" fmla="*/ 799 w 1151"/>
              <a:gd name="T33" fmla="*/ 369 h 1121"/>
              <a:gd name="T34" fmla="*/ 769 w 1151"/>
              <a:gd name="T35" fmla="*/ 231 h 1121"/>
              <a:gd name="T36" fmla="*/ 580 w 1151"/>
              <a:gd name="T37" fmla="*/ 457 h 1121"/>
              <a:gd name="T38" fmla="*/ 580 w 1151"/>
              <a:gd name="T39" fmla="*/ 1121 h 1121"/>
              <a:gd name="T40" fmla="*/ 580 w 1151"/>
              <a:gd name="T41" fmla="*/ 457 h 1121"/>
              <a:gd name="T42" fmla="*/ 265 w 1151"/>
              <a:gd name="T43" fmla="*/ 1100 h 1121"/>
              <a:gd name="T44" fmla="*/ 895 w 1151"/>
              <a:gd name="T45" fmla="*/ 1100 h 1121"/>
              <a:gd name="T46" fmla="*/ 580 w 1151"/>
              <a:gd name="T47" fmla="*/ 457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1" h="1121">
                <a:moveTo>
                  <a:pt x="131" y="8"/>
                </a:moveTo>
                <a:cubicBezTo>
                  <a:pt x="1151" y="364"/>
                  <a:pt x="1151" y="364"/>
                  <a:pt x="1151" y="364"/>
                </a:cubicBezTo>
                <a:cubicBezTo>
                  <a:pt x="1151" y="364"/>
                  <a:pt x="1151" y="364"/>
                  <a:pt x="1151" y="365"/>
                </a:cubicBezTo>
                <a:cubicBezTo>
                  <a:pt x="1149" y="392"/>
                  <a:pt x="1144" y="423"/>
                  <a:pt x="1136" y="455"/>
                </a:cubicBezTo>
                <a:cubicBezTo>
                  <a:pt x="1128" y="487"/>
                  <a:pt x="1118" y="516"/>
                  <a:pt x="1106" y="540"/>
                </a:cubicBezTo>
                <a:cubicBezTo>
                  <a:pt x="1106" y="541"/>
                  <a:pt x="1106" y="541"/>
                  <a:pt x="1106" y="541"/>
                </a:cubicBezTo>
                <a:cubicBezTo>
                  <a:pt x="40" y="369"/>
                  <a:pt x="40" y="369"/>
                  <a:pt x="40" y="369"/>
                </a:cubicBezTo>
                <a:moveTo>
                  <a:pt x="131" y="8"/>
                </a:moveTo>
                <a:cubicBezTo>
                  <a:pt x="98" y="0"/>
                  <a:pt x="50" y="74"/>
                  <a:pt x="25" y="173"/>
                </a:cubicBezTo>
                <a:cubicBezTo>
                  <a:pt x="0" y="273"/>
                  <a:pt x="6" y="361"/>
                  <a:pt x="40" y="369"/>
                </a:cubicBezTo>
                <a:cubicBezTo>
                  <a:pt x="73" y="378"/>
                  <a:pt x="121" y="304"/>
                  <a:pt x="146" y="204"/>
                </a:cubicBezTo>
                <a:cubicBezTo>
                  <a:pt x="171" y="104"/>
                  <a:pt x="165" y="17"/>
                  <a:pt x="131" y="8"/>
                </a:cubicBezTo>
                <a:close/>
                <a:moveTo>
                  <a:pt x="336" y="417"/>
                </a:moveTo>
                <a:cubicBezTo>
                  <a:pt x="364" y="411"/>
                  <a:pt x="400" y="351"/>
                  <a:pt x="419" y="273"/>
                </a:cubicBezTo>
                <a:cubicBezTo>
                  <a:pt x="439" y="195"/>
                  <a:pt x="436" y="125"/>
                  <a:pt x="414" y="107"/>
                </a:cubicBezTo>
                <a:moveTo>
                  <a:pt x="707" y="477"/>
                </a:moveTo>
                <a:cubicBezTo>
                  <a:pt x="740" y="485"/>
                  <a:pt x="781" y="437"/>
                  <a:pt x="799" y="369"/>
                </a:cubicBezTo>
                <a:cubicBezTo>
                  <a:pt x="816" y="301"/>
                  <a:pt x="802" y="239"/>
                  <a:pt x="769" y="231"/>
                </a:cubicBezTo>
                <a:moveTo>
                  <a:pt x="580" y="457"/>
                </a:moveTo>
                <a:cubicBezTo>
                  <a:pt x="580" y="1121"/>
                  <a:pt x="580" y="1121"/>
                  <a:pt x="580" y="1121"/>
                </a:cubicBezTo>
                <a:moveTo>
                  <a:pt x="580" y="457"/>
                </a:moveTo>
                <a:cubicBezTo>
                  <a:pt x="265" y="1100"/>
                  <a:pt x="265" y="1100"/>
                  <a:pt x="265" y="1100"/>
                </a:cubicBezTo>
                <a:moveTo>
                  <a:pt x="895" y="1100"/>
                </a:moveTo>
                <a:cubicBezTo>
                  <a:pt x="580" y="457"/>
                  <a:pt x="580" y="457"/>
                  <a:pt x="580" y="457"/>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0" name="Freeform 39">
            <a:extLst>
              <a:ext uri="{FF2B5EF4-FFF2-40B4-BE49-F238E27FC236}">
                <a16:creationId xmlns:a16="http://schemas.microsoft.com/office/drawing/2014/main" id="{2A51EF94-214D-462E-BA8C-89B61B73E6F4}"/>
              </a:ext>
            </a:extLst>
          </p:cNvPr>
          <p:cNvSpPr>
            <a:spLocks noEditPoints="1"/>
          </p:cNvSpPr>
          <p:nvPr/>
        </p:nvSpPr>
        <p:spPr bwMode="auto">
          <a:xfrm>
            <a:off x="4360863" y="927100"/>
            <a:ext cx="306388" cy="417513"/>
          </a:xfrm>
          <a:custGeom>
            <a:avLst/>
            <a:gdLst>
              <a:gd name="T0" fmla="*/ 621 w 803"/>
              <a:gd name="T1" fmla="*/ 219 h 1092"/>
              <a:gd name="T2" fmla="*/ 402 w 803"/>
              <a:gd name="T3" fmla="*/ 439 h 1092"/>
              <a:gd name="T4" fmla="*/ 182 w 803"/>
              <a:gd name="T5" fmla="*/ 219 h 1092"/>
              <a:gd name="T6" fmla="*/ 402 w 803"/>
              <a:gd name="T7" fmla="*/ 0 h 1092"/>
              <a:gd name="T8" fmla="*/ 621 w 803"/>
              <a:gd name="T9" fmla="*/ 219 h 1092"/>
              <a:gd name="T10" fmla="*/ 673 w 803"/>
              <a:gd name="T11" fmla="*/ 996 h 1092"/>
              <a:gd name="T12" fmla="*/ 708 w 803"/>
              <a:gd name="T13" fmla="*/ 996 h 1092"/>
              <a:gd name="T14" fmla="*/ 803 w 803"/>
              <a:gd name="T15" fmla="*/ 901 h 1092"/>
              <a:gd name="T16" fmla="*/ 803 w 803"/>
              <a:gd name="T17" fmla="*/ 825 h 1092"/>
              <a:gd name="T18" fmla="*/ 508 w 803"/>
              <a:gd name="T19" fmla="*/ 529 h 1092"/>
              <a:gd name="T20" fmla="*/ 295 w 803"/>
              <a:gd name="T21" fmla="*/ 529 h 1092"/>
              <a:gd name="T22" fmla="*/ 0 w 803"/>
              <a:gd name="T23" fmla="*/ 825 h 1092"/>
              <a:gd name="T24" fmla="*/ 0 w 803"/>
              <a:gd name="T25" fmla="*/ 901 h 1092"/>
              <a:gd name="T26" fmla="*/ 96 w 803"/>
              <a:gd name="T27" fmla="*/ 996 h 1092"/>
              <a:gd name="T28" fmla="*/ 130 w 803"/>
              <a:gd name="T29" fmla="*/ 996 h 1092"/>
              <a:gd name="T30" fmla="*/ 673 w 803"/>
              <a:gd name="T31" fmla="*/ 1037 h 1092"/>
              <a:gd name="T32" fmla="*/ 673 w 803"/>
              <a:gd name="T33" fmla="*/ 780 h 1092"/>
              <a:gd name="T34" fmla="*/ 619 w 803"/>
              <a:gd name="T35" fmla="*/ 726 h 1092"/>
              <a:gd name="T36" fmla="*/ 184 w 803"/>
              <a:gd name="T37" fmla="*/ 726 h 1092"/>
              <a:gd name="T38" fmla="*/ 130 w 803"/>
              <a:gd name="T39" fmla="*/ 780 h 1092"/>
              <a:gd name="T40" fmla="*/ 130 w 803"/>
              <a:gd name="T41" fmla="*/ 1037 h 1092"/>
              <a:gd name="T42" fmla="*/ 184 w 803"/>
              <a:gd name="T43" fmla="*/ 1092 h 1092"/>
              <a:gd name="T44" fmla="*/ 619 w 803"/>
              <a:gd name="T45" fmla="*/ 1092 h 1092"/>
              <a:gd name="T46" fmla="*/ 673 w 803"/>
              <a:gd name="T47" fmla="*/ 1037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3" h="1092">
                <a:moveTo>
                  <a:pt x="621" y="219"/>
                </a:moveTo>
                <a:cubicBezTo>
                  <a:pt x="621" y="341"/>
                  <a:pt x="523" y="439"/>
                  <a:pt x="402" y="439"/>
                </a:cubicBezTo>
                <a:cubicBezTo>
                  <a:pt x="280" y="439"/>
                  <a:pt x="182" y="341"/>
                  <a:pt x="182" y="219"/>
                </a:cubicBezTo>
                <a:cubicBezTo>
                  <a:pt x="182" y="98"/>
                  <a:pt x="280" y="0"/>
                  <a:pt x="402" y="0"/>
                </a:cubicBezTo>
                <a:cubicBezTo>
                  <a:pt x="523" y="0"/>
                  <a:pt x="621" y="98"/>
                  <a:pt x="621" y="219"/>
                </a:cubicBezTo>
                <a:close/>
                <a:moveTo>
                  <a:pt x="673" y="996"/>
                </a:moveTo>
                <a:cubicBezTo>
                  <a:pt x="708" y="996"/>
                  <a:pt x="708" y="996"/>
                  <a:pt x="708" y="996"/>
                </a:cubicBezTo>
                <a:cubicBezTo>
                  <a:pt x="761" y="996"/>
                  <a:pt x="803" y="954"/>
                  <a:pt x="803" y="901"/>
                </a:cubicBezTo>
                <a:cubicBezTo>
                  <a:pt x="803" y="825"/>
                  <a:pt x="803" y="825"/>
                  <a:pt x="803" y="825"/>
                </a:cubicBezTo>
                <a:cubicBezTo>
                  <a:pt x="803" y="662"/>
                  <a:pt x="671" y="529"/>
                  <a:pt x="508" y="529"/>
                </a:cubicBezTo>
                <a:cubicBezTo>
                  <a:pt x="295" y="529"/>
                  <a:pt x="295" y="529"/>
                  <a:pt x="295" y="529"/>
                </a:cubicBezTo>
                <a:cubicBezTo>
                  <a:pt x="132" y="529"/>
                  <a:pt x="0" y="662"/>
                  <a:pt x="0" y="825"/>
                </a:cubicBezTo>
                <a:cubicBezTo>
                  <a:pt x="0" y="901"/>
                  <a:pt x="0" y="901"/>
                  <a:pt x="0" y="901"/>
                </a:cubicBezTo>
                <a:cubicBezTo>
                  <a:pt x="0" y="954"/>
                  <a:pt x="43" y="996"/>
                  <a:pt x="96" y="996"/>
                </a:cubicBezTo>
                <a:cubicBezTo>
                  <a:pt x="130" y="996"/>
                  <a:pt x="130" y="996"/>
                  <a:pt x="130" y="996"/>
                </a:cubicBezTo>
                <a:moveTo>
                  <a:pt x="673" y="1037"/>
                </a:moveTo>
                <a:cubicBezTo>
                  <a:pt x="673" y="780"/>
                  <a:pt x="673" y="780"/>
                  <a:pt x="673" y="780"/>
                </a:cubicBezTo>
                <a:cubicBezTo>
                  <a:pt x="673" y="750"/>
                  <a:pt x="649" y="726"/>
                  <a:pt x="619" y="726"/>
                </a:cubicBezTo>
                <a:cubicBezTo>
                  <a:pt x="184" y="726"/>
                  <a:pt x="184" y="726"/>
                  <a:pt x="184" y="726"/>
                </a:cubicBezTo>
                <a:cubicBezTo>
                  <a:pt x="154" y="726"/>
                  <a:pt x="130" y="750"/>
                  <a:pt x="130" y="780"/>
                </a:cubicBezTo>
                <a:cubicBezTo>
                  <a:pt x="130" y="1037"/>
                  <a:pt x="130" y="1037"/>
                  <a:pt x="130" y="1037"/>
                </a:cubicBezTo>
                <a:cubicBezTo>
                  <a:pt x="130" y="1067"/>
                  <a:pt x="154" y="1092"/>
                  <a:pt x="184" y="1092"/>
                </a:cubicBezTo>
                <a:cubicBezTo>
                  <a:pt x="619" y="1092"/>
                  <a:pt x="619" y="1092"/>
                  <a:pt x="619" y="1092"/>
                </a:cubicBezTo>
                <a:cubicBezTo>
                  <a:pt x="649" y="1092"/>
                  <a:pt x="673" y="1067"/>
                  <a:pt x="673" y="1037"/>
                </a:cubicBez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1" name="Freeform 40">
            <a:extLst>
              <a:ext uri="{FF2B5EF4-FFF2-40B4-BE49-F238E27FC236}">
                <a16:creationId xmlns:a16="http://schemas.microsoft.com/office/drawing/2014/main" id="{9A0B297E-83A6-4E86-87F2-A1252A5286E4}"/>
              </a:ext>
            </a:extLst>
          </p:cNvPr>
          <p:cNvSpPr>
            <a:spLocks noEditPoints="1"/>
          </p:cNvSpPr>
          <p:nvPr/>
        </p:nvSpPr>
        <p:spPr bwMode="auto">
          <a:xfrm>
            <a:off x="1160463" y="5545138"/>
            <a:ext cx="382588" cy="346075"/>
          </a:xfrm>
          <a:custGeom>
            <a:avLst/>
            <a:gdLst>
              <a:gd name="T0" fmla="*/ 909 w 1004"/>
              <a:gd name="T1" fmla="*/ 544 h 906"/>
              <a:gd name="T2" fmla="*/ 95 w 1004"/>
              <a:gd name="T3" fmla="*/ 544 h 906"/>
              <a:gd name="T4" fmla="*/ 95 w 1004"/>
              <a:gd name="T5" fmla="*/ 0 h 906"/>
              <a:gd name="T6" fmla="*/ 909 w 1004"/>
              <a:gd name="T7" fmla="*/ 0 h 906"/>
              <a:gd name="T8" fmla="*/ 909 w 1004"/>
              <a:gd name="T9" fmla="*/ 544 h 906"/>
              <a:gd name="T10" fmla="*/ 992 w 1004"/>
              <a:gd name="T11" fmla="*/ 609 h 906"/>
              <a:gd name="T12" fmla="*/ 927 w 1004"/>
              <a:gd name="T13" fmla="*/ 544 h 906"/>
              <a:gd name="T14" fmla="*/ 77 w 1004"/>
              <a:gd name="T15" fmla="*/ 544 h 906"/>
              <a:gd name="T16" fmla="*/ 12 w 1004"/>
              <a:gd name="T17" fmla="*/ 609 h 906"/>
              <a:gd name="T18" fmla="*/ 77 w 1004"/>
              <a:gd name="T19" fmla="*/ 675 h 906"/>
              <a:gd name="T20" fmla="*/ 927 w 1004"/>
              <a:gd name="T21" fmla="*/ 675 h 906"/>
              <a:gd name="T22" fmla="*/ 992 w 1004"/>
              <a:gd name="T23" fmla="*/ 609 h 906"/>
              <a:gd name="T24" fmla="*/ 339 w 1004"/>
              <a:gd name="T25" fmla="*/ 675 h 906"/>
              <a:gd name="T26" fmla="*/ 224 w 1004"/>
              <a:gd name="T27" fmla="*/ 906 h 906"/>
              <a:gd name="T28" fmla="*/ 780 w 1004"/>
              <a:gd name="T29" fmla="*/ 906 h 906"/>
              <a:gd name="T30" fmla="*/ 665 w 1004"/>
              <a:gd name="T31" fmla="*/ 675 h 906"/>
              <a:gd name="T32" fmla="*/ 909 w 1004"/>
              <a:gd name="T33" fmla="*/ 0 h 906"/>
              <a:gd name="T34" fmla="*/ 1004 w 1004"/>
              <a:gd name="T35" fmla="*/ 0 h 906"/>
              <a:gd name="T36" fmla="*/ 95 w 1004"/>
              <a:gd name="T37" fmla="*/ 0 h 906"/>
              <a:gd name="T38" fmla="*/ 0 w 1004"/>
              <a:gd name="T39"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4" h="906">
                <a:moveTo>
                  <a:pt x="909" y="544"/>
                </a:moveTo>
                <a:cubicBezTo>
                  <a:pt x="95" y="544"/>
                  <a:pt x="95" y="544"/>
                  <a:pt x="95" y="544"/>
                </a:cubicBezTo>
                <a:cubicBezTo>
                  <a:pt x="95" y="0"/>
                  <a:pt x="95" y="0"/>
                  <a:pt x="95" y="0"/>
                </a:cubicBezTo>
                <a:cubicBezTo>
                  <a:pt x="909" y="0"/>
                  <a:pt x="909" y="0"/>
                  <a:pt x="909" y="0"/>
                </a:cubicBezTo>
                <a:lnTo>
                  <a:pt x="909" y="544"/>
                </a:lnTo>
                <a:close/>
                <a:moveTo>
                  <a:pt x="992" y="609"/>
                </a:moveTo>
                <a:cubicBezTo>
                  <a:pt x="992" y="573"/>
                  <a:pt x="963" y="544"/>
                  <a:pt x="927" y="544"/>
                </a:cubicBezTo>
                <a:cubicBezTo>
                  <a:pt x="77" y="544"/>
                  <a:pt x="77" y="544"/>
                  <a:pt x="77" y="544"/>
                </a:cubicBezTo>
                <a:cubicBezTo>
                  <a:pt x="41" y="544"/>
                  <a:pt x="12" y="573"/>
                  <a:pt x="12" y="609"/>
                </a:cubicBezTo>
                <a:cubicBezTo>
                  <a:pt x="12" y="645"/>
                  <a:pt x="41" y="675"/>
                  <a:pt x="77" y="675"/>
                </a:cubicBezTo>
                <a:cubicBezTo>
                  <a:pt x="927" y="675"/>
                  <a:pt x="927" y="675"/>
                  <a:pt x="927" y="675"/>
                </a:cubicBezTo>
                <a:cubicBezTo>
                  <a:pt x="963" y="675"/>
                  <a:pt x="992" y="645"/>
                  <a:pt x="992" y="609"/>
                </a:cubicBezTo>
                <a:close/>
                <a:moveTo>
                  <a:pt x="339" y="675"/>
                </a:moveTo>
                <a:cubicBezTo>
                  <a:pt x="224" y="906"/>
                  <a:pt x="224" y="906"/>
                  <a:pt x="224" y="906"/>
                </a:cubicBezTo>
                <a:moveTo>
                  <a:pt x="780" y="906"/>
                </a:moveTo>
                <a:cubicBezTo>
                  <a:pt x="665" y="675"/>
                  <a:pt x="665" y="675"/>
                  <a:pt x="665" y="675"/>
                </a:cubicBezTo>
                <a:moveTo>
                  <a:pt x="909" y="0"/>
                </a:moveTo>
                <a:cubicBezTo>
                  <a:pt x="1004" y="0"/>
                  <a:pt x="1004" y="0"/>
                  <a:pt x="1004" y="0"/>
                </a:cubicBezTo>
                <a:moveTo>
                  <a:pt x="95" y="0"/>
                </a:moveTo>
                <a:cubicBezTo>
                  <a:pt x="0" y="0"/>
                  <a:pt x="0" y="0"/>
                  <a:pt x="0" y="0"/>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2" name="Freeform 41">
            <a:extLst>
              <a:ext uri="{FF2B5EF4-FFF2-40B4-BE49-F238E27FC236}">
                <a16:creationId xmlns:a16="http://schemas.microsoft.com/office/drawing/2014/main" id="{BE22388C-6C0F-4D0E-81FA-CA29A23AF807}"/>
              </a:ext>
            </a:extLst>
          </p:cNvPr>
          <p:cNvSpPr>
            <a:spLocks noEditPoints="1"/>
          </p:cNvSpPr>
          <p:nvPr/>
        </p:nvSpPr>
        <p:spPr bwMode="auto">
          <a:xfrm>
            <a:off x="6416675" y="944563"/>
            <a:ext cx="412750" cy="390525"/>
          </a:xfrm>
          <a:custGeom>
            <a:avLst/>
            <a:gdLst>
              <a:gd name="T0" fmla="*/ 121 w 260"/>
              <a:gd name="T1" fmla="*/ 193 h 246"/>
              <a:gd name="T2" fmla="*/ 98 w 260"/>
              <a:gd name="T3" fmla="*/ 166 h 246"/>
              <a:gd name="T4" fmla="*/ 237 w 260"/>
              <a:gd name="T5" fmla="*/ 48 h 246"/>
              <a:gd name="T6" fmla="*/ 260 w 260"/>
              <a:gd name="T7" fmla="*/ 75 h 246"/>
              <a:gd name="T8" fmla="*/ 121 w 260"/>
              <a:gd name="T9" fmla="*/ 193 h 246"/>
              <a:gd name="T10" fmla="*/ 98 w 260"/>
              <a:gd name="T11" fmla="*/ 166 h 246"/>
              <a:gd name="T12" fmla="*/ 75 w 260"/>
              <a:gd name="T13" fmla="*/ 209 h 246"/>
              <a:gd name="T14" fmla="*/ 121 w 260"/>
              <a:gd name="T15" fmla="*/ 193 h 246"/>
              <a:gd name="T16" fmla="*/ 0 w 260"/>
              <a:gd name="T17" fmla="*/ 43 h 246"/>
              <a:gd name="T18" fmla="*/ 0 w 260"/>
              <a:gd name="T19" fmla="*/ 246 h 246"/>
              <a:gd name="T20" fmla="*/ 185 w 260"/>
              <a:gd name="T21" fmla="*/ 246 h 246"/>
              <a:gd name="T22" fmla="*/ 185 w 260"/>
              <a:gd name="T23" fmla="*/ 179 h 246"/>
              <a:gd name="T24" fmla="*/ 185 w 260"/>
              <a:gd name="T25" fmla="*/ 55 h 246"/>
              <a:gd name="T26" fmla="*/ 185 w 260"/>
              <a:gd name="T27" fmla="*/ 0 h 246"/>
              <a:gd name="T28" fmla="*/ 44 w 260"/>
              <a:gd name="T29" fmla="*/ 0 h 246"/>
              <a:gd name="T30" fmla="*/ 0 w 260"/>
              <a:gd name="T31" fmla="*/ 43 h 246"/>
              <a:gd name="T32" fmla="*/ 44 w 260"/>
              <a:gd name="T33" fmla="*/ 43 h 246"/>
              <a:gd name="T34" fmla="*/ 44 w 260"/>
              <a:gd name="T35" fmla="*/ 0 h 246"/>
              <a:gd name="T36" fmla="*/ 0 w 260"/>
              <a:gd name="T37" fmla="*/ 43 h 246"/>
              <a:gd name="T38" fmla="*/ 48 w 260"/>
              <a:gd name="T39" fmla="*/ 78 h 246"/>
              <a:gd name="T40" fmla="*/ 142 w 260"/>
              <a:gd name="T41" fmla="*/ 78 h 246"/>
              <a:gd name="T42" fmla="*/ 48 w 260"/>
              <a:gd name="T43" fmla="*/ 114 h 246"/>
              <a:gd name="T44" fmla="*/ 100 w 260"/>
              <a:gd name="T45" fmla="*/ 11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6">
                <a:moveTo>
                  <a:pt x="121" y="193"/>
                </a:moveTo>
                <a:lnTo>
                  <a:pt x="98" y="166"/>
                </a:lnTo>
                <a:lnTo>
                  <a:pt x="237" y="48"/>
                </a:lnTo>
                <a:lnTo>
                  <a:pt x="260" y="75"/>
                </a:lnTo>
                <a:lnTo>
                  <a:pt x="121" y="193"/>
                </a:lnTo>
                <a:moveTo>
                  <a:pt x="98" y="166"/>
                </a:moveTo>
                <a:lnTo>
                  <a:pt x="75" y="209"/>
                </a:lnTo>
                <a:lnTo>
                  <a:pt x="121" y="193"/>
                </a:lnTo>
                <a:moveTo>
                  <a:pt x="0" y="43"/>
                </a:moveTo>
                <a:lnTo>
                  <a:pt x="0" y="246"/>
                </a:lnTo>
                <a:lnTo>
                  <a:pt x="185" y="246"/>
                </a:lnTo>
                <a:lnTo>
                  <a:pt x="185" y="179"/>
                </a:lnTo>
                <a:moveTo>
                  <a:pt x="185" y="55"/>
                </a:moveTo>
                <a:lnTo>
                  <a:pt x="185" y="0"/>
                </a:lnTo>
                <a:lnTo>
                  <a:pt x="44" y="0"/>
                </a:lnTo>
                <a:moveTo>
                  <a:pt x="0" y="43"/>
                </a:moveTo>
                <a:lnTo>
                  <a:pt x="44" y="43"/>
                </a:lnTo>
                <a:lnTo>
                  <a:pt x="44" y="0"/>
                </a:lnTo>
                <a:lnTo>
                  <a:pt x="0" y="43"/>
                </a:lnTo>
                <a:moveTo>
                  <a:pt x="48" y="78"/>
                </a:moveTo>
                <a:lnTo>
                  <a:pt x="142" y="78"/>
                </a:lnTo>
                <a:moveTo>
                  <a:pt x="48" y="114"/>
                </a:moveTo>
                <a:lnTo>
                  <a:pt x="100" y="114"/>
                </a:ln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3" name="Freeform 42">
            <a:extLst>
              <a:ext uri="{FF2B5EF4-FFF2-40B4-BE49-F238E27FC236}">
                <a16:creationId xmlns:a16="http://schemas.microsoft.com/office/drawing/2014/main" id="{99A4FD28-EB0C-442F-AAD3-04321C868A9C}"/>
              </a:ext>
            </a:extLst>
          </p:cNvPr>
          <p:cNvSpPr>
            <a:spLocks noEditPoints="1"/>
          </p:cNvSpPr>
          <p:nvPr/>
        </p:nvSpPr>
        <p:spPr bwMode="auto">
          <a:xfrm>
            <a:off x="3233738" y="5586413"/>
            <a:ext cx="452438" cy="263525"/>
          </a:xfrm>
          <a:custGeom>
            <a:avLst/>
            <a:gdLst>
              <a:gd name="T0" fmla="*/ 442 w 1185"/>
              <a:gd name="T1" fmla="*/ 519 h 691"/>
              <a:gd name="T2" fmla="*/ 146 w 1185"/>
              <a:gd name="T3" fmla="*/ 519 h 691"/>
              <a:gd name="T4" fmla="*/ 0 w 1185"/>
              <a:gd name="T5" fmla="*/ 260 h 691"/>
              <a:gd name="T6" fmla="*/ 146 w 1185"/>
              <a:gd name="T7" fmla="*/ 0 h 691"/>
              <a:gd name="T8" fmla="*/ 1105 w 1185"/>
              <a:gd name="T9" fmla="*/ 0 h 691"/>
              <a:gd name="T10" fmla="*/ 959 w 1185"/>
              <a:gd name="T11" fmla="*/ 260 h 691"/>
              <a:gd name="T12" fmla="*/ 1105 w 1185"/>
              <a:gd name="T13" fmla="*/ 519 h 691"/>
              <a:gd name="T14" fmla="*/ 601 w 1185"/>
              <a:gd name="T15" fmla="*/ 519 h 691"/>
              <a:gd name="T16" fmla="*/ 566 w 1185"/>
              <a:gd name="T17" fmla="*/ 0 h 691"/>
              <a:gd name="T18" fmla="*/ 427 w 1185"/>
              <a:gd name="T19" fmla="*/ 181 h 691"/>
              <a:gd name="T20" fmla="*/ 755 w 1185"/>
              <a:gd name="T21" fmla="*/ 0 h 691"/>
              <a:gd name="T22" fmla="*/ 617 w 1185"/>
              <a:gd name="T23" fmla="*/ 182 h 691"/>
              <a:gd name="T24" fmla="*/ 442 w 1185"/>
              <a:gd name="T25" fmla="*/ 387 h 691"/>
              <a:gd name="T26" fmla="*/ 442 w 1185"/>
              <a:gd name="T27" fmla="*/ 691 h 691"/>
              <a:gd name="T28" fmla="*/ 521 w 1185"/>
              <a:gd name="T29" fmla="*/ 603 h 691"/>
              <a:gd name="T30" fmla="*/ 601 w 1185"/>
              <a:gd name="T31" fmla="*/ 691 h 691"/>
              <a:gd name="T32" fmla="*/ 601 w 1185"/>
              <a:gd name="T33" fmla="*/ 387 h 691"/>
              <a:gd name="T34" fmla="*/ 521 w 1185"/>
              <a:gd name="T35" fmla="*/ 142 h 691"/>
              <a:gd name="T36" fmla="*/ 386 w 1185"/>
              <a:gd name="T37" fmla="*/ 278 h 691"/>
              <a:gd name="T38" fmla="*/ 521 w 1185"/>
              <a:gd name="T39" fmla="*/ 413 h 691"/>
              <a:gd name="T40" fmla="*/ 657 w 1185"/>
              <a:gd name="T41" fmla="*/ 278 h 691"/>
              <a:gd name="T42" fmla="*/ 521 w 1185"/>
              <a:gd name="T43" fmla="*/ 142 h 691"/>
              <a:gd name="T44" fmla="*/ 1105 w 1185"/>
              <a:gd name="T45" fmla="*/ 381 h 691"/>
              <a:gd name="T46" fmla="*/ 1185 w 1185"/>
              <a:gd name="T47" fmla="*/ 191 h 691"/>
              <a:gd name="T48" fmla="*/ 1105 w 1185"/>
              <a:gd name="T49" fmla="*/ 0 h 691"/>
              <a:gd name="T50" fmla="*/ 1044 w 1185"/>
              <a:gd name="T51" fmla="*/ 317 h 691"/>
              <a:gd name="T52" fmla="*/ 1105 w 1185"/>
              <a:gd name="T53" fmla="*/ 38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5" h="691">
                <a:moveTo>
                  <a:pt x="442" y="519"/>
                </a:moveTo>
                <a:cubicBezTo>
                  <a:pt x="146" y="519"/>
                  <a:pt x="146" y="519"/>
                  <a:pt x="146" y="519"/>
                </a:cubicBezTo>
                <a:cubicBezTo>
                  <a:pt x="65" y="519"/>
                  <a:pt x="0" y="403"/>
                  <a:pt x="0" y="260"/>
                </a:cubicBezTo>
                <a:cubicBezTo>
                  <a:pt x="0" y="116"/>
                  <a:pt x="65" y="0"/>
                  <a:pt x="146" y="0"/>
                </a:cubicBezTo>
                <a:cubicBezTo>
                  <a:pt x="1105" y="0"/>
                  <a:pt x="1105" y="0"/>
                  <a:pt x="1105" y="0"/>
                </a:cubicBezTo>
                <a:cubicBezTo>
                  <a:pt x="1024" y="0"/>
                  <a:pt x="959" y="116"/>
                  <a:pt x="959" y="260"/>
                </a:cubicBezTo>
                <a:cubicBezTo>
                  <a:pt x="959" y="403"/>
                  <a:pt x="1024" y="519"/>
                  <a:pt x="1105" y="519"/>
                </a:cubicBezTo>
                <a:cubicBezTo>
                  <a:pt x="601" y="519"/>
                  <a:pt x="601" y="519"/>
                  <a:pt x="601" y="519"/>
                </a:cubicBezTo>
                <a:moveTo>
                  <a:pt x="566" y="0"/>
                </a:moveTo>
                <a:cubicBezTo>
                  <a:pt x="501" y="0"/>
                  <a:pt x="446" y="76"/>
                  <a:pt x="427" y="181"/>
                </a:cubicBezTo>
                <a:moveTo>
                  <a:pt x="755" y="0"/>
                </a:moveTo>
                <a:cubicBezTo>
                  <a:pt x="690" y="0"/>
                  <a:pt x="635" y="77"/>
                  <a:pt x="617" y="182"/>
                </a:cubicBezTo>
                <a:moveTo>
                  <a:pt x="442" y="387"/>
                </a:moveTo>
                <a:cubicBezTo>
                  <a:pt x="442" y="691"/>
                  <a:pt x="442" y="691"/>
                  <a:pt x="442" y="691"/>
                </a:cubicBezTo>
                <a:cubicBezTo>
                  <a:pt x="521" y="603"/>
                  <a:pt x="521" y="603"/>
                  <a:pt x="521" y="603"/>
                </a:cubicBezTo>
                <a:cubicBezTo>
                  <a:pt x="601" y="691"/>
                  <a:pt x="601" y="691"/>
                  <a:pt x="601" y="691"/>
                </a:cubicBezTo>
                <a:cubicBezTo>
                  <a:pt x="601" y="387"/>
                  <a:pt x="601" y="387"/>
                  <a:pt x="601" y="387"/>
                </a:cubicBezTo>
                <a:moveTo>
                  <a:pt x="521" y="142"/>
                </a:moveTo>
                <a:cubicBezTo>
                  <a:pt x="446" y="142"/>
                  <a:pt x="386" y="203"/>
                  <a:pt x="386" y="278"/>
                </a:cubicBezTo>
                <a:cubicBezTo>
                  <a:pt x="386" y="353"/>
                  <a:pt x="446" y="413"/>
                  <a:pt x="521" y="413"/>
                </a:cubicBezTo>
                <a:cubicBezTo>
                  <a:pt x="596" y="413"/>
                  <a:pt x="657" y="353"/>
                  <a:pt x="657" y="278"/>
                </a:cubicBezTo>
                <a:cubicBezTo>
                  <a:pt x="657" y="203"/>
                  <a:pt x="596" y="142"/>
                  <a:pt x="521" y="142"/>
                </a:cubicBezTo>
                <a:close/>
                <a:moveTo>
                  <a:pt x="1105" y="381"/>
                </a:moveTo>
                <a:cubicBezTo>
                  <a:pt x="1149" y="381"/>
                  <a:pt x="1185" y="296"/>
                  <a:pt x="1185" y="191"/>
                </a:cubicBezTo>
                <a:cubicBezTo>
                  <a:pt x="1185" y="86"/>
                  <a:pt x="1149" y="0"/>
                  <a:pt x="1105" y="0"/>
                </a:cubicBezTo>
                <a:moveTo>
                  <a:pt x="1044" y="317"/>
                </a:moveTo>
                <a:cubicBezTo>
                  <a:pt x="1059" y="356"/>
                  <a:pt x="1081" y="381"/>
                  <a:pt x="1105" y="381"/>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4" name="Freeform 43">
            <a:extLst>
              <a:ext uri="{FF2B5EF4-FFF2-40B4-BE49-F238E27FC236}">
                <a16:creationId xmlns:a16="http://schemas.microsoft.com/office/drawing/2014/main" id="{CB8781E0-0121-4152-AAD4-AF4BED566600}"/>
              </a:ext>
            </a:extLst>
          </p:cNvPr>
          <p:cNvSpPr>
            <a:spLocks noEditPoints="1"/>
          </p:cNvSpPr>
          <p:nvPr/>
        </p:nvSpPr>
        <p:spPr bwMode="auto">
          <a:xfrm>
            <a:off x="4316413" y="5489575"/>
            <a:ext cx="395288" cy="458788"/>
          </a:xfrm>
          <a:custGeom>
            <a:avLst/>
            <a:gdLst>
              <a:gd name="T0" fmla="*/ 452 w 1039"/>
              <a:gd name="T1" fmla="*/ 1057 h 1204"/>
              <a:gd name="T2" fmla="*/ 0 w 1039"/>
              <a:gd name="T3" fmla="*/ 606 h 1204"/>
              <a:gd name="T4" fmla="*/ 452 w 1039"/>
              <a:gd name="T5" fmla="*/ 154 h 1204"/>
              <a:gd name="T6" fmla="*/ 452 w 1039"/>
              <a:gd name="T7" fmla="*/ 0 h 1204"/>
              <a:gd name="T8" fmla="*/ 635 w 1039"/>
              <a:gd name="T9" fmla="*/ 0 h 1204"/>
              <a:gd name="T10" fmla="*/ 635 w 1039"/>
              <a:gd name="T11" fmla="*/ 1204 h 1204"/>
              <a:gd name="T12" fmla="*/ 452 w 1039"/>
              <a:gd name="T13" fmla="*/ 1204 h 1204"/>
              <a:gd name="T14" fmla="*/ 452 w 1039"/>
              <a:gd name="T15" fmla="*/ 1057 h 1204"/>
              <a:gd name="T16" fmla="*/ 452 w 1039"/>
              <a:gd name="T17" fmla="*/ 325 h 1204"/>
              <a:gd name="T18" fmla="*/ 171 w 1039"/>
              <a:gd name="T19" fmla="*/ 606 h 1204"/>
              <a:gd name="T20" fmla="*/ 452 w 1039"/>
              <a:gd name="T21" fmla="*/ 886 h 1204"/>
              <a:gd name="T22" fmla="*/ 452 w 1039"/>
              <a:gd name="T23" fmla="*/ 325 h 1204"/>
              <a:gd name="T24" fmla="*/ 1039 w 1039"/>
              <a:gd name="T25" fmla="*/ 165 h 1204"/>
              <a:gd name="T26" fmla="*/ 849 w 1039"/>
              <a:gd name="T27" fmla="*/ 165 h 1204"/>
              <a:gd name="T28" fmla="*/ 849 w 1039"/>
              <a:gd name="T29" fmla="*/ 953 h 1204"/>
              <a:gd name="T30" fmla="*/ 1039 w 1039"/>
              <a:gd name="T31" fmla="*/ 953 h 1204"/>
              <a:gd name="T32" fmla="*/ 1039 w 1039"/>
              <a:gd name="T33" fmla="*/ 165 h 1204"/>
              <a:gd name="T34" fmla="*/ 849 w 1039"/>
              <a:gd name="T35" fmla="*/ 953 h 1204"/>
              <a:gd name="T36" fmla="*/ 944 w 1039"/>
              <a:gd name="T37" fmla="*/ 1204 h 1204"/>
              <a:gd name="T38" fmla="*/ 1039 w 1039"/>
              <a:gd name="T39" fmla="*/ 953 h 1204"/>
              <a:gd name="T40" fmla="*/ 1039 w 1039"/>
              <a:gd name="T41" fmla="*/ 165 h 1204"/>
              <a:gd name="T42" fmla="*/ 1039 w 1039"/>
              <a:gd name="T43" fmla="*/ 95 h 1204"/>
              <a:gd name="T44" fmla="*/ 944 w 1039"/>
              <a:gd name="T45" fmla="*/ 0 h 1204"/>
              <a:gd name="T46" fmla="*/ 944 w 1039"/>
              <a:gd name="T47" fmla="*/ 0 h 1204"/>
              <a:gd name="T48" fmla="*/ 849 w 1039"/>
              <a:gd name="T49" fmla="*/ 95 h 1204"/>
              <a:gd name="T50" fmla="*/ 849 w 1039"/>
              <a:gd name="T51" fmla="*/ 165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9" h="1204">
                <a:moveTo>
                  <a:pt x="452" y="1057"/>
                </a:moveTo>
                <a:cubicBezTo>
                  <a:pt x="203" y="1057"/>
                  <a:pt x="0" y="855"/>
                  <a:pt x="0" y="606"/>
                </a:cubicBezTo>
                <a:cubicBezTo>
                  <a:pt x="0" y="356"/>
                  <a:pt x="203" y="154"/>
                  <a:pt x="452" y="154"/>
                </a:cubicBezTo>
                <a:cubicBezTo>
                  <a:pt x="452" y="0"/>
                  <a:pt x="452" y="0"/>
                  <a:pt x="452" y="0"/>
                </a:cubicBezTo>
                <a:cubicBezTo>
                  <a:pt x="635" y="0"/>
                  <a:pt x="635" y="0"/>
                  <a:pt x="635" y="0"/>
                </a:cubicBezTo>
                <a:cubicBezTo>
                  <a:pt x="635" y="1204"/>
                  <a:pt x="635" y="1204"/>
                  <a:pt x="635" y="1204"/>
                </a:cubicBezTo>
                <a:cubicBezTo>
                  <a:pt x="452" y="1204"/>
                  <a:pt x="452" y="1204"/>
                  <a:pt x="452" y="1204"/>
                </a:cubicBezTo>
                <a:lnTo>
                  <a:pt x="452" y="1057"/>
                </a:lnTo>
                <a:close/>
                <a:moveTo>
                  <a:pt x="452" y="325"/>
                </a:moveTo>
                <a:cubicBezTo>
                  <a:pt x="297" y="325"/>
                  <a:pt x="171" y="451"/>
                  <a:pt x="171" y="606"/>
                </a:cubicBezTo>
                <a:cubicBezTo>
                  <a:pt x="171" y="761"/>
                  <a:pt x="297" y="886"/>
                  <a:pt x="452" y="886"/>
                </a:cubicBezTo>
                <a:lnTo>
                  <a:pt x="452" y="325"/>
                </a:lnTo>
                <a:close/>
                <a:moveTo>
                  <a:pt x="1039" y="165"/>
                </a:moveTo>
                <a:cubicBezTo>
                  <a:pt x="849" y="165"/>
                  <a:pt x="849" y="165"/>
                  <a:pt x="849" y="165"/>
                </a:cubicBezTo>
                <a:cubicBezTo>
                  <a:pt x="849" y="953"/>
                  <a:pt x="849" y="953"/>
                  <a:pt x="849" y="953"/>
                </a:cubicBezTo>
                <a:cubicBezTo>
                  <a:pt x="1039" y="953"/>
                  <a:pt x="1039" y="953"/>
                  <a:pt x="1039" y="953"/>
                </a:cubicBezTo>
                <a:lnTo>
                  <a:pt x="1039" y="165"/>
                </a:lnTo>
                <a:close/>
                <a:moveTo>
                  <a:pt x="849" y="953"/>
                </a:moveTo>
                <a:cubicBezTo>
                  <a:pt x="944" y="1204"/>
                  <a:pt x="944" y="1204"/>
                  <a:pt x="944" y="1204"/>
                </a:cubicBezTo>
                <a:cubicBezTo>
                  <a:pt x="1039" y="953"/>
                  <a:pt x="1039" y="953"/>
                  <a:pt x="1039" y="953"/>
                </a:cubicBezTo>
                <a:moveTo>
                  <a:pt x="1039" y="165"/>
                </a:moveTo>
                <a:cubicBezTo>
                  <a:pt x="1039" y="95"/>
                  <a:pt x="1039" y="95"/>
                  <a:pt x="1039" y="95"/>
                </a:cubicBezTo>
                <a:cubicBezTo>
                  <a:pt x="1039" y="42"/>
                  <a:pt x="996" y="0"/>
                  <a:pt x="944" y="0"/>
                </a:cubicBezTo>
                <a:cubicBezTo>
                  <a:pt x="944" y="0"/>
                  <a:pt x="944" y="0"/>
                  <a:pt x="944" y="0"/>
                </a:cubicBezTo>
                <a:cubicBezTo>
                  <a:pt x="891" y="0"/>
                  <a:pt x="849" y="42"/>
                  <a:pt x="849" y="95"/>
                </a:cubicBezTo>
                <a:cubicBezTo>
                  <a:pt x="849" y="165"/>
                  <a:pt x="849" y="165"/>
                  <a:pt x="849" y="165"/>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5" name="Freeform 44">
            <a:extLst>
              <a:ext uri="{FF2B5EF4-FFF2-40B4-BE49-F238E27FC236}">
                <a16:creationId xmlns:a16="http://schemas.microsoft.com/office/drawing/2014/main" id="{E83141B9-E89A-4EFA-9877-043A8755D056}"/>
              </a:ext>
            </a:extLst>
          </p:cNvPr>
          <p:cNvSpPr>
            <a:spLocks noEditPoints="1"/>
          </p:cNvSpPr>
          <p:nvPr/>
        </p:nvSpPr>
        <p:spPr bwMode="auto">
          <a:xfrm>
            <a:off x="6461125" y="5554663"/>
            <a:ext cx="327025" cy="325438"/>
          </a:xfrm>
          <a:custGeom>
            <a:avLst/>
            <a:gdLst>
              <a:gd name="T0" fmla="*/ 304 w 856"/>
              <a:gd name="T1" fmla="*/ 227 h 857"/>
              <a:gd name="T2" fmla="*/ 356 w 856"/>
              <a:gd name="T3" fmla="*/ 175 h 857"/>
              <a:gd name="T4" fmla="*/ 692 w 856"/>
              <a:gd name="T5" fmla="*/ 186 h 857"/>
              <a:gd name="T6" fmla="*/ 676 w 856"/>
              <a:gd name="T7" fmla="*/ 506 h 857"/>
              <a:gd name="T8" fmla="*/ 629 w 856"/>
              <a:gd name="T9" fmla="*/ 553 h 857"/>
              <a:gd name="T10" fmla="*/ 532 w 856"/>
              <a:gd name="T11" fmla="*/ 782 h 857"/>
              <a:gd name="T12" fmla="*/ 531 w 856"/>
              <a:gd name="T13" fmla="*/ 857 h 857"/>
              <a:gd name="T14" fmla="*/ 0 w 856"/>
              <a:gd name="T15" fmla="*/ 325 h 857"/>
              <a:gd name="T16" fmla="*/ 74 w 856"/>
              <a:gd name="T17" fmla="*/ 324 h 857"/>
              <a:gd name="T18" fmla="*/ 304 w 856"/>
              <a:gd name="T19" fmla="*/ 227 h 857"/>
              <a:gd name="T20" fmla="*/ 732 w 856"/>
              <a:gd name="T21" fmla="*/ 226 h 857"/>
              <a:gd name="T22" fmla="*/ 828 w 856"/>
              <a:gd name="T23" fmla="*/ 130 h 857"/>
              <a:gd name="T24" fmla="*/ 828 w 856"/>
              <a:gd name="T25" fmla="*/ 28 h 857"/>
              <a:gd name="T26" fmla="*/ 727 w 856"/>
              <a:gd name="T27" fmla="*/ 28 h 857"/>
              <a:gd name="T28" fmla="*/ 631 w 856"/>
              <a:gd name="T29" fmla="*/ 124 h 857"/>
              <a:gd name="T30" fmla="*/ 110 w 856"/>
              <a:gd name="T31" fmla="*/ 571 h 857"/>
              <a:gd name="T32" fmla="*/ 146 w 856"/>
              <a:gd name="T33" fmla="*/ 710 h 857"/>
              <a:gd name="T34" fmla="*/ 286 w 856"/>
              <a:gd name="T35" fmla="*/ 746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6" h="857">
                <a:moveTo>
                  <a:pt x="304" y="227"/>
                </a:moveTo>
                <a:cubicBezTo>
                  <a:pt x="356" y="175"/>
                  <a:pt x="356" y="175"/>
                  <a:pt x="356" y="175"/>
                </a:cubicBezTo>
                <a:cubicBezTo>
                  <a:pt x="449" y="81"/>
                  <a:pt x="603" y="85"/>
                  <a:pt x="692" y="186"/>
                </a:cubicBezTo>
                <a:cubicBezTo>
                  <a:pt x="773" y="278"/>
                  <a:pt x="763" y="419"/>
                  <a:pt x="676" y="506"/>
                </a:cubicBezTo>
                <a:cubicBezTo>
                  <a:pt x="629" y="553"/>
                  <a:pt x="629" y="553"/>
                  <a:pt x="629" y="553"/>
                </a:cubicBezTo>
                <a:cubicBezTo>
                  <a:pt x="568" y="614"/>
                  <a:pt x="533" y="696"/>
                  <a:pt x="532" y="782"/>
                </a:cubicBezTo>
                <a:cubicBezTo>
                  <a:pt x="531" y="857"/>
                  <a:pt x="531" y="857"/>
                  <a:pt x="531" y="857"/>
                </a:cubicBezTo>
                <a:cubicBezTo>
                  <a:pt x="0" y="325"/>
                  <a:pt x="0" y="325"/>
                  <a:pt x="0" y="325"/>
                </a:cubicBezTo>
                <a:cubicBezTo>
                  <a:pt x="74" y="324"/>
                  <a:pt x="74" y="324"/>
                  <a:pt x="74" y="324"/>
                </a:cubicBezTo>
                <a:cubicBezTo>
                  <a:pt x="160" y="323"/>
                  <a:pt x="243" y="288"/>
                  <a:pt x="304" y="227"/>
                </a:cubicBezTo>
                <a:close/>
                <a:moveTo>
                  <a:pt x="732" y="226"/>
                </a:moveTo>
                <a:cubicBezTo>
                  <a:pt x="828" y="130"/>
                  <a:pt x="828" y="130"/>
                  <a:pt x="828" y="130"/>
                </a:cubicBezTo>
                <a:cubicBezTo>
                  <a:pt x="856" y="102"/>
                  <a:pt x="856" y="56"/>
                  <a:pt x="828" y="28"/>
                </a:cubicBezTo>
                <a:cubicBezTo>
                  <a:pt x="800" y="0"/>
                  <a:pt x="755" y="0"/>
                  <a:pt x="727" y="28"/>
                </a:cubicBezTo>
                <a:cubicBezTo>
                  <a:pt x="631" y="124"/>
                  <a:pt x="631" y="124"/>
                  <a:pt x="631" y="124"/>
                </a:cubicBezTo>
                <a:moveTo>
                  <a:pt x="110" y="571"/>
                </a:moveTo>
                <a:cubicBezTo>
                  <a:pt x="96" y="619"/>
                  <a:pt x="108" y="673"/>
                  <a:pt x="146" y="710"/>
                </a:cubicBezTo>
                <a:cubicBezTo>
                  <a:pt x="184" y="748"/>
                  <a:pt x="238" y="760"/>
                  <a:pt x="286" y="746"/>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6" name="Freeform 45">
            <a:extLst>
              <a:ext uri="{FF2B5EF4-FFF2-40B4-BE49-F238E27FC236}">
                <a16:creationId xmlns:a16="http://schemas.microsoft.com/office/drawing/2014/main" id="{7EF8238B-6A70-4863-B547-080349A29587}"/>
              </a:ext>
            </a:extLst>
          </p:cNvPr>
          <p:cNvSpPr>
            <a:spLocks noEditPoints="1"/>
          </p:cNvSpPr>
          <p:nvPr/>
        </p:nvSpPr>
        <p:spPr bwMode="auto">
          <a:xfrm>
            <a:off x="7472363" y="5511800"/>
            <a:ext cx="411163" cy="412750"/>
          </a:xfrm>
          <a:custGeom>
            <a:avLst/>
            <a:gdLst>
              <a:gd name="T0" fmla="*/ 83 w 1081"/>
              <a:gd name="T1" fmla="*/ 278 h 1082"/>
              <a:gd name="T2" fmla="*/ 83 w 1081"/>
              <a:gd name="T3" fmla="*/ 444 h 1082"/>
              <a:gd name="T4" fmla="*/ 83 w 1081"/>
              <a:gd name="T5" fmla="*/ 1082 h 1082"/>
              <a:gd name="T6" fmla="*/ 83 w 1081"/>
              <a:gd name="T7" fmla="*/ 915 h 1082"/>
              <a:gd name="T8" fmla="*/ 83 w 1081"/>
              <a:gd name="T9" fmla="*/ 1082 h 1082"/>
              <a:gd name="T10" fmla="*/ 803 w 1081"/>
              <a:gd name="T11" fmla="*/ 998 h 1082"/>
              <a:gd name="T12" fmla="*/ 637 w 1081"/>
              <a:gd name="T13" fmla="*/ 998 h 1082"/>
              <a:gd name="T14" fmla="*/ 720 w 1081"/>
              <a:gd name="T15" fmla="*/ 444 h 1082"/>
              <a:gd name="T16" fmla="*/ 720 w 1081"/>
              <a:gd name="T17" fmla="*/ 278 h 1082"/>
              <a:gd name="T18" fmla="*/ 720 w 1081"/>
              <a:gd name="T19" fmla="*/ 444 h 1082"/>
              <a:gd name="T20" fmla="*/ 444 w 1081"/>
              <a:gd name="T21" fmla="*/ 83 h 1082"/>
              <a:gd name="T22" fmla="*/ 277 w 1081"/>
              <a:gd name="T23" fmla="*/ 83 h 1082"/>
              <a:gd name="T24" fmla="*/ 361 w 1081"/>
              <a:gd name="T25" fmla="*/ 804 h 1082"/>
              <a:gd name="T26" fmla="*/ 361 w 1081"/>
              <a:gd name="T27" fmla="*/ 638 h 1082"/>
              <a:gd name="T28" fmla="*/ 361 w 1081"/>
              <a:gd name="T29" fmla="*/ 804 h 1082"/>
              <a:gd name="T30" fmla="*/ 1081 w 1081"/>
              <a:gd name="T31" fmla="*/ 721 h 1082"/>
              <a:gd name="T32" fmla="*/ 915 w 1081"/>
              <a:gd name="T33" fmla="*/ 721 h 1082"/>
              <a:gd name="T34" fmla="*/ 998 w 1081"/>
              <a:gd name="T35" fmla="*/ 167 h 1082"/>
              <a:gd name="T36" fmla="*/ 998 w 1081"/>
              <a:gd name="T37" fmla="*/ 0 h 1082"/>
              <a:gd name="T38" fmla="*/ 998 w 1081"/>
              <a:gd name="T39" fmla="*/ 167 h 1082"/>
              <a:gd name="T40" fmla="*/ 361 w 1081"/>
              <a:gd name="T41" fmla="*/ 167 h 1082"/>
              <a:gd name="T42" fmla="*/ 83 w 1081"/>
              <a:gd name="T43" fmla="*/ 444 h 1082"/>
              <a:gd name="T44" fmla="*/ 166 w 1081"/>
              <a:gd name="T45" fmla="*/ 998 h 1082"/>
              <a:gd name="T46" fmla="*/ 720 w 1081"/>
              <a:gd name="T47" fmla="*/ 915 h 1082"/>
              <a:gd name="T48" fmla="*/ 637 w 1081"/>
              <a:gd name="T49" fmla="*/ 361 h 1082"/>
              <a:gd name="T50" fmla="*/ 444 w 1081"/>
              <a:gd name="T51" fmla="*/ 721 h 1082"/>
              <a:gd name="T52" fmla="*/ 998 w 1081"/>
              <a:gd name="T53" fmla="*/ 638 h 1082"/>
              <a:gd name="T54" fmla="*/ 915 w 1081"/>
              <a:gd name="T55" fmla="*/ 83 h 1082"/>
              <a:gd name="T56" fmla="*/ 302 w 1081"/>
              <a:gd name="T57" fmla="*/ 142 h 1082"/>
              <a:gd name="T58" fmla="*/ 939 w 1081"/>
              <a:gd name="T59" fmla="*/ 142 h 1082"/>
              <a:gd name="T60" fmla="*/ 939 w 1081"/>
              <a:gd name="T61" fmla="*/ 780 h 1082"/>
              <a:gd name="T62" fmla="*/ 302 w 1081"/>
              <a:gd name="T63" fmla="*/ 780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1" h="1082">
                <a:moveTo>
                  <a:pt x="0" y="361"/>
                </a:moveTo>
                <a:cubicBezTo>
                  <a:pt x="0" y="315"/>
                  <a:pt x="37" y="278"/>
                  <a:pt x="83" y="278"/>
                </a:cubicBezTo>
                <a:cubicBezTo>
                  <a:pt x="129" y="278"/>
                  <a:pt x="166" y="315"/>
                  <a:pt x="166" y="361"/>
                </a:cubicBezTo>
                <a:cubicBezTo>
                  <a:pt x="166" y="407"/>
                  <a:pt x="129" y="444"/>
                  <a:pt x="83" y="444"/>
                </a:cubicBezTo>
                <a:cubicBezTo>
                  <a:pt x="37" y="444"/>
                  <a:pt x="0" y="407"/>
                  <a:pt x="0" y="361"/>
                </a:cubicBezTo>
                <a:close/>
                <a:moveTo>
                  <a:pt x="83" y="1082"/>
                </a:moveTo>
                <a:cubicBezTo>
                  <a:pt x="129" y="1082"/>
                  <a:pt x="166" y="1044"/>
                  <a:pt x="166" y="998"/>
                </a:cubicBezTo>
                <a:cubicBezTo>
                  <a:pt x="166" y="953"/>
                  <a:pt x="129" y="915"/>
                  <a:pt x="83" y="915"/>
                </a:cubicBezTo>
                <a:cubicBezTo>
                  <a:pt x="37" y="915"/>
                  <a:pt x="0" y="953"/>
                  <a:pt x="0" y="998"/>
                </a:cubicBezTo>
                <a:cubicBezTo>
                  <a:pt x="0" y="1044"/>
                  <a:pt x="37" y="1082"/>
                  <a:pt x="83" y="1082"/>
                </a:cubicBezTo>
                <a:close/>
                <a:moveTo>
                  <a:pt x="720" y="1082"/>
                </a:moveTo>
                <a:cubicBezTo>
                  <a:pt x="766" y="1082"/>
                  <a:pt x="803" y="1044"/>
                  <a:pt x="803" y="998"/>
                </a:cubicBezTo>
                <a:cubicBezTo>
                  <a:pt x="803" y="953"/>
                  <a:pt x="766" y="915"/>
                  <a:pt x="720" y="915"/>
                </a:cubicBezTo>
                <a:cubicBezTo>
                  <a:pt x="674" y="915"/>
                  <a:pt x="637" y="953"/>
                  <a:pt x="637" y="998"/>
                </a:cubicBezTo>
                <a:cubicBezTo>
                  <a:pt x="637" y="1044"/>
                  <a:pt x="674" y="1082"/>
                  <a:pt x="720" y="1082"/>
                </a:cubicBezTo>
                <a:close/>
                <a:moveTo>
                  <a:pt x="720" y="444"/>
                </a:moveTo>
                <a:cubicBezTo>
                  <a:pt x="766" y="444"/>
                  <a:pt x="803" y="407"/>
                  <a:pt x="803" y="361"/>
                </a:cubicBezTo>
                <a:cubicBezTo>
                  <a:pt x="803" y="315"/>
                  <a:pt x="766" y="278"/>
                  <a:pt x="720" y="278"/>
                </a:cubicBezTo>
                <a:cubicBezTo>
                  <a:pt x="674" y="278"/>
                  <a:pt x="637" y="315"/>
                  <a:pt x="637" y="361"/>
                </a:cubicBezTo>
                <a:cubicBezTo>
                  <a:pt x="637" y="407"/>
                  <a:pt x="674" y="444"/>
                  <a:pt x="720" y="444"/>
                </a:cubicBezTo>
                <a:close/>
                <a:moveTo>
                  <a:pt x="361" y="167"/>
                </a:moveTo>
                <a:cubicBezTo>
                  <a:pt x="406" y="167"/>
                  <a:pt x="444" y="129"/>
                  <a:pt x="444" y="83"/>
                </a:cubicBezTo>
                <a:cubicBezTo>
                  <a:pt x="444" y="37"/>
                  <a:pt x="406" y="0"/>
                  <a:pt x="361" y="0"/>
                </a:cubicBezTo>
                <a:cubicBezTo>
                  <a:pt x="315" y="0"/>
                  <a:pt x="277" y="37"/>
                  <a:pt x="277" y="83"/>
                </a:cubicBezTo>
                <a:cubicBezTo>
                  <a:pt x="277" y="129"/>
                  <a:pt x="315" y="167"/>
                  <a:pt x="361" y="167"/>
                </a:cubicBezTo>
                <a:close/>
                <a:moveTo>
                  <a:pt x="361" y="804"/>
                </a:moveTo>
                <a:cubicBezTo>
                  <a:pt x="406" y="804"/>
                  <a:pt x="444" y="767"/>
                  <a:pt x="444" y="721"/>
                </a:cubicBezTo>
                <a:cubicBezTo>
                  <a:pt x="444" y="675"/>
                  <a:pt x="406" y="638"/>
                  <a:pt x="361" y="638"/>
                </a:cubicBezTo>
                <a:cubicBezTo>
                  <a:pt x="315" y="638"/>
                  <a:pt x="277" y="675"/>
                  <a:pt x="277" y="721"/>
                </a:cubicBezTo>
                <a:cubicBezTo>
                  <a:pt x="277" y="767"/>
                  <a:pt x="315" y="804"/>
                  <a:pt x="361" y="804"/>
                </a:cubicBezTo>
                <a:close/>
                <a:moveTo>
                  <a:pt x="998" y="804"/>
                </a:moveTo>
                <a:cubicBezTo>
                  <a:pt x="1044" y="804"/>
                  <a:pt x="1081" y="767"/>
                  <a:pt x="1081" y="721"/>
                </a:cubicBezTo>
                <a:cubicBezTo>
                  <a:pt x="1081" y="675"/>
                  <a:pt x="1044" y="638"/>
                  <a:pt x="998" y="638"/>
                </a:cubicBezTo>
                <a:cubicBezTo>
                  <a:pt x="952" y="638"/>
                  <a:pt x="915" y="675"/>
                  <a:pt x="915" y="721"/>
                </a:cubicBezTo>
                <a:cubicBezTo>
                  <a:pt x="915" y="767"/>
                  <a:pt x="952" y="804"/>
                  <a:pt x="998" y="804"/>
                </a:cubicBezTo>
                <a:close/>
                <a:moveTo>
                  <a:pt x="998" y="167"/>
                </a:moveTo>
                <a:cubicBezTo>
                  <a:pt x="1044" y="167"/>
                  <a:pt x="1081" y="129"/>
                  <a:pt x="1081" y="83"/>
                </a:cubicBezTo>
                <a:cubicBezTo>
                  <a:pt x="1081" y="37"/>
                  <a:pt x="1044" y="0"/>
                  <a:pt x="998" y="0"/>
                </a:cubicBezTo>
                <a:cubicBezTo>
                  <a:pt x="952" y="0"/>
                  <a:pt x="915" y="37"/>
                  <a:pt x="915" y="83"/>
                </a:cubicBezTo>
                <a:cubicBezTo>
                  <a:pt x="915" y="129"/>
                  <a:pt x="952" y="167"/>
                  <a:pt x="998" y="167"/>
                </a:cubicBezTo>
                <a:close/>
                <a:moveTo>
                  <a:pt x="361" y="638"/>
                </a:moveTo>
                <a:cubicBezTo>
                  <a:pt x="361" y="167"/>
                  <a:pt x="361" y="167"/>
                  <a:pt x="361" y="167"/>
                </a:cubicBezTo>
                <a:moveTo>
                  <a:pt x="83" y="915"/>
                </a:moveTo>
                <a:cubicBezTo>
                  <a:pt x="83" y="444"/>
                  <a:pt x="83" y="444"/>
                  <a:pt x="83" y="444"/>
                </a:cubicBezTo>
                <a:moveTo>
                  <a:pt x="637" y="998"/>
                </a:moveTo>
                <a:cubicBezTo>
                  <a:pt x="166" y="998"/>
                  <a:pt x="166" y="998"/>
                  <a:pt x="166" y="998"/>
                </a:cubicBezTo>
                <a:moveTo>
                  <a:pt x="720" y="444"/>
                </a:moveTo>
                <a:cubicBezTo>
                  <a:pt x="720" y="915"/>
                  <a:pt x="720" y="915"/>
                  <a:pt x="720" y="915"/>
                </a:cubicBezTo>
                <a:moveTo>
                  <a:pt x="165" y="361"/>
                </a:moveTo>
                <a:cubicBezTo>
                  <a:pt x="637" y="361"/>
                  <a:pt x="637" y="361"/>
                  <a:pt x="637" y="361"/>
                </a:cubicBezTo>
                <a:moveTo>
                  <a:pt x="915" y="721"/>
                </a:moveTo>
                <a:cubicBezTo>
                  <a:pt x="444" y="721"/>
                  <a:pt x="444" y="721"/>
                  <a:pt x="444" y="721"/>
                </a:cubicBezTo>
                <a:moveTo>
                  <a:pt x="998" y="167"/>
                </a:moveTo>
                <a:cubicBezTo>
                  <a:pt x="998" y="638"/>
                  <a:pt x="998" y="638"/>
                  <a:pt x="998" y="638"/>
                </a:cubicBezTo>
                <a:moveTo>
                  <a:pt x="443" y="83"/>
                </a:moveTo>
                <a:cubicBezTo>
                  <a:pt x="915" y="83"/>
                  <a:pt x="915" y="83"/>
                  <a:pt x="915" y="83"/>
                </a:cubicBezTo>
                <a:moveTo>
                  <a:pt x="142" y="302"/>
                </a:moveTo>
                <a:cubicBezTo>
                  <a:pt x="302" y="142"/>
                  <a:pt x="302" y="142"/>
                  <a:pt x="302" y="142"/>
                </a:cubicBezTo>
                <a:moveTo>
                  <a:pt x="779" y="302"/>
                </a:moveTo>
                <a:cubicBezTo>
                  <a:pt x="939" y="142"/>
                  <a:pt x="939" y="142"/>
                  <a:pt x="939" y="142"/>
                </a:cubicBezTo>
                <a:moveTo>
                  <a:pt x="779" y="940"/>
                </a:moveTo>
                <a:cubicBezTo>
                  <a:pt x="939" y="780"/>
                  <a:pt x="939" y="780"/>
                  <a:pt x="939" y="780"/>
                </a:cubicBezTo>
                <a:moveTo>
                  <a:pt x="142" y="940"/>
                </a:moveTo>
                <a:cubicBezTo>
                  <a:pt x="302" y="780"/>
                  <a:pt x="302" y="780"/>
                  <a:pt x="302" y="780"/>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7" name="Freeform 46">
            <a:extLst>
              <a:ext uri="{FF2B5EF4-FFF2-40B4-BE49-F238E27FC236}">
                <a16:creationId xmlns:a16="http://schemas.microsoft.com/office/drawing/2014/main" id="{B79DA967-2C5D-4B95-862C-27C6F361E324}"/>
              </a:ext>
            </a:extLst>
          </p:cNvPr>
          <p:cNvSpPr>
            <a:spLocks noEditPoints="1"/>
          </p:cNvSpPr>
          <p:nvPr/>
        </p:nvSpPr>
        <p:spPr bwMode="auto">
          <a:xfrm>
            <a:off x="5368925" y="3236913"/>
            <a:ext cx="393700" cy="384175"/>
          </a:xfrm>
          <a:custGeom>
            <a:avLst/>
            <a:gdLst>
              <a:gd name="T0" fmla="*/ 472 w 1033"/>
              <a:gd name="T1" fmla="*/ 720 h 1008"/>
              <a:gd name="T2" fmla="*/ 298 w 1033"/>
              <a:gd name="T3" fmla="*/ 895 h 1008"/>
              <a:gd name="T4" fmla="*/ 62 w 1033"/>
              <a:gd name="T5" fmla="*/ 1008 h 1008"/>
              <a:gd name="T6" fmla="*/ 313 w 1033"/>
              <a:gd name="T7" fmla="*/ 561 h 1008"/>
              <a:gd name="T8" fmla="*/ 655 w 1033"/>
              <a:gd name="T9" fmla="*/ 538 h 1008"/>
              <a:gd name="T10" fmla="*/ 495 w 1033"/>
              <a:gd name="T11" fmla="*/ 378 h 1008"/>
              <a:gd name="T12" fmla="*/ 313 w 1033"/>
              <a:gd name="T13" fmla="*/ 561 h 1008"/>
              <a:gd name="T14" fmla="*/ 472 w 1033"/>
              <a:gd name="T15" fmla="*/ 721 h 1008"/>
              <a:gd name="T16" fmla="*/ 655 w 1033"/>
              <a:gd name="T17" fmla="*/ 538 h 1008"/>
              <a:gd name="T18" fmla="*/ 1009 w 1033"/>
              <a:gd name="T19" fmla="*/ 24 h 1008"/>
              <a:gd name="T20" fmla="*/ 1009 w 1033"/>
              <a:gd name="T21" fmla="*/ 24 h 1008"/>
              <a:gd name="T22" fmla="*/ 928 w 1033"/>
              <a:gd name="T23" fmla="*/ 20 h 1008"/>
              <a:gd name="T24" fmla="*/ 495 w 1033"/>
              <a:gd name="T25" fmla="*/ 378 h 1008"/>
              <a:gd name="T26" fmla="*/ 655 w 1033"/>
              <a:gd name="T27" fmla="*/ 538 h 1008"/>
              <a:gd name="T28" fmla="*/ 1013 w 1033"/>
              <a:gd name="T29" fmla="*/ 105 h 1008"/>
              <a:gd name="T30" fmla="*/ 1009 w 1033"/>
              <a:gd name="T31" fmla="*/ 24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 h="1008">
                <a:moveTo>
                  <a:pt x="472" y="720"/>
                </a:moveTo>
                <a:cubicBezTo>
                  <a:pt x="444" y="823"/>
                  <a:pt x="365" y="899"/>
                  <a:pt x="298" y="895"/>
                </a:cubicBezTo>
                <a:cubicBezTo>
                  <a:pt x="230" y="891"/>
                  <a:pt x="139" y="918"/>
                  <a:pt x="62" y="1008"/>
                </a:cubicBezTo>
                <a:cubicBezTo>
                  <a:pt x="0" y="724"/>
                  <a:pt x="219" y="592"/>
                  <a:pt x="313" y="561"/>
                </a:cubicBezTo>
                <a:moveTo>
                  <a:pt x="655" y="538"/>
                </a:moveTo>
                <a:cubicBezTo>
                  <a:pt x="495" y="378"/>
                  <a:pt x="495" y="378"/>
                  <a:pt x="495" y="378"/>
                </a:cubicBezTo>
                <a:cubicBezTo>
                  <a:pt x="313" y="561"/>
                  <a:pt x="313" y="561"/>
                  <a:pt x="313" y="561"/>
                </a:cubicBezTo>
                <a:cubicBezTo>
                  <a:pt x="472" y="721"/>
                  <a:pt x="472" y="721"/>
                  <a:pt x="472" y="721"/>
                </a:cubicBezTo>
                <a:lnTo>
                  <a:pt x="655" y="538"/>
                </a:lnTo>
                <a:close/>
                <a:moveTo>
                  <a:pt x="1009" y="24"/>
                </a:moveTo>
                <a:cubicBezTo>
                  <a:pt x="1009" y="24"/>
                  <a:pt x="1009" y="24"/>
                  <a:pt x="1009" y="24"/>
                </a:cubicBezTo>
                <a:cubicBezTo>
                  <a:pt x="987" y="2"/>
                  <a:pt x="952" y="0"/>
                  <a:pt x="928" y="20"/>
                </a:cubicBezTo>
                <a:cubicBezTo>
                  <a:pt x="495" y="378"/>
                  <a:pt x="495" y="378"/>
                  <a:pt x="495" y="378"/>
                </a:cubicBezTo>
                <a:cubicBezTo>
                  <a:pt x="655" y="538"/>
                  <a:pt x="655" y="538"/>
                  <a:pt x="655" y="538"/>
                </a:cubicBezTo>
                <a:cubicBezTo>
                  <a:pt x="1013" y="105"/>
                  <a:pt x="1013" y="105"/>
                  <a:pt x="1013" y="105"/>
                </a:cubicBezTo>
                <a:cubicBezTo>
                  <a:pt x="1033" y="81"/>
                  <a:pt x="1031" y="46"/>
                  <a:pt x="1009" y="24"/>
                </a:cubicBez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8" name="Freeform 47">
            <a:extLst>
              <a:ext uri="{FF2B5EF4-FFF2-40B4-BE49-F238E27FC236}">
                <a16:creationId xmlns:a16="http://schemas.microsoft.com/office/drawing/2014/main" id="{7B7A394D-2228-4BF1-91AC-21EED0C46D4D}"/>
              </a:ext>
            </a:extLst>
          </p:cNvPr>
          <p:cNvSpPr>
            <a:spLocks noEditPoints="1"/>
          </p:cNvSpPr>
          <p:nvPr/>
        </p:nvSpPr>
        <p:spPr bwMode="auto">
          <a:xfrm>
            <a:off x="8580438" y="5565775"/>
            <a:ext cx="382588" cy="304800"/>
          </a:xfrm>
          <a:custGeom>
            <a:avLst/>
            <a:gdLst>
              <a:gd name="T0" fmla="*/ 582 w 1005"/>
              <a:gd name="T1" fmla="*/ 419 h 798"/>
              <a:gd name="T2" fmla="*/ 582 w 1005"/>
              <a:gd name="T3" fmla="*/ 368 h 798"/>
              <a:gd name="T4" fmla="*/ 753 w 1005"/>
              <a:gd name="T5" fmla="*/ 207 h 798"/>
              <a:gd name="T6" fmla="*/ 903 w 1005"/>
              <a:gd name="T7" fmla="*/ 373 h 798"/>
              <a:gd name="T8" fmla="*/ 903 w 1005"/>
              <a:gd name="T9" fmla="*/ 419 h 798"/>
              <a:gd name="T10" fmla="*/ 969 w 1005"/>
              <a:gd name="T11" fmla="*/ 580 h 798"/>
              <a:gd name="T12" fmla="*/ 1005 w 1005"/>
              <a:gd name="T13" fmla="*/ 617 h 798"/>
              <a:gd name="T14" fmla="*/ 480 w 1005"/>
              <a:gd name="T15" fmla="*/ 617 h 798"/>
              <a:gd name="T16" fmla="*/ 516 w 1005"/>
              <a:gd name="T17" fmla="*/ 580 h 798"/>
              <a:gd name="T18" fmla="*/ 582 w 1005"/>
              <a:gd name="T19" fmla="*/ 419 h 798"/>
              <a:gd name="T20" fmla="*/ 793 w 1005"/>
              <a:gd name="T21" fmla="*/ 207 h 798"/>
              <a:gd name="T22" fmla="*/ 793 w 1005"/>
              <a:gd name="T23" fmla="*/ 112 h 798"/>
              <a:gd name="T24" fmla="*/ 743 w 1005"/>
              <a:gd name="T25" fmla="*/ 62 h 798"/>
              <a:gd name="T26" fmla="*/ 693 w 1005"/>
              <a:gd name="T27" fmla="*/ 112 h 798"/>
              <a:gd name="T28" fmla="*/ 693 w 1005"/>
              <a:gd name="T29" fmla="*/ 207 h 798"/>
              <a:gd name="T30" fmla="*/ 656 w 1005"/>
              <a:gd name="T31" fmla="*/ 719 h 798"/>
              <a:gd name="T32" fmla="*/ 743 w 1005"/>
              <a:gd name="T33" fmla="*/ 771 h 798"/>
              <a:gd name="T34" fmla="*/ 829 w 1005"/>
              <a:gd name="T35" fmla="*/ 719 h 798"/>
              <a:gd name="T36" fmla="*/ 554 w 1005"/>
              <a:gd name="T37" fmla="*/ 31 h 798"/>
              <a:gd name="T38" fmla="*/ 399 w 1005"/>
              <a:gd name="T39" fmla="*/ 0 h 798"/>
              <a:gd name="T40" fmla="*/ 0 w 1005"/>
              <a:gd name="T41" fmla="*/ 399 h 798"/>
              <a:gd name="T42" fmla="*/ 399 w 1005"/>
              <a:gd name="T43" fmla="*/ 798 h 798"/>
              <a:gd name="T44" fmla="*/ 527 w 1005"/>
              <a:gd name="T45" fmla="*/ 777 h 798"/>
              <a:gd name="T46" fmla="*/ 193 w 1005"/>
              <a:gd name="T47" fmla="*/ 514 h 798"/>
              <a:gd name="T48" fmla="*/ 399 w 1005"/>
              <a:gd name="T49" fmla="*/ 399 h 798"/>
              <a:gd name="T50" fmla="*/ 399 w 1005"/>
              <a:gd name="T51" fmla="*/ 143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5" h="798">
                <a:moveTo>
                  <a:pt x="582" y="419"/>
                </a:moveTo>
                <a:cubicBezTo>
                  <a:pt x="582" y="368"/>
                  <a:pt x="582" y="368"/>
                  <a:pt x="582" y="368"/>
                </a:cubicBezTo>
                <a:cubicBezTo>
                  <a:pt x="582" y="275"/>
                  <a:pt x="660" y="201"/>
                  <a:pt x="753" y="207"/>
                </a:cubicBezTo>
                <a:cubicBezTo>
                  <a:pt x="839" y="213"/>
                  <a:pt x="903" y="288"/>
                  <a:pt x="903" y="373"/>
                </a:cubicBezTo>
                <a:cubicBezTo>
                  <a:pt x="903" y="419"/>
                  <a:pt x="903" y="419"/>
                  <a:pt x="903" y="419"/>
                </a:cubicBezTo>
                <a:cubicBezTo>
                  <a:pt x="903" y="479"/>
                  <a:pt x="927" y="537"/>
                  <a:pt x="969" y="580"/>
                </a:cubicBezTo>
                <a:cubicBezTo>
                  <a:pt x="1005" y="617"/>
                  <a:pt x="1005" y="617"/>
                  <a:pt x="1005" y="617"/>
                </a:cubicBezTo>
                <a:cubicBezTo>
                  <a:pt x="480" y="617"/>
                  <a:pt x="480" y="617"/>
                  <a:pt x="480" y="617"/>
                </a:cubicBezTo>
                <a:cubicBezTo>
                  <a:pt x="516" y="580"/>
                  <a:pt x="516" y="580"/>
                  <a:pt x="516" y="580"/>
                </a:cubicBezTo>
                <a:cubicBezTo>
                  <a:pt x="558" y="537"/>
                  <a:pt x="582" y="479"/>
                  <a:pt x="582" y="419"/>
                </a:cubicBezTo>
                <a:close/>
                <a:moveTo>
                  <a:pt x="793" y="207"/>
                </a:moveTo>
                <a:cubicBezTo>
                  <a:pt x="793" y="112"/>
                  <a:pt x="793" y="112"/>
                  <a:pt x="793" y="112"/>
                </a:cubicBezTo>
                <a:cubicBezTo>
                  <a:pt x="793" y="85"/>
                  <a:pt x="770" y="62"/>
                  <a:pt x="743" y="62"/>
                </a:cubicBezTo>
                <a:cubicBezTo>
                  <a:pt x="715" y="62"/>
                  <a:pt x="693" y="85"/>
                  <a:pt x="693" y="112"/>
                </a:cubicBezTo>
                <a:cubicBezTo>
                  <a:pt x="693" y="207"/>
                  <a:pt x="693" y="207"/>
                  <a:pt x="693" y="207"/>
                </a:cubicBezTo>
                <a:moveTo>
                  <a:pt x="656" y="719"/>
                </a:moveTo>
                <a:cubicBezTo>
                  <a:pt x="673" y="750"/>
                  <a:pt x="705" y="771"/>
                  <a:pt x="743" y="771"/>
                </a:cubicBezTo>
                <a:cubicBezTo>
                  <a:pt x="780" y="771"/>
                  <a:pt x="813" y="750"/>
                  <a:pt x="829" y="719"/>
                </a:cubicBezTo>
                <a:moveTo>
                  <a:pt x="554" y="31"/>
                </a:moveTo>
                <a:cubicBezTo>
                  <a:pt x="507" y="11"/>
                  <a:pt x="454" y="0"/>
                  <a:pt x="399" y="0"/>
                </a:cubicBezTo>
                <a:cubicBezTo>
                  <a:pt x="179" y="0"/>
                  <a:pt x="0" y="179"/>
                  <a:pt x="0" y="399"/>
                </a:cubicBezTo>
                <a:cubicBezTo>
                  <a:pt x="0" y="619"/>
                  <a:pt x="179" y="798"/>
                  <a:pt x="399" y="798"/>
                </a:cubicBezTo>
                <a:cubicBezTo>
                  <a:pt x="444" y="798"/>
                  <a:pt x="487" y="790"/>
                  <a:pt x="527" y="777"/>
                </a:cubicBezTo>
                <a:moveTo>
                  <a:pt x="193" y="514"/>
                </a:moveTo>
                <a:cubicBezTo>
                  <a:pt x="399" y="399"/>
                  <a:pt x="399" y="399"/>
                  <a:pt x="399" y="399"/>
                </a:cubicBezTo>
                <a:cubicBezTo>
                  <a:pt x="399" y="143"/>
                  <a:pt x="399" y="143"/>
                  <a:pt x="399" y="143"/>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9" name="Freeform 48">
            <a:extLst>
              <a:ext uri="{FF2B5EF4-FFF2-40B4-BE49-F238E27FC236}">
                <a16:creationId xmlns:a16="http://schemas.microsoft.com/office/drawing/2014/main" id="{2781F88D-0079-4FD1-A27A-84CB06A97EFC}"/>
              </a:ext>
            </a:extLst>
          </p:cNvPr>
          <p:cNvSpPr>
            <a:spLocks noEditPoints="1"/>
          </p:cNvSpPr>
          <p:nvPr/>
        </p:nvSpPr>
        <p:spPr bwMode="auto">
          <a:xfrm>
            <a:off x="5416550" y="922338"/>
            <a:ext cx="304800" cy="434975"/>
          </a:xfrm>
          <a:custGeom>
            <a:avLst/>
            <a:gdLst>
              <a:gd name="T0" fmla="*/ 600 w 803"/>
              <a:gd name="T1" fmla="*/ 274 h 1144"/>
              <a:gd name="T2" fmla="*/ 621 w 803"/>
              <a:gd name="T3" fmla="*/ 367 h 1144"/>
              <a:gd name="T4" fmla="*/ 402 w 803"/>
              <a:gd name="T5" fmla="*/ 587 h 1144"/>
              <a:gd name="T6" fmla="*/ 182 w 803"/>
              <a:gd name="T7" fmla="*/ 367 h 1144"/>
              <a:gd name="T8" fmla="*/ 203 w 803"/>
              <a:gd name="T9" fmla="*/ 274 h 1144"/>
              <a:gd name="T10" fmla="*/ 708 w 803"/>
              <a:gd name="T11" fmla="*/ 1144 h 1144"/>
              <a:gd name="T12" fmla="*/ 803 w 803"/>
              <a:gd name="T13" fmla="*/ 1049 h 1144"/>
              <a:gd name="T14" fmla="*/ 803 w 803"/>
              <a:gd name="T15" fmla="*/ 973 h 1144"/>
              <a:gd name="T16" fmla="*/ 508 w 803"/>
              <a:gd name="T17" fmla="*/ 677 h 1144"/>
              <a:gd name="T18" fmla="*/ 295 w 803"/>
              <a:gd name="T19" fmla="*/ 677 h 1144"/>
              <a:gd name="T20" fmla="*/ 0 w 803"/>
              <a:gd name="T21" fmla="*/ 973 h 1144"/>
              <a:gd name="T22" fmla="*/ 0 w 803"/>
              <a:gd name="T23" fmla="*/ 1049 h 1144"/>
              <a:gd name="T24" fmla="*/ 96 w 803"/>
              <a:gd name="T25" fmla="*/ 1144 h 1144"/>
              <a:gd name="T26" fmla="*/ 708 w 803"/>
              <a:gd name="T27" fmla="*/ 1144 h 1144"/>
              <a:gd name="T28" fmla="*/ 402 w 803"/>
              <a:gd name="T29" fmla="*/ 0 h 1144"/>
              <a:gd name="T30" fmla="*/ 74 w 803"/>
              <a:gd name="T31" fmla="*/ 115 h 1144"/>
              <a:gd name="T32" fmla="*/ 402 w 803"/>
              <a:gd name="T33" fmla="*/ 229 h 1144"/>
              <a:gd name="T34" fmla="*/ 729 w 803"/>
              <a:gd name="T35" fmla="*/ 115 h 1144"/>
              <a:gd name="T36" fmla="*/ 402 w 803"/>
              <a:gd name="T37" fmla="*/ 0 h 1144"/>
              <a:gd name="T38" fmla="*/ 202 w 803"/>
              <a:gd name="T39" fmla="*/ 160 h 1144"/>
              <a:gd name="T40" fmla="*/ 202 w 803"/>
              <a:gd name="T41" fmla="*/ 267 h 1144"/>
              <a:gd name="T42" fmla="*/ 402 w 803"/>
              <a:gd name="T43" fmla="*/ 364 h 1144"/>
              <a:gd name="T44" fmla="*/ 601 w 803"/>
              <a:gd name="T45" fmla="*/ 267 h 1144"/>
              <a:gd name="T46" fmla="*/ 601 w 803"/>
              <a:gd name="T47" fmla="*/ 16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3" h="1144">
                <a:moveTo>
                  <a:pt x="600" y="274"/>
                </a:moveTo>
                <a:cubicBezTo>
                  <a:pt x="614" y="302"/>
                  <a:pt x="621" y="334"/>
                  <a:pt x="621" y="367"/>
                </a:cubicBezTo>
                <a:cubicBezTo>
                  <a:pt x="621" y="489"/>
                  <a:pt x="523" y="587"/>
                  <a:pt x="402" y="587"/>
                </a:cubicBezTo>
                <a:cubicBezTo>
                  <a:pt x="280" y="587"/>
                  <a:pt x="182" y="489"/>
                  <a:pt x="182" y="367"/>
                </a:cubicBezTo>
                <a:cubicBezTo>
                  <a:pt x="182" y="334"/>
                  <a:pt x="189" y="302"/>
                  <a:pt x="203" y="274"/>
                </a:cubicBezTo>
                <a:moveTo>
                  <a:pt x="708" y="1144"/>
                </a:moveTo>
                <a:cubicBezTo>
                  <a:pt x="760" y="1144"/>
                  <a:pt x="803" y="1101"/>
                  <a:pt x="803" y="1049"/>
                </a:cubicBezTo>
                <a:cubicBezTo>
                  <a:pt x="803" y="973"/>
                  <a:pt x="803" y="973"/>
                  <a:pt x="803" y="973"/>
                </a:cubicBezTo>
                <a:cubicBezTo>
                  <a:pt x="803" y="809"/>
                  <a:pt x="671" y="677"/>
                  <a:pt x="508" y="677"/>
                </a:cubicBezTo>
                <a:cubicBezTo>
                  <a:pt x="295" y="677"/>
                  <a:pt x="295" y="677"/>
                  <a:pt x="295" y="677"/>
                </a:cubicBezTo>
                <a:cubicBezTo>
                  <a:pt x="132" y="677"/>
                  <a:pt x="0" y="809"/>
                  <a:pt x="0" y="973"/>
                </a:cubicBezTo>
                <a:cubicBezTo>
                  <a:pt x="0" y="1049"/>
                  <a:pt x="0" y="1049"/>
                  <a:pt x="0" y="1049"/>
                </a:cubicBezTo>
                <a:cubicBezTo>
                  <a:pt x="0" y="1101"/>
                  <a:pt x="43" y="1144"/>
                  <a:pt x="96" y="1144"/>
                </a:cubicBezTo>
                <a:lnTo>
                  <a:pt x="708" y="1144"/>
                </a:lnTo>
                <a:close/>
                <a:moveTo>
                  <a:pt x="402" y="0"/>
                </a:moveTo>
                <a:cubicBezTo>
                  <a:pt x="74" y="115"/>
                  <a:pt x="74" y="115"/>
                  <a:pt x="74" y="115"/>
                </a:cubicBezTo>
                <a:cubicBezTo>
                  <a:pt x="402" y="229"/>
                  <a:pt x="402" y="229"/>
                  <a:pt x="402" y="229"/>
                </a:cubicBezTo>
                <a:cubicBezTo>
                  <a:pt x="729" y="115"/>
                  <a:pt x="729" y="115"/>
                  <a:pt x="729" y="115"/>
                </a:cubicBezTo>
                <a:lnTo>
                  <a:pt x="402" y="0"/>
                </a:lnTo>
                <a:close/>
                <a:moveTo>
                  <a:pt x="202" y="160"/>
                </a:moveTo>
                <a:cubicBezTo>
                  <a:pt x="202" y="267"/>
                  <a:pt x="202" y="267"/>
                  <a:pt x="202" y="267"/>
                </a:cubicBezTo>
                <a:cubicBezTo>
                  <a:pt x="202" y="320"/>
                  <a:pt x="291" y="364"/>
                  <a:pt x="402" y="364"/>
                </a:cubicBezTo>
                <a:cubicBezTo>
                  <a:pt x="512" y="364"/>
                  <a:pt x="601" y="320"/>
                  <a:pt x="601" y="267"/>
                </a:cubicBezTo>
                <a:cubicBezTo>
                  <a:pt x="601" y="160"/>
                  <a:pt x="601" y="160"/>
                  <a:pt x="601" y="160"/>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0" name="Freeform 49">
            <a:extLst>
              <a:ext uri="{FF2B5EF4-FFF2-40B4-BE49-F238E27FC236}">
                <a16:creationId xmlns:a16="http://schemas.microsoft.com/office/drawing/2014/main" id="{DE9335A2-5BE7-42D1-8A1B-9558D11EAC31}"/>
              </a:ext>
            </a:extLst>
          </p:cNvPr>
          <p:cNvSpPr>
            <a:spLocks noEditPoints="1"/>
          </p:cNvSpPr>
          <p:nvPr/>
        </p:nvSpPr>
        <p:spPr bwMode="auto">
          <a:xfrm>
            <a:off x="10653713" y="5500688"/>
            <a:ext cx="373063" cy="434975"/>
          </a:xfrm>
          <a:custGeom>
            <a:avLst/>
            <a:gdLst>
              <a:gd name="T0" fmla="*/ 79 w 235"/>
              <a:gd name="T1" fmla="*/ 274 h 274"/>
              <a:gd name="T2" fmla="*/ 0 w 235"/>
              <a:gd name="T3" fmla="*/ 274 h 274"/>
              <a:gd name="T4" fmla="*/ 0 w 235"/>
              <a:gd name="T5" fmla="*/ 106 h 274"/>
              <a:gd name="T6" fmla="*/ 79 w 235"/>
              <a:gd name="T7" fmla="*/ 106 h 274"/>
              <a:gd name="T8" fmla="*/ 79 w 235"/>
              <a:gd name="T9" fmla="*/ 274 h 274"/>
              <a:gd name="T10" fmla="*/ 157 w 235"/>
              <a:gd name="T11" fmla="*/ 0 h 274"/>
              <a:gd name="T12" fmla="*/ 79 w 235"/>
              <a:gd name="T13" fmla="*/ 0 h 274"/>
              <a:gd name="T14" fmla="*/ 79 w 235"/>
              <a:gd name="T15" fmla="*/ 274 h 274"/>
              <a:gd name="T16" fmla="*/ 157 w 235"/>
              <a:gd name="T17" fmla="*/ 274 h 274"/>
              <a:gd name="T18" fmla="*/ 157 w 235"/>
              <a:gd name="T19" fmla="*/ 0 h 274"/>
              <a:gd name="T20" fmla="*/ 235 w 235"/>
              <a:gd name="T21" fmla="*/ 58 h 274"/>
              <a:gd name="T22" fmla="*/ 157 w 235"/>
              <a:gd name="T23" fmla="*/ 58 h 274"/>
              <a:gd name="T24" fmla="*/ 157 w 235"/>
              <a:gd name="T25" fmla="*/ 274 h 274"/>
              <a:gd name="T26" fmla="*/ 235 w 235"/>
              <a:gd name="T27" fmla="*/ 274 h 274"/>
              <a:gd name="T28" fmla="*/ 235 w 235"/>
              <a:gd name="T29" fmla="*/ 58 h 274"/>
              <a:gd name="T30" fmla="*/ 51 w 235"/>
              <a:gd name="T31" fmla="*/ 162 h 274"/>
              <a:gd name="T32" fmla="*/ 27 w 235"/>
              <a:gd name="T33" fmla="*/ 162 h 274"/>
              <a:gd name="T34" fmla="*/ 27 w 235"/>
              <a:gd name="T35" fmla="*/ 218 h 274"/>
              <a:gd name="T36" fmla="*/ 51 w 235"/>
              <a:gd name="T37" fmla="*/ 218 h 274"/>
              <a:gd name="T38" fmla="*/ 51 w 235"/>
              <a:gd name="T39" fmla="*/ 162 h 274"/>
              <a:gd name="T40" fmla="*/ 130 w 235"/>
              <a:gd name="T41" fmla="*/ 78 h 274"/>
              <a:gd name="T42" fmla="*/ 106 w 235"/>
              <a:gd name="T43" fmla="*/ 78 h 274"/>
              <a:gd name="T44" fmla="*/ 106 w 235"/>
              <a:gd name="T45" fmla="*/ 218 h 274"/>
              <a:gd name="T46" fmla="*/ 130 w 235"/>
              <a:gd name="T47" fmla="*/ 218 h 274"/>
              <a:gd name="T48" fmla="*/ 130 w 235"/>
              <a:gd name="T49" fmla="*/ 78 h 274"/>
              <a:gd name="T50" fmla="*/ 183 w 235"/>
              <a:gd name="T51" fmla="*/ 136 h 274"/>
              <a:gd name="T52" fmla="*/ 209 w 235"/>
              <a:gd name="T53" fmla="*/ 136 h 274"/>
              <a:gd name="T54" fmla="*/ 183 w 235"/>
              <a:gd name="T55" fmla="*/ 166 h 274"/>
              <a:gd name="T56" fmla="*/ 209 w 235"/>
              <a:gd name="T57" fmla="*/ 166 h 274"/>
              <a:gd name="T58" fmla="*/ 183 w 235"/>
              <a:gd name="T59" fmla="*/ 196 h 274"/>
              <a:gd name="T60" fmla="*/ 209 w 235"/>
              <a:gd name="T61" fmla="*/ 19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5" h="274">
                <a:moveTo>
                  <a:pt x="79" y="274"/>
                </a:moveTo>
                <a:lnTo>
                  <a:pt x="0" y="274"/>
                </a:lnTo>
                <a:lnTo>
                  <a:pt x="0" y="106"/>
                </a:lnTo>
                <a:lnTo>
                  <a:pt x="79" y="106"/>
                </a:lnTo>
                <a:lnTo>
                  <a:pt x="79" y="274"/>
                </a:lnTo>
                <a:moveTo>
                  <a:pt x="157" y="0"/>
                </a:moveTo>
                <a:lnTo>
                  <a:pt x="79" y="0"/>
                </a:lnTo>
                <a:lnTo>
                  <a:pt x="79" y="274"/>
                </a:lnTo>
                <a:lnTo>
                  <a:pt x="157" y="274"/>
                </a:lnTo>
                <a:lnTo>
                  <a:pt x="157" y="0"/>
                </a:lnTo>
                <a:moveTo>
                  <a:pt x="235" y="58"/>
                </a:moveTo>
                <a:lnTo>
                  <a:pt x="157" y="58"/>
                </a:lnTo>
                <a:lnTo>
                  <a:pt x="157" y="274"/>
                </a:lnTo>
                <a:lnTo>
                  <a:pt x="235" y="274"/>
                </a:lnTo>
                <a:lnTo>
                  <a:pt x="235" y="58"/>
                </a:lnTo>
                <a:moveTo>
                  <a:pt x="51" y="162"/>
                </a:moveTo>
                <a:lnTo>
                  <a:pt x="27" y="162"/>
                </a:lnTo>
                <a:lnTo>
                  <a:pt x="27" y="218"/>
                </a:lnTo>
                <a:lnTo>
                  <a:pt x="51" y="218"/>
                </a:lnTo>
                <a:lnTo>
                  <a:pt x="51" y="162"/>
                </a:lnTo>
                <a:moveTo>
                  <a:pt x="130" y="78"/>
                </a:moveTo>
                <a:lnTo>
                  <a:pt x="106" y="78"/>
                </a:lnTo>
                <a:lnTo>
                  <a:pt x="106" y="218"/>
                </a:lnTo>
                <a:lnTo>
                  <a:pt x="130" y="218"/>
                </a:lnTo>
                <a:lnTo>
                  <a:pt x="130" y="78"/>
                </a:lnTo>
                <a:moveTo>
                  <a:pt x="183" y="136"/>
                </a:moveTo>
                <a:lnTo>
                  <a:pt x="209" y="136"/>
                </a:lnTo>
                <a:moveTo>
                  <a:pt x="183" y="166"/>
                </a:moveTo>
                <a:lnTo>
                  <a:pt x="209" y="166"/>
                </a:lnTo>
                <a:moveTo>
                  <a:pt x="183" y="196"/>
                </a:moveTo>
                <a:lnTo>
                  <a:pt x="209" y="196"/>
                </a:ln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1" name="Freeform 50">
            <a:extLst>
              <a:ext uri="{FF2B5EF4-FFF2-40B4-BE49-F238E27FC236}">
                <a16:creationId xmlns:a16="http://schemas.microsoft.com/office/drawing/2014/main" id="{EEED4F91-6BBE-41AE-BCE4-30587F0134A5}"/>
              </a:ext>
            </a:extLst>
          </p:cNvPr>
          <p:cNvSpPr>
            <a:spLocks noEditPoints="1"/>
          </p:cNvSpPr>
          <p:nvPr/>
        </p:nvSpPr>
        <p:spPr bwMode="auto">
          <a:xfrm>
            <a:off x="8577263" y="4352925"/>
            <a:ext cx="309563" cy="442913"/>
          </a:xfrm>
          <a:custGeom>
            <a:avLst/>
            <a:gdLst>
              <a:gd name="T0" fmla="*/ 658 w 813"/>
              <a:gd name="T1" fmla="*/ 1163 h 1163"/>
              <a:gd name="T2" fmla="*/ 154 w 813"/>
              <a:gd name="T3" fmla="*/ 1163 h 1163"/>
              <a:gd name="T4" fmla="*/ 0 w 813"/>
              <a:gd name="T5" fmla="*/ 1008 h 1163"/>
              <a:gd name="T6" fmla="*/ 0 w 813"/>
              <a:gd name="T7" fmla="*/ 294 h 1163"/>
              <a:gd name="T8" fmla="*/ 154 w 813"/>
              <a:gd name="T9" fmla="*/ 139 h 1163"/>
              <a:gd name="T10" fmla="*/ 658 w 813"/>
              <a:gd name="T11" fmla="*/ 139 h 1163"/>
              <a:gd name="T12" fmla="*/ 813 w 813"/>
              <a:gd name="T13" fmla="*/ 294 h 1163"/>
              <a:gd name="T14" fmla="*/ 813 w 813"/>
              <a:gd name="T15" fmla="*/ 1008 h 1163"/>
              <a:gd name="T16" fmla="*/ 658 w 813"/>
              <a:gd name="T17" fmla="*/ 1163 h 1163"/>
              <a:gd name="T18" fmla="*/ 0 w 813"/>
              <a:gd name="T19" fmla="*/ 613 h 1163"/>
              <a:gd name="T20" fmla="*/ 813 w 813"/>
              <a:gd name="T21" fmla="*/ 613 h 1163"/>
              <a:gd name="T22" fmla="*/ 406 w 813"/>
              <a:gd name="T23" fmla="*/ 543 h 1163"/>
              <a:gd name="T24" fmla="*/ 406 w 813"/>
              <a:gd name="T25" fmla="*/ 684 h 1163"/>
              <a:gd name="T26" fmla="*/ 591 w 813"/>
              <a:gd name="T27" fmla="*/ 333 h 1163"/>
              <a:gd name="T28" fmla="*/ 221 w 813"/>
              <a:gd name="T29" fmla="*/ 333 h 1163"/>
              <a:gd name="T30" fmla="*/ 595 w 813"/>
              <a:gd name="T31" fmla="*/ 139 h 1163"/>
              <a:gd name="T32" fmla="*/ 595 w 813"/>
              <a:gd name="T33" fmla="*/ 115 h 1163"/>
              <a:gd name="T34" fmla="*/ 479 w 813"/>
              <a:gd name="T35" fmla="*/ 0 h 1163"/>
              <a:gd name="T36" fmla="*/ 333 w 813"/>
              <a:gd name="T37" fmla="*/ 0 h 1163"/>
              <a:gd name="T38" fmla="*/ 218 w 813"/>
              <a:gd name="T39" fmla="*/ 115 h 1163"/>
              <a:gd name="T40" fmla="*/ 218 w 813"/>
              <a:gd name="T41" fmla="*/ 139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3" h="1163">
                <a:moveTo>
                  <a:pt x="658" y="1163"/>
                </a:moveTo>
                <a:cubicBezTo>
                  <a:pt x="154" y="1163"/>
                  <a:pt x="154" y="1163"/>
                  <a:pt x="154" y="1163"/>
                </a:cubicBezTo>
                <a:cubicBezTo>
                  <a:pt x="69" y="1163"/>
                  <a:pt x="0" y="1094"/>
                  <a:pt x="0" y="1008"/>
                </a:cubicBezTo>
                <a:cubicBezTo>
                  <a:pt x="0" y="294"/>
                  <a:pt x="0" y="294"/>
                  <a:pt x="0" y="294"/>
                </a:cubicBezTo>
                <a:cubicBezTo>
                  <a:pt x="0" y="209"/>
                  <a:pt x="69" y="139"/>
                  <a:pt x="154" y="139"/>
                </a:cubicBezTo>
                <a:cubicBezTo>
                  <a:pt x="658" y="139"/>
                  <a:pt x="658" y="139"/>
                  <a:pt x="658" y="139"/>
                </a:cubicBezTo>
                <a:cubicBezTo>
                  <a:pt x="744" y="139"/>
                  <a:pt x="813" y="209"/>
                  <a:pt x="813" y="294"/>
                </a:cubicBezTo>
                <a:cubicBezTo>
                  <a:pt x="813" y="1008"/>
                  <a:pt x="813" y="1008"/>
                  <a:pt x="813" y="1008"/>
                </a:cubicBezTo>
                <a:cubicBezTo>
                  <a:pt x="813" y="1094"/>
                  <a:pt x="744" y="1163"/>
                  <a:pt x="658" y="1163"/>
                </a:cubicBezTo>
                <a:close/>
                <a:moveTo>
                  <a:pt x="0" y="613"/>
                </a:moveTo>
                <a:cubicBezTo>
                  <a:pt x="813" y="613"/>
                  <a:pt x="813" y="613"/>
                  <a:pt x="813" y="613"/>
                </a:cubicBezTo>
                <a:moveTo>
                  <a:pt x="406" y="543"/>
                </a:moveTo>
                <a:cubicBezTo>
                  <a:pt x="406" y="684"/>
                  <a:pt x="406" y="684"/>
                  <a:pt x="406" y="684"/>
                </a:cubicBezTo>
                <a:moveTo>
                  <a:pt x="591" y="333"/>
                </a:moveTo>
                <a:cubicBezTo>
                  <a:pt x="221" y="333"/>
                  <a:pt x="221" y="333"/>
                  <a:pt x="221" y="333"/>
                </a:cubicBezTo>
                <a:moveTo>
                  <a:pt x="595" y="139"/>
                </a:moveTo>
                <a:cubicBezTo>
                  <a:pt x="595" y="115"/>
                  <a:pt x="595" y="115"/>
                  <a:pt x="595" y="115"/>
                </a:cubicBezTo>
                <a:cubicBezTo>
                  <a:pt x="595" y="52"/>
                  <a:pt x="543" y="0"/>
                  <a:pt x="479" y="0"/>
                </a:cubicBezTo>
                <a:cubicBezTo>
                  <a:pt x="333" y="0"/>
                  <a:pt x="333" y="0"/>
                  <a:pt x="333" y="0"/>
                </a:cubicBezTo>
                <a:cubicBezTo>
                  <a:pt x="269" y="0"/>
                  <a:pt x="218" y="52"/>
                  <a:pt x="218" y="115"/>
                </a:cubicBezTo>
                <a:cubicBezTo>
                  <a:pt x="218" y="139"/>
                  <a:pt x="218" y="139"/>
                  <a:pt x="218" y="139"/>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2" name="Freeform 51">
            <a:extLst>
              <a:ext uri="{FF2B5EF4-FFF2-40B4-BE49-F238E27FC236}">
                <a16:creationId xmlns:a16="http://schemas.microsoft.com/office/drawing/2014/main" id="{D7BEDF50-479E-48AF-B454-9DD6A978232E}"/>
              </a:ext>
            </a:extLst>
          </p:cNvPr>
          <p:cNvSpPr>
            <a:spLocks noEditPoints="1"/>
          </p:cNvSpPr>
          <p:nvPr/>
        </p:nvSpPr>
        <p:spPr bwMode="auto">
          <a:xfrm>
            <a:off x="10641013" y="941388"/>
            <a:ext cx="400050" cy="396875"/>
          </a:xfrm>
          <a:custGeom>
            <a:avLst/>
            <a:gdLst>
              <a:gd name="T0" fmla="*/ 379 w 1050"/>
              <a:gd name="T1" fmla="*/ 448 h 1041"/>
              <a:gd name="T2" fmla="*/ 70 w 1050"/>
              <a:gd name="T3" fmla="*/ 448 h 1041"/>
              <a:gd name="T4" fmla="*/ 0 w 1050"/>
              <a:gd name="T5" fmla="*/ 378 h 1041"/>
              <a:gd name="T6" fmla="*/ 0 w 1050"/>
              <a:gd name="T7" fmla="*/ 70 h 1041"/>
              <a:gd name="T8" fmla="*/ 70 w 1050"/>
              <a:gd name="T9" fmla="*/ 0 h 1041"/>
              <a:gd name="T10" fmla="*/ 379 w 1050"/>
              <a:gd name="T11" fmla="*/ 0 h 1041"/>
              <a:gd name="T12" fmla="*/ 449 w 1050"/>
              <a:gd name="T13" fmla="*/ 70 h 1041"/>
              <a:gd name="T14" fmla="*/ 449 w 1050"/>
              <a:gd name="T15" fmla="*/ 378 h 1041"/>
              <a:gd name="T16" fmla="*/ 379 w 1050"/>
              <a:gd name="T17" fmla="*/ 448 h 1041"/>
              <a:gd name="T18" fmla="*/ 1050 w 1050"/>
              <a:gd name="T19" fmla="*/ 378 h 1041"/>
              <a:gd name="T20" fmla="*/ 1050 w 1050"/>
              <a:gd name="T21" fmla="*/ 70 h 1041"/>
              <a:gd name="T22" fmla="*/ 980 w 1050"/>
              <a:gd name="T23" fmla="*/ 0 h 1041"/>
              <a:gd name="T24" fmla="*/ 671 w 1050"/>
              <a:gd name="T25" fmla="*/ 0 h 1041"/>
              <a:gd name="T26" fmla="*/ 601 w 1050"/>
              <a:gd name="T27" fmla="*/ 70 h 1041"/>
              <a:gd name="T28" fmla="*/ 601 w 1050"/>
              <a:gd name="T29" fmla="*/ 378 h 1041"/>
              <a:gd name="T30" fmla="*/ 671 w 1050"/>
              <a:gd name="T31" fmla="*/ 448 h 1041"/>
              <a:gd name="T32" fmla="*/ 980 w 1050"/>
              <a:gd name="T33" fmla="*/ 448 h 1041"/>
              <a:gd name="T34" fmla="*/ 1050 w 1050"/>
              <a:gd name="T35" fmla="*/ 378 h 1041"/>
              <a:gd name="T36" fmla="*/ 449 w 1050"/>
              <a:gd name="T37" fmla="*/ 971 h 1041"/>
              <a:gd name="T38" fmla="*/ 449 w 1050"/>
              <a:gd name="T39" fmla="*/ 662 h 1041"/>
              <a:gd name="T40" fmla="*/ 379 w 1050"/>
              <a:gd name="T41" fmla="*/ 592 h 1041"/>
              <a:gd name="T42" fmla="*/ 70 w 1050"/>
              <a:gd name="T43" fmla="*/ 592 h 1041"/>
              <a:gd name="T44" fmla="*/ 0 w 1050"/>
              <a:gd name="T45" fmla="*/ 662 h 1041"/>
              <a:gd name="T46" fmla="*/ 0 w 1050"/>
              <a:gd name="T47" fmla="*/ 971 h 1041"/>
              <a:gd name="T48" fmla="*/ 70 w 1050"/>
              <a:gd name="T49" fmla="*/ 1041 h 1041"/>
              <a:gd name="T50" fmla="*/ 379 w 1050"/>
              <a:gd name="T51" fmla="*/ 1041 h 1041"/>
              <a:gd name="T52" fmla="*/ 449 w 1050"/>
              <a:gd name="T53" fmla="*/ 971 h 1041"/>
              <a:gd name="T54" fmla="*/ 1050 w 1050"/>
              <a:gd name="T55" fmla="*/ 971 h 1041"/>
              <a:gd name="T56" fmla="*/ 1050 w 1050"/>
              <a:gd name="T57" fmla="*/ 662 h 1041"/>
              <a:gd name="T58" fmla="*/ 980 w 1050"/>
              <a:gd name="T59" fmla="*/ 592 h 1041"/>
              <a:gd name="T60" fmla="*/ 671 w 1050"/>
              <a:gd name="T61" fmla="*/ 592 h 1041"/>
              <a:gd name="T62" fmla="*/ 601 w 1050"/>
              <a:gd name="T63" fmla="*/ 662 h 1041"/>
              <a:gd name="T64" fmla="*/ 601 w 1050"/>
              <a:gd name="T65" fmla="*/ 971 h 1041"/>
              <a:gd name="T66" fmla="*/ 671 w 1050"/>
              <a:gd name="T67" fmla="*/ 1041 h 1041"/>
              <a:gd name="T68" fmla="*/ 980 w 1050"/>
              <a:gd name="T69" fmla="*/ 1041 h 1041"/>
              <a:gd name="T70" fmla="*/ 1050 w 1050"/>
              <a:gd name="T71" fmla="*/ 971 h 1041"/>
              <a:gd name="T72" fmla="*/ 130 w 1050"/>
              <a:gd name="T73" fmla="*/ 224 h 1041"/>
              <a:gd name="T74" fmla="*/ 319 w 1050"/>
              <a:gd name="T75" fmla="*/ 224 h 1041"/>
              <a:gd name="T76" fmla="*/ 130 w 1050"/>
              <a:gd name="T77" fmla="*/ 758 h 1041"/>
              <a:gd name="T78" fmla="*/ 319 w 1050"/>
              <a:gd name="T79" fmla="*/ 758 h 1041"/>
              <a:gd name="T80" fmla="*/ 130 w 1050"/>
              <a:gd name="T81" fmla="*/ 874 h 1041"/>
              <a:gd name="T82" fmla="*/ 319 w 1050"/>
              <a:gd name="T83" fmla="*/ 874 h 1041"/>
              <a:gd name="T84" fmla="*/ 731 w 1050"/>
              <a:gd name="T85" fmla="*/ 224 h 1041"/>
              <a:gd name="T86" fmla="*/ 920 w 1050"/>
              <a:gd name="T87" fmla="*/ 224 h 1041"/>
              <a:gd name="T88" fmla="*/ 826 w 1050"/>
              <a:gd name="T89" fmla="*/ 318 h 1041"/>
              <a:gd name="T90" fmla="*/ 826 w 1050"/>
              <a:gd name="T91" fmla="*/ 130 h 1041"/>
              <a:gd name="T92" fmla="*/ 759 w 1050"/>
              <a:gd name="T93" fmla="*/ 883 h 1041"/>
              <a:gd name="T94" fmla="*/ 892 w 1050"/>
              <a:gd name="T95" fmla="*/ 749 h 1041"/>
              <a:gd name="T96" fmla="*/ 892 w 1050"/>
              <a:gd name="T97" fmla="*/ 883 h 1041"/>
              <a:gd name="T98" fmla="*/ 759 w 1050"/>
              <a:gd name="T99" fmla="*/ 74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0" h="1041">
                <a:moveTo>
                  <a:pt x="379" y="448"/>
                </a:moveTo>
                <a:cubicBezTo>
                  <a:pt x="70" y="448"/>
                  <a:pt x="70" y="448"/>
                  <a:pt x="70" y="448"/>
                </a:cubicBezTo>
                <a:cubicBezTo>
                  <a:pt x="31" y="448"/>
                  <a:pt x="0" y="417"/>
                  <a:pt x="0" y="378"/>
                </a:cubicBezTo>
                <a:cubicBezTo>
                  <a:pt x="0" y="70"/>
                  <a:pt x="0" y="70"/>
                  <a:pt x="0" y="70"/>
                </a:cubicBezTo>
                <a:cubicBezTo>
                  <a:pt x="0" y="31"/>
                  <a:pt x="31" y="0"/>
                  <a:pt x="70" y="0"/>
                </a:cubicBezTo>
                <a:cubicBezTo>
                  <a:pt x="379" y="0"/>
                  <a:pt x="379" y="0"/>
                  <a:pt x="379" y="0"/>
                </a:cubicBezTo>
                <a:cubicBezTo>
                  <a:pt x="418" y="0"/>
                  <a:pt x="449" y="31"/>
                  <a:pt x="449" y="70"/>
                </a:cubicBezTo>
                <a:cubicBezTo>
                  <a:pt x="449" y="378"/>
                  <a:pt x="449" y="378"/>
                  <a:pt x="449" y="378"/>
                </a:cubicBezTo>
                <a:cubicBezTo>
                  <a:pt x="449" y="417"/>
                  <a:pt x="418" y="448"/>
                  <a:pt x="379" y="448"/>
                </a:cubicBezTo>
                <a:close/>
                <a:moveTo>
                  <a:pt x="1050" y="378"/>
                </a:moveTo>
                <a:cubicBezTo>
                  <a:pt x="1050" y="70"/>
                  <a:pt x="1050" y="70"/>
                  <a:pt x="1050" y="70"/>
                </a:cubicBezTo>
                <a:cubicBezTo>
                  <a:pt x="1050" y="31"/>
                  <a:pt x="1019" y="0"/>
                  <a:pt x="980" y="0"/>
                </a:cubicBezTo>
                <a:cubicBezTo>
                  <a:pt x="671" y="0"/>
                  <a:pt x="671" y="0"/>
                  <a:pt x="671" y="0"/>
                </a:cubicBezTo>
                <a:cubicBezTo>
                  <a:pt x="632" y="0"/>
                  <a:pt x="601" y="31"/>
                  <a:pt x="601" y="70"/>
                </a:cubicBezTo>
                <a:cubicBezTo>
                  <a:pt x="601" y="378"/>
                  <a:pt x="601" y="378"/>
                  <a:pt x="601" y="378"/>
                </a:cubicBezTo>
                <a:cubicBezTo>
                  <a:pt x="601" y="417"/>
                  <a:pt x="632" y="448"/>
                  <a:pt x="671" y="448"/>
                </a:cubicBezTo>
                <a:cubicBezTo>
                  <a:pt x="980" y="448"/>
                  <a:pt x="980" y="448"/>
                  <a:pt x="980" y="448"/>
                </a:cubicBezTo>
                <a:cubicBezTo>
                  <a:pt x="1019" y="448"/>
                  <a:pt x="1050" y="417"/>
                  <a:pt x="1050" y="378"/>
                </a:cubicBezTo>
                <a:close/>
                <a:moveTo>
                  <a:pt x="449" y="971"/>
                </a:moveTo>
                <a:cubicBezTo>
                  <a:pt x="449" y="662"/>
                  <a:pt x="449" y="662"/>
                  <a:pt x="449" y="662"/>
                </a:cubicBezTo>
                <a:cubicBezTo>
                  <a:pt x="449" y="623"/>
                  <a:pt x="418" y="592"/>
                  <a:pt x="379" y="592"/>
                </a:cubicBezTo>
                <a:cubicBezTo>
                  <a:pt x="70" y="592"/>
                  <a:pt x="70" y="592"/>
                  <a:pt x="70" y="592"/>
                </a:cubicBezTo>
                <a:cubicBezTo>
                  <a:pt x="31" y="592"/>
                  <a:pt x="0" y="623"/>
                  <a:pt x="0" y="662"/>
                </a:cubicBezTo>
                <a:cubicBezTo>
                  <a:pt x="0" y="971"/>
                  <a:pt x="0" y="971"/>
                  <a:pt x="0" y="971"/>
                </a:cubicBezTo>
                <a:cubicBezTo>
                  <a:pt x="0" y="1009"/>
                  <a:pt x="31" y="1041"/>
                  <a:pt x="70" y="1041"/>
                </a:cubicBezTo>
                <a:cubicBezTo>
                  <a:pt x="379" y="1041"/>
                  <a:pt x="379" y="1041"/>
                  <a:pt x="379" y="1041"/>
                </a:cubicBezTo>
                <a:cubicBezTo>
                  <a:pt x="418" y="1041"/>
                  <a:pt x="449" y="1009"/>
                  <a:pt x="449" y="971"/>
                </a:cubicBezTo>
                <a:close/>
                <a:moveTo>
                  <a:pt x="1050" y="971"/>
                </a:moveTo>
                <a:cubicBezTo>
                  <a:pt x="1050" y="662"/>
                  <a:pt x="1050" y="662"/>
                  <a:pt x="1050" y="662"/>
                </a:cubicBezTo>
                <a:cubicBezTo>
                  <a:pt x="1050" y="623"/>
                  <a:pt x="1019" y="592"/>
                  <a:pt x="980" y="592"/>
                </a:cubicBezTo>
                <a:cubicBezTo>
                  <a:pt x="671" y="592"/>
                  <a:pt x="671" y="592"/>
                  <a:pt x="671" y="592"/>
                </a:cubicBezTo>
                <a:cubicBezTo>
                  <a:pt x="632" y="592"/>
                  <a:pt x="601" y="623"/>
                  <a:pt x="601" y="662"/>
                </a:cubicBezTo>
                <a:cubicBezTo>
                  <a:pt x="601" y="971"/>
                  <a:pt x="601" y="971"/>
                  <a:pt x="601" y="971"/>
                </a:cubicBezTo>
                <a:cubicBezTo>
                  <a:pt x="601" y="1009"/>
                  <a:pt x="632" y="1041"/>
                  <a:pt x="671" y="1041"/>
                </a:cubicBezTo>
                <a:cubicBezTo>
                  <a:pt x="980" y="1041"/>
                  <a:pt x="980" y="1041"/>
                  <a:pt x="980" y="1041"/>
                </a:cubicBezTo>
                <a:cubicBezTo>
                  <a:pt x="1019" y="1041"/>
                  <a:pt x="1050" y="1009"/>
                  <a:pt x="1050" y="971"/>
                </a:cubicBezTo>
                <a:close/>
                <a:moveTo>
                  <a:pt x="130" y="224"/>
                </a:moveTo>
                <a:cubicBezTo>
                  <a:pt x="319" y="224"/>
                  <a:pt x="319" y="224"/>
                  <a:pt x="319" y="224"/>
                </a:cubicBezTo>
                <a:moveTo>
                  <a:pt x="130" y="758"/>
                </a:moveTo>
                <a:cubicBezTo>
                  <a:pt x="319" y="758"/>
                  <a:pt x="319" y="758"/>
                  <a:pt x="319" y="758"/>
                </a:cubicBezTo>
                <a:moveTo>
                  <a:pt x="130" y="874"/>
                </a:moveTo>
                <a:cubicBezTo>
                  <a:pt x="319" y="874"/>
                  <a:pt x="319" y="874"/>
                  <a:pt x="319" y="874"/>
                </a:cubicBezTo>
                <a:moveTo>
                  <a:pt x="731" y="224"/>
                </a:moveTo>
                <a:cubicBezTo>
                  <a:pt x="920" y="224"/>
                  <a:pt x="920" y="224"/>
                  <a:pt x="920" y="224"/>
                </a:cubicBezTo>
                <a:moveTo>
                  <a:pt x="826" y="318"/>
                </a:moveTo>
                <a:cubicBezTo>
                  <a:pt x="826" y="130"/>
                  <a:pt x="826" y="130"/>
                  <a:pt x="826" y="130"/>
                </a:cubicBezTo>
                <a:moveTo>
                  <a:pt x="759" y="883"/>
                </a:moveTo>
                <a:cubicBezTo>
                  <a:pt x="892" y="749"/>
                  <a:pt x="892" y="749"/>
                  <a:pt x="892" y="749"/>
                </a:cubicBezTo>
                <a:moveTo>
                  <a:pt x="892" y="883"/>
                </a:moveTo>
                <a:cubicBezTo>
                  <a:pt x="759" y="749"/>
                  <a:pt x="759" y="749"/>
                  <a:pt x="759" y="749"/>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3" name="Freeform 52">
            <a:extLst>
              <a:ext uri="{FF2B5EF4-FFF2-40B4-BE49-F238E27FC236}">
                <a16:creationId xmlns:a16="http://schemas.microsoft.com/office/drawing/2014/main" id="{4766513C-BF52-438C-BCAA-5816380AB248}"/>
              </a:ext>
            </a:extLst>
          </p:cNvPr>
          <p:cNvSpPr>
            <a:spLocks noEditPoints="1"/>
          </p:cNvSpPr>
          <p:nvPr/>
        </p:nvSpPr>
        <p:spPr bwMode="auto">
          <a:xfrm>
            <a:off x="9529763" y="974725"/>
            <a:ext cx="514350" cy="330200"/>
          </a:xfrm>
          <a:custGeom>
            <a:avLst/>
            <a:gdLst>
              <a:gd name="T0" fmla="*/ 448 w 1351"/>
              <a:gd name="T1" fmla="*/ 691 h 863"/>
              <a:gd name="T2" fmla="*/ 277 w 1351"/>
              <a:gd name="T3" fmla="*/ 863 h 863"/>
              <a:gd name="T4" fmla="*/ 106 w 1351"/>
              <a:gd name="T5" fmla="*/ 691 h 863"/>
              <a:gd name="T6" fmla="*/ 277 w 1351"/>
              <a:gd name="T7" fmla="*/ 520 h 863"/>
              <a:gd name="T8" fmla="*/ 448 w 1351"/>
              <a:gd name="T9" fmla="*/ 691 h 863"/>
              <a:gd name="T10" fmla="*/ 277 w 1351"/>
              <a:gd name="T11" fmla="*/ 620 h 863"/>
              <a:gd name="T12" fmla="*/ 206 w 1351"/>
              <a:gd name="T13" fmla="*/ 691 h 863"/>
              <a:gd name="T14" fmla="*/ 277 w 1351"/>
              <a:gd name="T15" fmla="*/ 763 h 863"/>
              <a:gd name="T16" fmla="*/ 348 w 1351"/>
              <a:gd name="T17" fmla="*/ 691 h 863"/>
              <a:gd name="T18" fmla="*/ 277 w 1351"/>
              <a:gd name="T19" fmla="*/ 620 h 863"/>
              <a:gd name="T20" fmla="*/ 1026 w 1351"/>
              <a:gd name="T21" fmla="*/ 620 h 863"/>
              <a:gd name="T22" fmla="*/ 955 w 1351"/>
              <a:gd name="T23" fmla="*/ 691 h 863"/>
              <a:gd name="T24" fmla="*/ 1026 w 1351"/>
              <a:gd name="T25" fmla="*/ 763 h 863"/>
              <a:gd name="T26" fmla="*/ 1097 w 1351"/>
              <a:gd name="T27" fmla="*/ 691 h 863"/>
              <a:gd name="T28" fmla="*/ 1026 w 1351"/>
              <a:gd name="T29" fmla="*/ 620 h 863"/>
              <a:gd name="T30" fmla="*/ 1026 w 1351"/>
              <a:gd name="T31" fmla="*/ 520 h 863"/>
              <a:gd name="T32" fmla="*/ 855 w 1351"/>
              <a:gd name="T33" fmla="*/ 691 h 863"/>
              <a:gd name="T34" fmla="*/ 1026 w 1351"/>
              <a:gd name="T35" fmla="*/ 863 h 863"/>
              <a:gd name="T36" fmla="*/ 1197 w 1351"/>
              <a:gd name="T37" fmla="*/ 691 h 863"/>
              <a:gd name="T38" fmla="*/ 1026 w 1351"/>
              <a:gd name="T39" fmla="*/ 520 h 863"/>
              <a:gd name="T40" fmla="*/ 1197 w 1351"/>
              <a:gd name="T41" fmla="*/ 691 h 863"/>
              <a:gd name="T42" fmla="*/ 1351 w 1351"/>
              <a:gd name="T43" fmla="*/ 691 h 863"/>
              <a:gd name="T44" fmla="*/ 1351 w 1351"/>
              <a:gd name="T45" fmla="*/ 311 h 863"/>
              <a:gd name="T46" fmla="*/ 1026 w 1351"/>
              <a:gd name="T47" fmla="*/ 311 h 863"/>
              <a:gd name="T48" fmla="*/ 1026 w 1351"/>
              <a:gd name="T49" fmla="*/ 0 h 863"/>
              <a:gd name="T50" fmla="*/ 0 w 1351"/>
              <a:gd name="T51" fmla="*/ 0 h 863"/>
              <a:gd name="T52" fmla="*/ 0 w 1351"/>
              <a:gd name="T53" fmla="*/ 691 h 863"/>
              <a:gd name="T54" fmla="*/ 106 w 1351"/>
              <a:gd name="T55" fmla="*/ 691 h 863"/>
              <a:gd name="T56" fmla="*/ 448 w 1351"/>
              <a:gd name="T57" fmla="*/ 691 h 863"/>
              <a:gd name="T58" fmla="*/ 855 w 1351"/>
              <a:gd name="T59" fmla="*/ 691 h 863"/>
              <a:gd name="T60" fmla="*/ 1026 w 1351"/>
              <a:gd name="T61" fmla="*/ 106 h 863"/>
              <a:gd name="T62" fmla="*/ 760 w 1351"/>
              <a:gd name="T63" fmla="*/ 106 h 863"/>
              <a:gd name="T64" fmla="*/ 760 w 1351"/>
              <a:gd name="T65" fmla="*/ 311 h 863"/>
              <a:gd name="T66" fmla="*/ 1026 w 1351"/>
              <a:gd name="T67" fmla="*/ 311 h 863"/>
              <a:gd name="T68" fmla="*/ 320 w 1351"/>
              <a:gd name="T69" fmla="*/ 142 h 863"/>
              <a:gd name="T70" fmla="*/ 141 w 1351"/>
              <a:gd name="T71" fmla="*/ 142 h 863"/>
              <a:gd name="T72" fmla="*/ 141 w 1351"/>
              <a:gd name="T73" fmla="*/ 321 h 863"/>
              <a:gd name="T74" fmla="*/ 320 w 1351"/>
              <a:gd name="T75" fmla="*/ 321 h 863"/>
              <a:gd name="T76" fmla="*/ 320 w 1351"/>
              <a:gd name="T77" fmla="*/ 142 h 863"/>
              <a:gd name="T78" fmla="*/ 629 w 1351"/>
              <a:gd name="T79" fmla="*/ 142 h 863"/>
              <a:gd name="T80" fmla="*/ 450 w 1351"/>
              <a:gd name="T81" fmla="*/ 142 h 863"/>
              <a:gd name="T82" fmla="*/ 450 w 1351"/>
              <a:gd name="T83" fmla="*/ 321 h 863"/>
              <a:gd name="T84" fmla="*/ 629 w 1351"/>
              <a:gd name="T85" fmla="*/ 321 h 863"/>
              <a:gd name="T86" fmla="*/ 629 w 1351"/>
              <a:gd name="T87" fmla="*/ 142 h 863"/>
              <a:gd name="T88" fmla="*/ 1026 w 1351"/>
              <a:gd name="T89" fmla="*/ 0 h 863"/>
              <a:gd name="T90" fmla="*/ 1137 w 1351"/>
              <a:gd name="T91"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51" h="863">
                <a:moveTo>
                  <a:pt x="448" y="691"/>
                </a:moveTo>
                <a:cubicBezTo>
                  <a:pt x="448" y="786"/>
                  <a:pt x="372" y="863"/>
                  <a:pt x="277" y="863"/>
                </a:cubicBezTo>
                <a:cubicBezTo>
                  <a:pt x="183" y="863"/>
                  <a:pt x="106" y="786"/>
                  <a:pt x="106" y="691"/>
                </a:cubicBezTo>
                <a:cubicBezTo>
                  <a:pt x="106" y="597"/>
                  <a:pt x="183" y="520"/>
                  <a:pt x="277" y="520"/>
                </a:cubicBezTo>
                <a:cubicBezTo>
                  <a:pt x="372" y="520"/>
                  <a:pt x="448" y="597"/>
                  <a:pt x="448" y="691"/>
                </a:cubicBezTo>
                <a:close/>
                <a:moveTo>
                  <a:pt x="277" y="620"/>
                </a:moveTo>
                <a:cubicBezTo>
                  <a:pt x="238" y="620"/>
                  <a:pt x="206" y="652"/>
                  <a:pt x="206" y="691"/>
                </a:cubicBezTo>
                <a:cubicBezTo>
                  <a:pt x="206" y="731"/>
                  <a:pt x="238" y="763"/>
                  <a:pt x="277" y="763"/>
                </a:cubicBezTo>
                <a:cubicBezTo>
                  <a:pt x="317" y="763"/>
                  <a:pt x="348" y="731"/>
                  <a:pt x="348" y="691"/>
                </a:cubicBezTo>
                <a:cubicBezTo>
                  <a:pt x="348" y="652"/>
                  <a:pt x="317" y="620"/>
                  <a:pt x="277" y="620"/>
                </a:cubicBezTo>
                <a:close/>
                <a:moveTo>
                  <a:pt x="1026" y="620"/>
                </a:moveTo>
                <a:cubicBezTo>
                  <a:pt x="986" y="620"/>
                  <a:pt x="955" y="652"/>
                  <a:pt x="955" y="691"/>
                </a:cubicBezTo>
                <a:cubicBezTo>
                  <a:pt x="955" y="731"/>
                  <a:pt x="986" y="763"/>
                  <a:pt x="1026" y="763"/>
                </a:cubicBezTo>
                <a:cubicBezTo>
                  <a:pt x="1065" y="763"/>
                  <a:pt x="1097" y="731"/>
                  <a:pt x="1097" y="691"/>
                </a:cubicBezTo>
                <a:cubicBezTo>
                  <a:pt x="1097" y="652"/>
                  <a:pt x="1065" y="620"/>
                  <a:pt x="1026" y="620"/>
                </a:cubicBezTo>
                <a:close/>
                <a:moveTo>
                  <a:pt x="1026" y="520"/>
                </a:moveTo>
                <a:cubicBezTo>
                  <a:pt x="931" y="520"/>
                  <a:pt x="855" y="597"/>
                  <a:pt x="855" y="691"/>
                </a:cubicBezTo>
                <a:cubicBezTo>
                  <a:pt x="855" y="786"/>
                  <a:pt x="931" y="863"/>
                  <a:pt x="1026" y="863"/>
                </a:cubicBezTo>
                <a:cubicBezTo>
                  <a:pt x="1120" y="863"/>
                  <a:pt x="1197" y="786"/>
                  <a:pt x="1197" y="691"/>
                </a:cubicBezTo>
                <a:cubicBezTo>
                  <a:pt x="1197" y="597"/>
                  <a:pt x="1120" y="520"/>
                  <a:pt x="1026" y="520"/>
                </a:cubicBezTo>
                <a:close/>
                <a:moveTo>
                  <a:pt x="1197" y="691"/>
                </a:moveTo>
                <a:cubicBezTo>
                  <a:pt x="1351" y="691"/>
                  <a:pt x="1351" y="691"/>
                  <a:pt x="1351" y="691"/>
                </a:cubicBezTo>
                <a:cubicBezTo>
                  <a:pt x="1351" y="311"/>
                  <a:pt x="1351" y="311"/>
                  <a:pt x="1351" y="311"/>
                </a:cubicBezTo>
                <a:cubicBezTo>
                  <a:pt x="1026" y="311"/>
                  <a:pt x="1026" y="311"/>
                  <a:pt x="1026" y="311"/>
                </a:cubicBezTo>
                <a:cubicBezTo>
                  <a:pt x="1026" y="0"/>
                  <a:pt x="1026" y="0"/>
                  <a:pt x="1026" y="0"/>
                </a:cubicBezTo>
                <a:cubicBezTo>
                  <a:pt x="0" y="0"/>
                  <a:pt x="0" y="0"/>
                  <a:pt x="0" y="0"/>
                </a:cubicBezTo>
                <a:cubicBezTo>
                  <a:pt x="0" y="691"/>
                  <a:pt x="0" y="691"/>
                  <a:pt x="0" y="691"/>
                </a:cubicBezTo>
                <a:cubicBezTo>
                  <a:pt x="106" y="691"/>
                  <a:pt x="106" y="691"/>
                  <a:pt x="106" y="691"/>
                </a:cubicBezTo>
                <a:moveTo>
                  <a:pt x="448" y="691"/>
                </a:moveTo>
                <a:cubicBezTo>
                  <a:pt x="855" y="691"/>
                  <a:pt x="855" y="691"/>
                  <a:pt x="855" y="691"/>
                </a:cubicBezTo>
                <a:moveTo>
                  <a:pt x="1026" y="106"/>
                </a:moveTo>
                <a:cubicBezTo>
                  <a:pt x="760" y="106"/>
                  <a:pt x="760" y="106"/>
                  <a:pt x="760" y="106"/>
                </a:cubicBezTo>
                <a:cubicBezTo>
                  <a:pt x="760" y="311"/>
                  <a:pt x="760" y="311"/>
                  <a:pt x="760" y="311"/>
                </a:cubicBezTo>
                <a:cubicBezTo>
                  <a:pt x="1026" y="311"/>
                  <a:pt x="1026" y="311"/>
                  <a:pt x="1026" y="311"/>
                </a:cubicBezTo>
                <a:moveTo>
                  <a:pt x="320" y="142"/>
                </a:moveTo>
                <a:cubicBezTo>
                  <a:pt x="141" y="142"/>
                  <a:pt x="141" y="142"/>
                  <a:pt x="141" y="142"/>
                </a:cubicBezTo>
                <a:cubicBezTo>
                  <a:pt x="141" y="321"/>
                  <a:pt x="141" y="321"/>
                  <a:pt x="141" y="321"/>
                </a:cubicBezTo>
                <a:cubicBezTo>
                  <a:pt x="320" y="321"/>
                  <a:pt x="320" y="321"/>
                  <a:pt x="320" y="321"/>
                </a:cubicBezTo>
                <a:lnTo>
                  <a:pt x="320" y="142"/>
                </a:lnTo>
                <a:close/>
                <a:moveTo>
                  <a:pt x="629" y="142"/>
                </a:moveTo>
                <a:cubicBezTo>
                  <a:pt x="450" y="142"/>
                  <a:pt x="450" y="142"/>
                  <a:pt x="450" y="142"/>
                </a:cubicBezTo>
                <a:cubicBezTo>
                  <a:pt x="450" y="321"/>
                  <a:pt x="450" y="321"/>
                  <a:pt x="450" y="321"/>
                </a:cubicBezTo>
                <a:cubicBezTo>
                  <a:pt x="629" y="321"/>
                  <a:pt x="629" y="321"/>
                  <a:pt x="629" y="321"/>
                </a:cubicBezTo>
                <a:lnTo>
                  <a:pt x="629" y="142"/>
                </a:lnTo>
                <a:close/>
                <a:moveTo>
                  <a:pt x="1026" y="0"/>
                </a:moveTo>
                <a:cubicBezTo>
                  <a:pt x="1137" y="0"/>
                  <a:pt x="1137" y="0"/>
                  <a:pt x="1137" y="0"/>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4" name="Freeform 53">
            <a:extLst>
              <a:ext uri="{FF2B5EF4-FFF2-40B4-BE49-F238E27FC236}">
                <a16:creationId xmlns:a16="http://schemas.microsoft.com/office/drawing/2014/main" id="{DCAE313B-CB47-46EC-B09C-ECFAE072D13C}"/>
              </a:ext>
            </a:extLst>
          </p:cNvPr>
          <p:cNvSpPr>
            <a:spLocks noEditPoints="1"/>
          </p:cNvSpPr>
          <p:nvPr/>
        </p:nvSpPr>
        <p:spPr bwMode="auto">
          <a:xfrm>
            <a:off x="10606088" y="3222625"/>
            <a:ext cx="468313" cy="412750"/>
          </a:xfrm>
          <a:custGeom>
            <a:avLst/>
            <a:gdLst>
              <a:gd name="T0" fmla="*/ 298 w 1230"/>
              <a:gd name="T1" fmla="*/ 795 h 1082"/>
              <a:gd name="T2" fmla="*/ 209 w 1230"/>
              <a:gd name="T3" fmla="*/ 706 h 1082"/>
              <a:gd name="T4" fmla="*/ 209 w 1230"/>
              <a:gd name="T5" fmla="*/ 0 h 1082"/>
              <a:gd name="T6" fmla="*/ 387 w 1230"/>
              <a:gd name="T7" fmla="*/ 0 h 1082"/>
              <a:gd name="T8" fmla="*/ 387 w 1230"/>
              <a:gd name="T9" fmla="*/ 706 h 1082"/>
              <a:gd name="T10" fmla="*/ 298 w 1230"/>
              <a:gd name="T11" fmla="*/ 795 h 1082"/>
              <a:gd name="T12" fmla="*/ 672 w 1230"/>
              <a:gd name="T13" fmla="*/ 706 h 1082"/>
              <a:gd name="T14" fmla="*/ 672 w 1230"/>
              <a:gd name="T15" fmla="*/ 0 h 1082"/>
              <a:gd name="T16" fmla="*/ 495 w 1230"/>
              <a:gd name="T17" fmla="*/ 0 h 1082"/>
              <a:gd name="T18" fmla="*/ 495 w 1230"/>
              <a:gd name="T19" fmla="*/ 706 h 1082"/>
              <a:gd name="T20" fmla="*/ 584 w 1230"/>
              <a:gd name="T21" fmla="*/ 795 h 1082"/>
              <a:gd name="T22" fmla="*/ 672 w 1230"/>
              <a:gd name="T23" fmla="*/ 706 h 1082"/>
              <a:gd name="T24" fmla="*/ 958 w 1230"/>
              <a:gd name="T25" fmla="*/ 706 h 1082"/>
              <a:gd name="T26" fmla="*/ 958 w 1230"/>
              <a:gd name="T27" fmla="*/ 0 h 1082"/>
              <a:gd name="T28" fmla="*/ 781 w 1230"/>
              <a:gd name="T29" fmla="*/ 0 h 1082"/>
              <a:gd name="T30" fmla="*/ 781 w 1230"/>
              <a:gd name="T31" fmla="*/ 706 h 1082"/>
              <a:gd name="T32" fmla="*/ 869 w 1230"/>
              <a:gd name="T33" fmla="*/ 795 h 1082"/>
              <a:gd name="T34" fmla="*/ 958 w 1230"/>
              <a:gd name="T35" fmla="*/ 706 h 1082"/>
              <a:gd name="T36" fmla="*/ 1230 w 1230"/>
              <a:gd name="T37" fmla="*/ 936 h 1082"/>
              <a:gd name="T38" fmla="*/ 0 w 1230"/>
              <a:gd name="T39" fmla="*/ 936 h 1082"/>
              <a:gd name="T40" fmla="*/ 0 w 1230"/>
              <a:gd name="T41" fmla="*/ 1082 h 1082"/>
              <a:gd name="T42" fmla="*/ 1230 w 1230"/>
              <a:gd name="T43" fmla="*/ 1082 h 1082"/>
              <a:gd name="T44" fmla="*/ 1230 w 1230"/>
              <a:gd name="T45" fmla="*/ 936 h 1082"/>
              <a:gd name="T46" fmla="*/ 72 w 1230"/>
              <a:gd name="T47" fmla="*/ 936 h 1082"/>
              <a:gd name="T48" fmla="*/ 72 w 1230"/>
              <a:gd name="T49" fmla="*/ 136 h 1082"/>
              <a:gd name="T50" fmla="*/ 1095 w 1230"/>
              <a:gd name="T51" fmla="*/ 936 h 1082"/>
              <a:gd name="T52" fmla="*/ 1095 w 1230"/>
              <a:gd name="T53" fmla="*/ 136 h 1082"/>
              <a:gd name="T54" fmla="*/ 72 w 1230"/>
              <a:gd name="T55" fmla="*/ 231 h 1082"/>
              <a:gd name="T56" fmla="*/ 209 w 1230"/>
              <a:gd name="T57" fmla="*/ 231 h 1082"/>
              <a:gd name="T58" fmla="*/ 387 w 1230"/>
              <a:gd name="T59" fmla="*/ 231 h 1082"/>
              <a:gd name="T60" fmla="*/ 495 w 1230"/>
              <a:gd name="T61" fmla="*/ 231 h 1082"/>
              <a:gd name="T62" fmla="*/ 672 w 1230"/>
              <a:gd name="T63" fmla="*/ 231 h 1082"/>
              <a:gd name="T64" fmla="*/ 781 w 1230"/>
              <a:gd name="T65" fmla="*/ 231 h 1082"/>
              <a:gd name="T66" fmla="*/ 958 w 1230"/>
              <a:gd name="T67" fmla="*/ 231 h 1082"/>
              <a:gd name="T68" fmla="*/ 1095 w 1230"/>
              <a:gd name="T69" fmla="*/ 231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30" h="1082">
                <a:moveTo>
                  <a:pt x="298" y="795"/>
                </a:moveTo>
                <a:cubicBezTo>
                  <a:pt x="249" y="795"/>
                  <a:pt x="209" y="755"/>
                  <a:pt x="209" y="706"/>
                </a:cubicBezTo>
                <a:cubicBezTo>
                  <a:pt x="209" y="0"/>
                  <a:pt x="209" y="0"/>
                  <a:pt x="209" y="0"/>
                </a:cubicBezTo>
                <a:cubicBezTo>
                  <a:pt x="387" y="0"/>
                  <a:pt x="387" y="0"/>
                  <a:pt x="387" y="0"/>
                </a:cubicBezTo>
                <a:cubicBezTo>
                  <a:pt x="387" y="706"/>
                  <a:pt x="387" y="706"/>
                  <a:pt x="387" y="706"/>
                </a:cubicBezTo>
                <a:cubicBezTo>
                  <a:pt x="387" y="755"/>
                  <a:pt x="347" y="795"/>
                  <a:pt x="298" y="795"/>
                </a:cubicBezTo>
                <a:close/>
                <a:moveTo>
                  <a:pt x="672" y="706"/>
                </a:moveTo>
                <a:cubicBezTo>
                  <a:pt x="672" y="0"/>
                  <a:pt x="672" y="0"/>
                  <a:pt x="672" y="0"/>
                </a:cubicBezTo>
                <a:cubicBezTo>
                  <a:pt x="495" y="0"/>
                  <a:pt x="495" y="0"/>
                  <a:pt x="495" y="0"/>
                </a:cubicBezTo>
                <a:cubicBezTo>
                  <a:pt x="495" y="706"/>
                  <a:pt x="495" y="706"/>
                  <a:pt x="495" y="706"/>
                </a:cubicBezTo>
                <a:cubicBezTo>
                  <a:pt x="495" y="755"/>
                  <a:pt x="535" y="795"/>
                  <a:pt x="584" y="795"/>
                </a:cubicBezTo>
                <a:cubicBezTo>
                  <a:pt x="633" y="795"/>
                  <a:pt x="672" y="755"/>
                  <a:pt x="672" y="706"/>
                </a:cubicBezTo>
                <a:close/>
                <a:moveTo>
                  <a:pt x="958" y="706"/>
                </a:moveTo>
                <a:cubicBezTo>
                  <a:pt x="958" y="0"/>
                  <a:pt x="958" y="0"/>
                  <a:pt x="958" y="0"/>
                </a:cubicBezTo>
                <a:cubicBezTo>
                  <a:pt x="781" y="0"/>
                  <a:pt x="781" y="0"/>
                  <a:pt x="781" y="0"/>
                </a:cubicBezTo>
                <a:cubicBezTo>
                  <a:pt x="781" y="706"/>
                  <a:pt x="781" y="706"/>
                  <a:pt x="781" y="706"/>
                </a:cubicBezTo>
                <a:cubicBezTo>
                  <a:pt x="781" y="755"/>
                  <a:pt x="820" y="795"/>
                  <a:pt x="869" y="795"/>
                </a:cubicBezTo>
                <a:cubicBezTo>
                  <a:pt x="918" y="795"/>
                  <a:pt x="958" y="755"/>
                  <a:pt x="958" y="706"/>
                </a:cubicBezTo>
                <a:close/>
                <a:moveTo>
                  <a:pt x="1230" y="936"/>
                </a:moveTo>
                <a:cubicBezTo>
                  <a:pt x="0" y="936"/>
                  <a:pt x="0" y="936"/>
                  <a:pt x="0" y="936"/>
                </a:cubicBezTo>
                <a:cubicBezTo>
                  <a:pt x="0" y="1082"/>
                  <a:pt x="0" y="1082"/>
                  <a:pt x="0" y="1082"/>
                </a:cubicBezTo>
                <a:cubicBezTo>
                  <a:pt x="1230" y="1082"/>
                  <a:pt x="1230" y="1082"/>
                  <a:pt x="1230" y="1082"/>
                </a:cubicBezTo>
                <a:lnTo>
                  <a:pt x="1230" y="936"/>
                </a:lnTo>
                <a:close/>
                <a:moveTo>
                  <a:pt x="72" y="936"/>
                </a:moveTo>
                <a:cubicBezTo>
                  <a:pt x="72" y="136"/>
                  <a:pt x="72" y="136"/>
                  <a:pt x="72" y="136"/>
                </a:cubicBezTo>
                <a:moveTo>
                  <a:pt x="1095" y="936"/>
                </a:moveTo>
                <a:cubicBezTo>
                  <a:pt x="1095" y="136"/>
                  <a:pt x="1095" y="136"/>
                  <a:pt x="1095" y="136"/>
                </a:cubicBezTo>
                <a:moveTo>
                  <a:pt x="72" y="231"/>
                </a:moveTo>
                <a:cubicBezTo>
                  <a:pt x="209" y="231"/>
                  <a:pt x="209" y="231"/>
                  <a:pt x="209" y="231"/>
                </a:cubicBezTo>
                <a:moveTo>
                  <a:pt x="387" y="231"/>
                </a:moveTo>
                <a:cubicBezTo>
                  <a:pt x="495" y="231"/>
                  <a:pt x="495" y="231"/>
                  <a:pt x="495" y="231"/>
                </a:cubicBezTo>
                <a:moveTo>
                  <a:pt x="672" y="231"/>
                </a:moveTo>
                <a:cubicBezTo>
                  <a:pt x="781" y="231"/>
                  <a:pt x="781" y="231"/>
                  <a:pt x="781" y="231"/>
                </a:cubicBezTo>
                <a:moveTo>
                  <a:pt x="958" y="231"/>
                </a:moveTo>
                <a:cubicBezTo>
                  <a:pt x="1095" y="231"/>
                  <a:pt x="1095" y="231"/>
                  <a:pt x="1095" y="231"/>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5" name="Freeform 54">
            <a:extLst>
              <a:ext uri="{FF2B5EF4-FFF2-40B4-BE49-F238E27FC236}">
                <a16:creationId xmlns:a16="http://schemas.microsoft.com/office/drawing/2014/main" id="{0A9DAA04-D476-45D9-A6CF-67CD6277E81F}"/>
              </a:ext>
            </a:extLst>
          </p:cNvPr>
          <p:cNvSpPr>
            <a:spLocks noEditPoints="1"/>
          </p:cNvSpPr>
          <p:nvPr/>
        </p:nvSpPr>
        <p:spPr bwMode="auto">
          <a:xfrm>
            <a:off x="2209800" y="5532438"/>
            <a:ext cx="392113" cy="381000"/>
          </a:xfrm>
          <a:custGeom>
            <a:avLst/>
            <a:gdLst>
              <a:gd name="T0" fmla="*/ 427 w 1032"/>
              <a:gd name="T1" fmla="*/ 674 h 1000"/>
              <a:gd name="T2" fmla="*/ 377 w 1032"/>
              <a:gd name="T3" fmla="*/ 922 h 1000"/>
              <a:gd name="T4" fmla="*/ 78 w 1032"/>
              <a:gd name="T5" fmla="*/ 906 h 1000"/>
              <a:gd name="T6" fmla="*/ 95 w 1032"/>
              <a:gd name="T7" fmla="*/ 607 h 1000"/>
              <a:gd name="T8" fmla="*/ 347 w 1032"/>
              <a:gd name="T9" fmla="*/ 584 h 1000"/>
              <a:gd name="T10" fmla="*/ 347 w 1032"/>
              <a:gd name="T11" fmla="*/ 584 h 1000"/>
              <a:gd name="T12" fmla="*/ 894 w 1032"/>
              <a:gd name="T13" fmla="*/ 0 h 1000"/>
              <a:gd name="T14" fmla="*/ 900 w 1032"/>
              <a:gd name="T15" fmla="*/ 280 h 1000"/>
              <a:gd name="T16" fmla="*/ 427 w 1032"/>
              <a:gd name="T17" fmla="*/ 674 h 1000"/>
              <a:gd name="T18" fmla="*/ 184 w 1032"/>
              <a:gd name="T19" fmla="*/ 811 h 1000"/>
              <a:gd name="T20" fmla="*/ 290 w 1032"/>
              <a:gd name="T21" fmla="*/ 817 h 1000"/>
              <a:gd name="T22" fmla="*/ 295 w 1032"/>
              <a:gd name="T23" fmla="*/ 711 h 1000"/>
              <a:gd name="T24" fmla="*/ 189 w 1032"/>
              <a:gd name="T25" fmla="*/ 705 h 1000"/>
              <a:gd name="T26" fmla="*/ 184 w 1032"/>
              <a:gd name="T27" fmla="*/ 811 h 1000"/>
              <a:gd name="T28" fmla="*/ 605 w 1032"/>
              <a:gd name="T29" fmla="*/ 674 h 1000"/>
              <a:gd name="T30" fmla="*/ 655 w 1032"/>
              <a:gd name="T31" fmla="*/ 922 h 1000"/>
              <a:gd name="T32" fmla="*/ 954 w 1032"/>
              <a:gd name="T33" fmla="*/ 906 h 1000"/>
              <a:gd name="T34" fmla="*/ 937 w 1032"/>
              <a:gd name="T35" fmla="*/ 607 h 1000"/>
              <a:gd name="T36" fmla="*/ 685 w 1032"/>
              <a:gd name="T37" fmla="*/ 584 h 1000"/>
              <a:gd name="T38" fmla="*/ 685 w 1032"/>
              <a:gd name="T39" fmla="*/ 584 h 1000"/>
              <a:gd name="T40" fmla="*/ 435 w 1032"/>
              <a:gd name="T41" fmla="*/ 317 h 1000"/>
              <a:gd name="T42" fmla="*/ 138 w 1032"/>
              <a:gd name="T43" fmla="*/ 0 h 1000"/>
              <a:gd name="T44" fmla="*/ 131 w 1032"/>
              <a:gd name="T45" fmla="*/ 280 h 1000"/>
              <a:gd name="T46" fmla="*/ 325 w 1032"/>
              <a:gd name="T47" fmla="*/ 444 h 1000"/>
              <a:gd name="T48" fmla="*/ 842 w 1032"/>
              <a:gd name="T49" fmla="*/ 705 h 1000"/>
              <a:gd name="T50" fmla="*/ 736 w 1032"/>
              <a:gd name="T51" fmla="*/ 711 h 1000"/>
              <a:gd name="T52" fmla="*/ 742 w 1032"/>
              <a:gd name="T53" fmla="*/ 817 h 1000"/>
              <a:gd name="T54" fmla="*/ 848 w 1032"/>
              <a:gd name="T55" fmla="*/ 811 h 1000"/>
              <a:gd name="T56" fmla="*/ 842 w 1032"/>
              <a:gd name="T57" fmla="*/ 705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32" h="1000">
                <a:moveTo>
                  <a:pt x="427" y="674"/>
                </a:moveTo>
                <a:cubicBezTo>
                  <a:pt x="466" y="756"/>
                  <a:pt x="449" y="858"/>
                  <a:pt x="377" y="922"/>
                </a:cubicBezTo>
                <a:cubicBezTo>
                  <a:pt x="290" y="1000"/>
                  <a:pt x="156" y="993"/>
                  <a:pt x="78" y="906"/>
                </a:cubicBezTo>
                <a:cubicBezTo>
                  <a:pt x="0" y="819"/>
                  <a:pt x="7" y="685"/>
                  <a:pt x="95" y="607"/>
                </a:cubicBezTo>
                <a:cubicBezTo>
                  <a:pt x="166" y="543"/>
                  <a:pt x="269" y="536"/>
                  <a:pt x="347" y="584"/>
                </a:cubicBezTo>
                <a:cubicBezTo>
                  <a:pt x="347" y="584"/>
                  <a:pt x="347" y="584"/>
                  <a:pt x="347" y="584"/>
                </a:cubicBezTo>
                <a:cubicBezTo>
                  <a:pt x="894" y="0"/>
                  <a:pt x="894" y="0"/>
                  <a:pt x="894" y="0"/>
                </a:cubicBezTo>
                <a:cubicBezTo>
                  <a:pt x="894" y="0"/>
                  <a:pt x="990" y="200"/>
                  <a:pt x="900" y="280"/>
                </a:cubicBezTo>
                <a:cubicBezTo>
                  <a:pt x="811" y="360"/>
                  <a:pt x="427" y="674"/>
                  <a:pt x="427" y="674"/>
                </a:cubicBezTo>
                <a:moveTo>
                  <a:pt x="184" y="811"/>
                </a:moveTo>
                <a:cubicBezTo>
                  <a:pt x="211" y="842"/>
                  <a:pt x="259" y="845"/>
                  <a:pt x="290" y="817"/>
                </a:cubicBezTo>
                <a:cubicBezTo>
                  <a:pt x="320" y="789"/>
                  <a:pt x="323" y="742"/>
                  <a:pt x="295" y="711"/>
                </a:cubicBezTo>
                <a:cubicBezTo>
                  <a:pt x="268" y="680"/>
                  <a:pt x="220" y="678"/>
                  <a:pt x="189" y="705"/>
                </a:cubicBezTo>
                <a:cubicBezTo>
                  <a:pt x="159" y="733"/>
                  <a:pt x="156" y="780"/>
                  <a:pt x="184" y="811"/>
                </a:cubicBezTo>
                <a:close/>
                <a:moveTo>
                  <a:pt x="605" y="674"/>
                </a:moveTo>
                <a:cubicBezTo>
                  <a:pt x="566" y="756"/>
                  <a:pt x="583" y="858"/>
                  <a:pt x="655" y="922"/>
                </a:cubicBezTo>
                <a:cubicBezTo>
                  <a:pt x="742" y="1000"/>
                  <a:pt x="876" y="993"/>
                  <a:pt x="954" y="906"/>
                </a:cubicBezTo>
                <a:cubicBezTo>
                  <a:pt x="1032" y="819"/>
                  <a:pt x="1024" y="685"/>
                  <a:pt x="937" y="607"/>
                </a:cubicBezTo>
                <a:cubicBezTo>
                  <a:pt x="866" y="543"/>
                  <a:pt x="763" y="536"/>
                  <a:pt x="685" y="584"/>
                </a:cubicBezTo>
                <a:cubicBezTo>
                  <a:pt x="685" y="584"/>
                  <a:pt x="685" y="584"/>
                  <a:pt x="685" y="584"/>
                </a:cubicBezTo>
                <a:moveTo>
                  <a:pt x="435" y="317"/>
                </a:moveTo>
                <a:cubicBezTo>
                  <a:pt x="138" y="0"/>
                  <a:pt x="138" y="0"/>
                  <a:pt x="138" y="0"/>
                </a:cubicBezTo>
                <a:cubicBezTo>
                  <a:pt x="138" y="0"/>
                  <a:pt x="42" y="200"/>
                  <a:pt x="131" y="280"/>
                </a:cubicBezTo>
                <a:cubicBezTo>
                  <a:pt x="165" y="311"/>
                  <a:pt x="243" y="376"/>
                  <a:pt x="325" y="444"/>
                </a:cubicBezTo>
                <a:moveTo>
                  <a:pt x="842" y="705"/>
                </a:moveTo>
                <a:cubicBezTo>
                  <a:pt x="811" y="678"/>
                  <a:pt x="764" y="680"/>
                  <a:pt x="736" y="711"/>
                </a:cubicBezTo>
                <a:cubicBezTo>
                  <a:pt x="709" y="742"/>
                  <a:pt x="711" y="789"/>
                  <a:pt x="742" y="817"/>
                </a:cubicBezTo>
                <a:cubicBezTo>
                  <a:pt x="773" y="845"/>
                  <a:pt x="821" y="842"/>
                  <a:pt x="848" y="811"/>
                </a:cubicBezTo>
                <a:cubicBezTo>
                  <a:pt x="876" y="780"/>
                  <a:pt x="873" y="733"/>
                  <a:pt x="842" y="705"/>
                </a:cubicBez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6" name="Freeform 55">
            <a:extLst>
              <a:ext uri="{FF2B5EF4-FFF2-40B4-BE49-F238E27FC236}">
                <a16:creationId xmlns:a16="http://schemas.microsoft.com/office/drawing/2014/main" id="{26A91ACB-6884-4277-8E65-3EF8D83F9A5B}"/>
              </a:ext>
            </a:extLst>
          </p:cNvPr>
          <p:cNvSpPr>
            <a:spLocks noEditPoints="1"/>
          </p:cNvSpPr>
          <p:nvPr/>
        </p:nvSpPr>
        <p:spPr bwMode="auto">
          <a:xfrm>
            <a:off x="7400925" y="881063"/>
            <a:ext cx="514350" cy="482600"/>
          </a:xfrm>
          <a:custGeom>
            <a:avLst/>
            <a:gdLst>
              <a:gd name="T0" fmla="*/ 918 w 1354"/>
              <a:gd name="T1" fmla="*/ 885 h 1267"/>
              <a:gd name="T2" fmla="*/ 821 w 1354"/>
              <a:gd name="T3" fmla="*/ 1065 h 1267"/>
              <a:gd name="T4" fmla="*/ 833 w 1354"/>
              <a:gd name="T5" fmla="*/ 1218 h 1267"/>
              <a:gd name="T6" fmla="*/ 248 w 1354"/>
              <a:gd name="T7" fmla="*/ 492 h 1267"/>
              <a:gd name="T8" fmla="*/ 406 w 1354"/>
              <a:gd name="T9" fmla="*/ 348 h 1267"/>
              <a:gd name="T10" fmla="*/ 1280 w 1354"/>
              <a:gd name="T11" fmla="*/ 747 h 1267"/>
              <a:gd name="T12" fmla="*/ 918 w 1354"/>
              <a:gd name="T13" fmla="*/ 885 h 1267"/>
              <a:gd name="T14" fmla="*/ 525 w 1354"/>
              <a:gd name="T15" fmla="*/ 846 h 1267"/>
              <a:gd name="T16" fmla="*/ 411 w 1354"/>
              <a:gd name="T17" fmla="*/ 928 h 1267"/>
              <a:gd name="T18" fmla="*/ 525 w 1354"/>
              <a:gd name="T19" fmla="*/ 1010 h 1267"/>
              <a:gd name="T20" fmla="*/ 640 w 1354"/>
              <a:gd name="T21" fmla="*/ 928 h 1267"/>
              <a:gd name="T22" fmla="*/ 525 w 1354"/>
              <a:gd name="T23" fmla="*/ 846 h 1267"/>
              <a:gd name="T24" fmla="*/ 456 w 1354"/>
              <a:gd name="T25" fmla="*/ 560 h 1267"/>
              <a:gd name="T26" fmla="*/ 341 w 1354"/>
              <a:gd name="T27" fmla="*/ 643 h 1267"/>
              <a:gd name="T28" fmla="*/ 456 w 1354"/>
              <a:gd name="T29" fmla="*/ 725 h 1267"/>
              <a:gd name="T30" fmla="*/ 570 w 1354"/>
              <a:gd name="T31" fmla="*/ 643 h 1267"/>
              <a:gd name="T32" fmla="*/ 456 w 1354"/>
              <a:gd name="T33" fmla="*/ 560 h 1267"/>
              <a:gd name="T34" fmla="*/ 727 w 1354"/>
              <a:gd name="T35" fmla="*/ 353 h 1267"/>
              <a:gd name="T36" fmla="*/ 613 w 1354"/>
              <a:gd name="T37" fmla="*/ 436 h 1267"/>
              <a:gd name="T38" fmla="*/ 727 w 1354"/>
              <a:gd name="T39" fmla="*/ 518 h 1267"/>
              <a:gd name="T40" fmla="*/ 842 w 1354"/>
              <a:gd name="T41" fmla="*/ 436 h 1267"/>
              <a:gd name="T42" fmla="*/ 727 w 1354"/>
              <a:gd name="T43" fmla="*/ 353 h 1267"/>
              <a:gd name="T44" fmla="*/ 983 w 1354"/>
              <a:gd name="T45" fmla="*/ 586 h 1267"/>
              <a:gd name="T46" fmla="*/ 869 w 1354"/>
              <a:gd name="T47" fmla="*/ 668 h 1267"/>
              <a:gd name="T48" fmla="*/ 983 w 1354"/>
              <a:gd name="T49" fmla="*/ 751 h 1267"/>
              <a:gd name="T50" fmla="*/ 1098 w 1354"/>
              <a:gd name="T51" fmla="*/ 668 h 1267"/>
              <a:gd name="T52" fmla="*/ 983 w 1354"/>
              <a:gd name="T53" fmla="*/ 586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54" h="1267">
                <a:moveTo>
                  <a:pt x="918" y="885"/>
                </a:moveTo>
                <a:cubicBezTo>
                  <a:pt x="785" y="870"/>
                  <a:pt x="773" y="1020"/>
                  <a:pt x="821" y="1065"/>
                </a:cubicBezTo>
                <a:cubicBezTo>
                  <a:pt x="870" y="1110"/>
                  <a:pt x="896" y="1188"/>
                  <a:pt x="833" y="1218"/>
                </a:cubicBezTo>
                <a:cubicBezTo>
                  <a:pt x="349" y="1267"/>
                  <a:pt x="0" y="845"/>
                  <a:pt x="248" y="492"/>
                </a:cubicBezTo>
                <a:cubicBezTo>
                  <a:pt x="289" y="433"/>
                  <a:pt x="345" y="386"/>
                  <a:pt x="406" y="348"/>
                </a:cubicBezTo>
                <a:cubicBezTo>
                  <a:pt x="967" y="0"/>
                  <a:pt x="1354" y="555"/>
                  <a:pt x="1280" y="747"/>
                </a:cubicBezTo>
                <a:cubicBezTo>
                  <a:pt x="1213" y="920"/>
                  <a:pt x="1051" y="900"/>
                  <a:pt x="918" y="885"/>
                </a:cubicBezTo>
                <a:close/>
                <a:moveTo>
                  <a:pt x="525" y="846"/>
                </a:moveTo>
                <a:cubicBezTo>
                  <a:pt x="462" y="846"/>
                  <a:pt x="411" y="882"/>
                  <a:pt x="411" y="928"/>
                </a:cubicBezTo>
                <a:cubicBezTo>
                  <a:pt x="411" y="973"/>
                  <a:pt x="462" y="1010"/>
                  <a:pt x="525" y="1010"/>
                </a:cubicBezTo>
                <a:cubicBezTo>
                  <a:pt x="588" y="1010"/>
                  <a:pt x="640" y="973"/>
                  <a:pt x="640" y="928"/>
                </a:cubicBezTo>
                <a:cubicBezTo>
                  <a:pt x="640" y="882"/>
                  <a:pt x="588" y="846"/>
                  <a:pt x="525" y="846"/>
                </a:cubicBezTo>
                <a:close/>
                <a:moveTo>
                  <a:pt x="456" y="560"/>
                </a:moveTo>
                <a:cubicBezTo>
                  <a:pt x="393" y="560"/>
                  <a:pt x="341" y="597"/>
                  <a:pt x="341" y="643"/>
                </a:cubicBezTo>
                <a:cubicBezTo>
                  <a:pt x="341" y="688"/>
                  <a:pt x="393" y="725"/>
                  <a:pt x="456" y="725"/>
                </a:cubicBezTo>
                <a:cubicBezTo>
                  <a:pt x="519" y="725"/>
                  <a:pt x="570" y="688"/>
                  <a:pt x="570" y="643"/>
                </a:cubicBezTo>
                <a:cubicBezTo>
                  <a:pt x="570" y="597"/>
                  <a:pt x="519" y="560"/>
                  <a:pt x="456" y="560"/>
                </a:cubicBezTo>
                <a:close/>
                <a:moveTo>
                  <a:pt x="727" y="353"/>
                </a:moveTo>
                <a:cubicBezTo>
                  <a:pt x="664" y="353"/>
                  <a:pt x="613" y="390"/>
                  <a:pt x="613" y="436"/>
                </a:cubicBezTo>
                <a:cubicBezTo>
                  <a:pt x="613" y="481"/>
                  <a:pt x="664" y="518"/>
                  <a:pt x="727" y="518"/>
                </a:cubicBezTo>
                <a:cubicBezTo>
                  <a:pt x="791" y="518"/>
                  <a:pt x="842" y="481"/>
                  <a:pt x="842" y="436"/>
                </a:cubicBezTo>
                <a:cubicBezTo>
                  <a:pt x="842" y="390"/>
                  <a:pt x="791" y="353"/>
                  <a:pt x="727" y="353"/>
                </a:cubicBezTo>
                <a:close/>
                <a:moveTo>
                  <a:pt x="983" y="586"/>
                </a:moveTo>
                <a:cubicBezTo>
                  <a:pt x="920" y="586"/>
                  <a:pt x="869" y="623"/>
                  <a:pt x="869" y="668"/>
                </a:cubicBezTo>
                <a:cubicBezTo>
                  <a:pt x="869" y="714"/>
                  <a:pt x="920" y="751"/>
                  <a:pt x="983" y="751"/>
                </a:cubicBezTo>
                <a:cubicBezTo>
                  <a:pt x="1047" y="751"/>
                  <a:pt x="1098" y="714"/>
                  <a:pt x="1098" y="668"/>
                </a:cubicBezTo>
                <a:cubicBezTo>
                  <a:pt x="1098" y="623"/>
                  <a:pt x="1047" y="586"/>
                  <a:pt x="983" y="586"/>
                </a:cubicBez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4104958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Freeform 130">
            <a:extLst>
              <a:ext uri="{FF2B5EF4-FFF2-40B4-BE49-F238E27FC236}">
                <a16:creationId xmlns:a16="http://schemas.microsoft.com/office/drawing/2014/main" id="{03D67396-399D-4A81-96BC-4E0BF68C25A6}"/>
              </a:ext>
            </a:extLst>
          </p:cNvPr>
          <p:cNvSpPr>
            <a:spLocks noEditPoints="1"/>
          </p:cNvSpPr>
          <p:nvPr/>
        </p:nvSpPr>
        <p:spPr bwMode="auto">
          <a:xfrm>
            <a:off x="2222500" y="963613"/>
            <a:ext cx="365125" cy="352425"/>
          </a:xfrm>
          <a:custGeom>
            <a:avLst/>
            <a:gdLst>
              <a:gd name="T0" fmla="*/ 267 w 960"/>
              <a:gd name="T1" fmla="*/ 664 h 927"/>
              <a:gd name="T2" fmla="*/ 73 w 960"/>
              <a:gd name="T3" fmla="*/ 664 h 927"/>
              <a:gd name="T4" fmla="*/ 0 w 960"/>
              <a:gd name="T5" fmla="*/ 591 h 927"/>
              <a:gd name="T6" fmla="*/ 0 w 960"/>
              <a:gd name="T7" fmla="*/ 73 h 927"/>
              <a:gd name="T8" fmla="*/ 73 w 960"/>
              <a:gd name="T9" fmla="*/ 0 h 927"/>
              <a:gd name="T10" fmla="*/ 677 w 960"/>
              <a:gd name="T11" fmla="*/ 0 h 927"/>
              <a:gd name="T12" fmla="*/ 751 w 960"/>
              <a:gd name="T13" fmla="*/ 73 h 927"/>
              <a:gd name="T14" fmla="*/ 751 w 960"/>
              <a:gd name="T15" fmla="*/ 244 h 927"/>
              <a:gd name="T16" fmla="*/ 0 w 960"/>
              <a:gd name="T17" fmla="*/ 195 h 927"/>
              <a:gd name="T18" fmla="*/ 751 w 960"/>
              <a:gd name="T19" fmla="*/ 195 h 927"/>
              <a:gd name="T20" fmla="*/ 668 w 960"/>
              <a:gd name="T21" fmla="*/ 344 h 927"/>
              <a:gd name="T22" fmla="*/ 377 w 960"/>
              <a:gd name="T23" fmla="*/ 635 h 927"/>
              <a:gd name="T24" fmla="*/ 668 w 960"/>
              <a:gd name="T25" fmla="*/ 927 h 927"/>
              <a:gd name="T26" fmla="*/ 960 w 960"/>
              <a:gd name="T27" fmla="*/ 635 h 927"/>
              <a:gd name="T28" fmla="*/ 668 w 960"/>
              <a:gd name="T29" fmla="*/ 344 h 927"/>
              <a:gd name="T30" fmla="*/ 668 w 960"/>
              <a:gd name="T31" fmla="*/ 635 h 927"/>
              <a:gd name="T32" fmla="*/ 668 w 960"/>
              <a:gd name="T33" fmla="*/ 344 h 927"/>
              <a:gd name="T34" fmla="*/ 668 w 960"/>
              <a:gd name="T35" fmla="*/ 635 h 927"/>
              <a:gd name="T36" fmla="*/ 927 w 960"/>
              <a:gd name="T37" fmla="*/ 502 h 927"/>
              <a:gd name="T38" fmla="*/ 101 w 960"/>
              <a:gd name="T39" fmla="*/ 97 h 927"/>
              <a:gd name="T40" fmla="*/ 110 w 960"/>
              <a:gd name="T41" fmla="*/ 106 h 927"/>
              <a:gd name="T42" fmla="*/ 119 w 960"/>
              <a:gd name="T43" fmla="*/ 97 h 927"/>
              <a:gd name="T44" fmla="*/ 110 w 960"/>
              <a:gd name="T45" fmla="*/ 88 h 927"/>
              <a:gd name="T46" fmla="*/ 101 w 960"/>
              <a:gd name="T47" fmla="*/ 97 h 927"/>
              <a:gd name="T48" fmla="*/ 216 w 960"/>
              <a:gd name="T49" fmla="*/ 97 h 927"/>
              <a:gd name="T50" fmla="*/ 225 w 960"/>
              <a:gd name="T51" fmla="*/ 106 h 927"/>
              <a:gd name="T52" fmla="*/ 234 w 960"/>
              <a:gd name="T53" fmla="*/ 97 h 927"/>
              <a:gd name="T54" fmla="*/ 225 w 960"/>
              <a:gd name="T55" fmla="*/ 88 h 927"/>
              <a:gd name="T56" fmla="*/ 216 w 960"/>
              <a:gd name="T57" fmla="*/ 97 h 927"/>
              <a:gd name="T58" fmla="*/ 330 w 960"/>
              <a:gd name="T59" fmla="*/ 97 h 927"/>
              <a:gd name="T60" fmla="*/ 339 w 960"/>
              <a:gd name="T61" fmla="*/ 106 h 927"/>
              <a:gd name="T62" fmla="*/ 348 w 960"/>
              <a:gd name="T63" fmla="*/ 97 h 927"/>
              <a:gd name="T64" fmla="*/ 339 w 960"/>
              <a:gd name="T65" fmla="*/ 88 h 927"/>
              <a:gd name="T66" fmla="*/ 330 w 960"/>
              <a:gd name="T67" fmla="*/ 97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0" h="927">
                <a:moveTo>
                  <a:pt x="267" y="664"/>
                </a:moveTo>
                <a:cubicBezTo>
                  <a:pt x="73" y="664"/>
                  <a:pt x="73" y="664"/>
                  <a:pt x="73" y="664"/>
                </a:cubicBezTo>
                <a:cubicBezTo>
                  <a:pt x="33" y="664"/>
                  <a:pt x="0" y="631"/>
                  <a:pt x="0" y="591"/>
                </a:cubicBezTo>
                <a:cubicBezTo>
                  <a:pt x="0" y="73"/>
                  <a:pt x="0" y="73"/>
                  <a:pt x="0" y="73"/>
                </a:cubicBezTo>
                <a:cubicBezTo>
                  <a:pt x="0" y="32"/>
                  <a:pt x="33" y="0"/>
                  <a:pt x="73" y="0"/>
                </a:cubicBezTo>
                <a:cubicBezTo>
                  <a:pt x="677" y="0"/>
                  <a:pt x="677" y="0"/>
                  <a:pt x="677" y="0"/>
                </a:cubicBezTo>
                <a:cubicBezTo>
                  <a:pt x="718" y="0"/>
                  <a:pt x="751" y="32"/>
                  <a:pt x="751" y="73"/>
                </a:cubicBezTo>
                <a:cubicBezTo>
                  <a:pt x="751" y="244"/>
                  <a:pt x="751" y="244"/>
                  <a:pt x="751" y="244"/>
                </a:cubicBezTo>
                <a:moveTo>
                  <a:pt x="0" y="195"/>
                </a:moveTo>
                <a:cubicBezTo>
                  <a:pt x="751" y="195"/>
                  <a:pt x="751" y="195"/>
                  <a:pt x="751" y="195"/>
                </a:cubicBezTo>
                <a:moveTo>
                  <a:pt x="668" y="344"/>
                </a:moveTo>
                <a:cubicBezTo>
                  <a:pt x="508" y="344"/>
                  <a:pt x="377" y="475"/>
                  <a:pt x="377" y="635"/>
                </a:cubicBezTo>
                <a:cubicBezTo>
                  <a:pt x="377" y="796"/>
                  <a:pt x="508" y="927"/>
                  <a:pt x="668" y="927"/>
                </a:cubicBezTo>
                <a:cubicBezTo>
                  <a:pt x="829" y="927"/>
                  <a:pt x="960" y="796"/>
                  <a:pt x="960" y="635"/>
                </a:cubicBezTo>
                <a:cubicBezTo>
                  <a:pt x="960" y="475"/>
                  <a:pt x="829" y="344"/>
                  <a:pt x="668" y="344"/>
                </a:cubicBezTo>
                <a:close/>
                <a:moveTo>
                  <a:pt x="668" y="635"/>
                </a:moveTo>
                <a:cubicBezTo>
                  <a:pt x="668" y="344"/>
                  <a:pt x="668" y="344"/>
                  <a:pt x="668" y="344"/>
                </a:cubicBezTo>
                <a:moveTo>
                  <a:pt x="668" y="635"/>
                </a:moveTo>
                <a:cubicBezTo>
                  <a:pt x="927" y="502"/>
                  <a:pt x="927" y="502"/>
                  <a:pt x="927" y="502"/>
                </a:cubicBezTo>
                <a:moveTo>
                  <a:pt x="101" y="97"/>
                </a:moveTo>
                <a:cubicBezTo>
                  <a:pt x="101" y="102"/>
                  <a:pt x="105" y="106"/>
                  <a:pt x="110" y="106"/>
                </a:cubicBezTo>
                <a:cubicBezTo>
                  <a:pt x="115" y="106"/>
                  <a:pt x="119" y="102"/>
                  <a:pt x="119" y="97"/>
                </a:cubicBezTo>
                <a:cubicBezTo>
                  <a:pt x="119" y="92"/>
                  <a:pt x="115" y="88"/>
                  <a:pt x="110" y="88"/>
                </a:cubicBezTo>
                <a:cubicBezTo>
                  <a:pt x="105" y="88"/>
                  <a:pt x="101" y="92"/>
                  <a:pt x="101" y="97"/>
                </a:cubicBezTo>
                <a:close/>
                <a:moveTo>
                  <a:pt x="216" y="97"/>
                </a:moveTo>
                <a:cubicBezTo>
                  <a:pt x="216" y="102"/>
                  <a:pt x="220" y="106"/>
                  <a:pt x="225" y="106"/>
                </a:cubicBezTo>
                <a:cubicBezTo>
                  <a:pt x="230" y="106"/>
                  <a:pt x="234" y="102"/>
                  <a:pt x="234" y="97"/>
                </a:cubicBezTo>
                <a:cubicBezTo>
                  <a:pt x="234" y="92"/>
                  <a:pt x="230" y="88"/>
                  <a:pt x="225" y="88"/>
                </a:cubicBezTo>
                <a:cubicBezTo>
                  <a:pt x="220" y="88"/>
                  <a:pt x="216" y="92"/>
                  <a:pt x="216" y="97"/>
                </a:cubicBezTo>
                <a:close/>
                <a:moveTo>
                  <a:pt x="330" y="97"/>
                </a:moveTo>
                <a:cubicBezTo>
                  <a:pt x="330" y="102"/>
                  <a:pt x="334" y="106"/>
                  <a:pt x="339" y="106"/>
                </a:cubicBezTo>
                <a:cubicBezTo>
                  <a:pt x="344" y="106"/>
                  <a:pt x="348" y="102"/>
                  <a:pt x="348" y="97"/>
                </a:cubicBezTo>
                <a:cubicBezTo>
                  <a:pt x="348" y="92"/>
                  <a:pt x="344" y="88"/>
                  <a:pt x="339" y="88"/>
                </a:cubicBezTo>
                <a:cubicBezTo>
                  <a:pt x="334" y="88"/>
                  <a:pt x="330" y="92"/>
                  <a:pt x="330" y="97"/>
                </a:cubicBez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3" name="Freeform 131">
            <a:extLst>
              <a:ext uri="{FF2B5EF4-FFF2-40B4-BE49-F238E27FC236}">
                <a16:creationId xmlns:a16="http://schemas.microsoft.com/office/drawing/2014/main" id="{D4B3FB8D-1819-4E85-A1B9-27B2D3828377}"/>
              </a:ext>
            </a:extLst>
          </p:cNvPr>
          <p:cNvSpPr>
            <a:spLocks noEditPoints="1"/>
          </p:cNvSpPr>
          <p:nvPr/>
        </p:nvSpPr>
        <p:spPr bwMode="auto">
          <a:xfrm>
            <a:off x="3257550" y="938213"/>
            <a:ext cx="393700" cy="392113"/>
          </a:xfrm>
          <a:custGeom>
            <a:avLst/>
            <a:gdLst>
              <a:gd name="T0" fmla="*/ 269 w 1031"/>
              <a:gd name="T1" fmla="*/ 355 h 1032"/>
              <a:gd name="T2" fmla="*/ 157 w 1031"/>
              <a:gd name="T3" fmla="*/ 382 h 1032"/>
              <a:gd name="T4" fmla="*/ 267 w 1031"/>
              <a:gd name="T5" fmla="*/ 469 h 1032"/>
              <a:gd name="T6" fmla="*/ 148 w 1031"/>
              <a:gd name="T7" fmla="*/ 494 h 1032"/>
              <a:gd name="T8" fmla="*/ 467 w 1031"/>
              <a:gd name="T9" fmla="*/ 341 h 1032"/>
              <a:gd name="T10" fmla="*/ 351 w 1031"/>
              <a:gd name="T11" fmla="*/ 341 h 1032"/>
              <a:gd name="T12" fmla="*/ 351 w 1031"/>
              <a:gd name="T13" fmla="*/ 503 h 1032"/>
              <a:gd name="T14" fmla="*/ 469 w 1031"/>
              <a:gd name="T15" fmla="*/ 503 h 1032"/>
              <a:gd name="T16" fmla="*/ 456 w 1031"/>
              <a:gd name="T17" fmla="*/ 421 h 1032"/>
              <a:gd name="T18" fmla="*/ 351 w 1031"/>
              <a:gd name="T19" fmla="*/ 421 h 1032"/>
              <a:gd name="T20" fmla="*/ 692 w 1031"/>
              <a:gd name="T21" fmla="*/ 422 h 1032"/>
              <a:gd name="T22" fmla="*/ 610 w 1031"/>
              <a:gd name="T23" fmla="*/ 340 h 1032"/>
              <a:gd name="T24" fmla="*/ 527 w 1031"/>
              <a:gd name="T25" fmla="*/ 422 h 1032"/>
              <a:gd name="T26" fmla="*/ 610 w 1031"/>
              <a:gd name="T27" fmla="*/ 504 h 1032"/>
              <a:gd name="T28" fmla="*/ 692 w 1031"/>
              <a:gd name="T29" fmla="*/ 422 h 1032"/>
              <a:gd name="T30" fmla="*/ 694 w 1031"/>
              <a:gd name="T31" fmla="*/ 150 h 1032"/>
              <a:gd name="T32" fmla="*/ 694 w 1031"/>
              <a:gd name="T33" fmla="*/ 694 h 1032"/>
              <a:gd name="T34" fmla="*/ 150 w 1031"/>
              <a:gd name="T35" fmla="*/ 694 h 1032"/>
              <a:gd name="T36" fmla="*/ 150 w 1031"/>
              <a:gd name="T37" fmla="*/ 150 h 1032"/>
              <a:gd name="T38" fmla="*/ 694 w 1031"/>
              <a:gd name="T39" fmla="*/ 150 h 1032"/>
              <a:gd name="T40" fmla="*/ 694 w 1031"/>
              <a:gd name="T41" fmla="*/ 694 h 1032"/>
              <a:gd name="T42" fmla="*/ 619 w 1031"/>
              <a:gd name="T43" fmla="*/ 752 h 1032"/>
              <a:gd name="T44" fmla="*/ 861 w 1031"/>
              <a:gd name="T45" fmla="*/ 995 h 1032"/>
              <a:gd name="T46" fmla="*/ 994 w 1031"/>
              <a:gd name="T47" fmla="*/ 995 h 1032"/>
              <a:gd name="T48" fmla="*/ 994 w 1031"/>
              <a:gd name="T49" fmla="*/ 862 h 1032"/>
              <a:gd name="T50" fmla="*/ 752 w 1031"/>
              <a:gd name="T51" fmla="*/ 619 h 1032"/>
              <a:gd name="T52" fmla="*/ 694 w 1031"/>
              <a:gd name="T53" fmla="*/ 694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1" h="1032">
                <a:moveTo>
                  <a:pt x="269" y="355"/>
                </a:moveTo>
                <a:cubicBezTo>
                  <a:pt x="245" y="341"/>
                  <a:pt x="157" y="326"/>
                  <a:pt x="157" y="382"/>
                </a:cubicBezTo>
                <a:cubicBezTo>
                  <a:pt x="157" y="445"/>
                  <a:pt x="267" y="403"/>
                  <a:pt x="267" y="469"/>
                </a:cubicBezTo>
                <a:cubicBezTo>
                  <a:pt x="267" y="522"/>
                  <a:pt x="171" y="508"/>
                  <a:pt x="148" y="494"/>
                </a:cubicBezTo>
                <a:moveTo>
                  <a:pt x="467" y="341"/>
                </a:moveTo>
                <a:cubicBezTo>
                  <a:pt x="351" y="341"/>
                  <a:pt x="351" y="341"/>
                  <a:pt x="351" y="341"/>
                </a:cubicBezTo>
                <a:cubicBezTo>
                  <a:pt x="351" y="503"/>
                  <a:pt x="351" y="503"/>
                  <a:pt x="351" y="503"/>
                </a:cubicBezTo>
                <a:cubicBezTo>
                  <a:pt x="469" y="503"/>
                  <a:pt x="469" y="503"/>
                  <a:pt x="469" y="503"/>
                </a:cubicBezTo>
                <a:moveTo>
                  <a:pt x="456" y="421"/>
                </a:moveTo>
                <a:cubicBezTo>
                  <a:pt x="351" y="421"/>
                  <a:pt x="351" y="421"/>
                  <a:pt x="351" y="421"/>
                </a:cubicBezTo>
                <a:moveTo>
                  <a:pt x="692" y="422"/>
                </a:moveTo>
                <a:cubicBezTo>
                  <a:pt x="692" y="375"/>
                  <a:pt x="657" y="340"/>
                  <a:pt x="610" y="340"/>
                </a:cubicBezTo>
                <a:cubicBezTo>
                  <a:pt x="562" y="340"/>
                  <a:pt x="527" y="375"/>
                  <a:pt x="527" y="422"/>
                </a:cubicBezTo>
                <a:cubicBezTo>
                  <a:pt x="527" y="469"/>
                  <a:pt x="562" y="504"/>
                  <a:pt x="610" y="504"/>
                </a:cubicBezTo>
                <a:cubicBezTo>
                  <a:pt x="657" y="504"/>
                  <a:pt x="692" y="469"/>
                  <a:pt x="692" y="422"/>
                </a:cubicBezTo>
                <a:close/>
                <a:moveTo>
                  <a:pt x="694" y="150"/>
                </a:moveTo>
                <a:cubicBezTo>
                  <a:pt x="844" y="301"/>
                  <a:pt x="844" y="544"/>
                  <a:pt x="694" y="694"/>
                </a:cubicBezTo>
                <a:cubicBezTo>
                  <a:pt x="544" y="844"/>
                  <a:pt x="300" y="844"/>
                  <a:pt x="150" y="694"/>
                </a:cubicBezTo>
                <a:cubicBezTo>
                  <a:pt x="0" y="544"/>
                  <a:pt x="0" y="301"/>
                  <a:pt x="150" y="150"/>
                </a:cubicBezTo>
                <a:cubicBezTo>
                  <a:pt x="300" y="0"/>
                  <a:pt x="544" y="0"/>
                  <a:pt x="694" y="150"/>
                </a:cubicBezTo>
                <a:close/>
                <a:moveTo>
                  <a:pt x="694" y="694"/>
                </a:moveTo>
                <a:cubicBezTo>
                  <a:pt x="671" y="717"/>
                  <a:pt x="645" y="736"/>
                  <a:pt x="619" y="752"/>
                </a:cubicBezTo>
                <a:cubicBezTo>
                  <a:pt x="861" y="995"/>
                  <a:pt x="861" y="995"/>
                  <a:pt x="861" y="995"/>
                </a:cubicBezTo>
                <a:cubicBezTo>
                  <a:pt x="898" y="1032"/>
                  <a:pt x="958" y="1032"/>
                  <a:pt x="994" y="995"/>
                </a:cubicBezTo>
                <a:cubicBezTo>
                  <a:pt x="1031" y="958"/>
                  <a:pt x="1031" y="898"/>
                  <a:pt x="994" y="862"/>
                </a:cubicBezTo>
                <a:cubicBezTo>
                  <a:pt x="752" y="619"/>
                  <a:pt x="752" y="619"/>
                  <a:pt x="752" y="619"/>
                </a:cubicBezTo>
                <a:cubicBezTo>
                  <a:pt x="736" y="646"/>
                  <a:pt x="717" y="671"/>
                  <a:pt x="694" y="694"/>
                </a:cubicBez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4" name="Freeform 132">
            <a:extLst>
              <a:ext uri="{FF2B5EF4-FFF2-40B4-BE49-F238E27FC236}">
                <a16:creationId xmlns:a16="http://schemas.microsoft.com/office/drawing/2014/main" id="{1E709A05-245C-43EA-ACE9-67F16C0C1810}"/>
              </a:ext>
            </a:extLst>
          </p:cNvPr>
          <p:cNvSpPr>
            <a:spLocks noEditPoints="1"/>
          </p:cNvSpPr>
          <p:nvPr/>
        </p:nvSpPr>
        <p:spPr bwMode="auto">
          <a:xfrm>
            <a:off x="4319588" y="965200"/>
            <a:ext cx="390525" cy="347663"/>
          </a:xfrm>
          <a:custGeom>
            <a:avLst/>
            <a:gdLst>
              <a:gd name="T0" fmla="*/ 946 w 1024"/>
              <a:gd name="T1" fmla="*/ 753 h 912"/>
              <a:gd name="T2" fmla="*/ 77 w 1024"/>
              <a:gd name="T3" fmla="*/ 753 h 912"/>
              <a:gd name="T4" fmla="*/ 0 w 1024"/>
              <a:gd name="T5" fmla="*/ 676 h 912"/>
              <a:gd name="T6" fmla="*/ 0 w 1024"/>
              <a:gd name="T7" fmla="*/ 77 h 912"/>
              <a:gd name="T8" fmla="*/ 77 w 1024"/>
              <a:gd name="T9" fmla="*/ 0 h 912"/>
              <a:gd name="T10" fmla="*/ 946 w 1024"/>
              <a:gd name="T11" fmla="*/ 0 h 912"/>
              <a:gd name="T12" fmla="*/ 1024 w 1024"/>
              <a:gd name="T13" fmla="*/ 77 h 912"/>
              <a:gd name="T14" fmla="*/ 1024 w 1024"/>
              <a:gd name="T15" fmla="*/ 676 h 912"/>
              <a:gd name="T16" fmla="*/ 946 w 1024"/>
              <a:gd name="T17" fmla="*/ 753 h 912"/>
              <a:gd name="T18" fmla="*/ 512 w 1024"/>
              <a:gd name="T19" fmla="*/ 753 h 912"/>
              <a:gd name="T20" fmla="*/ 512 w 1024"/>
              <a:gd name="T21" fmla="*/ 912 h 912"/>
              <a:gd name="T22" fmla="*/ 301 w 1024"/>
              <a:gd name="T23" fmla="*/ 912 h 912"/>
              <a:gd name="T24" fmla="*/ 723 w 1024"/>
              <a:gd name="T25" fmla="*/ 912 h 912"/>
              <a:gd name="T26" fmla="*/ 433 w 1024"/>
              <a:gd name="T27" fmla="*/ 598 h 912"/>
              <a:gd name="T28" fmla="*/ 275 w 1024"/>
              <a:gd name="T29" fmla="*/ 598 h 912"/>
              <a:gd name="T30" fmla="*/ 275 w 1024"/>
              <a:gd name="T31" fmla="*/ 383 h 912"/>
              <a:gd name="T32" fmla="*/ 433 w 1024"/>
              <a:gd name="T33" fmla="*/ 383 h 912"/>
              <a:gd name="T34" fmla="*/ 433 w 1024"/>
              <a:gd name="T35" fmla="*/ 598 h 912"/>
              <a:gd name="T36" fmla="*/ 590 w 1024"/>
              <a:gd name="T37" fmla="*/ 288 h 912"/>
              <a:gd name="T38" fmla="*/ 433 w 1024"/>
              <a:gd name="T39" fmla="*/ 288 h 912"/>
              <a:gd name="T40" fmla="*/ 433 w 1024"/>
              <a:gd name="T41" fmla="*/ 598 h 912"/>
              <a:gd name="T42" fmla="*/ 590 w 1024"/>
              <a:gd name="T43" fmla="*/ 598 h 912"/>
              <a:gd name="T44" fmla="*/ 590 w 1024"/>
              <a:gd name="T45" fmla="*/ 288 h 912"/>
              <a:gd name="T46" fmla="*/ 748 w 1024"/>
              <a:gd name="T47" fmla="*/ 201 h 912"/>
              <a:gd name="T48" fmla="*/ 590 w 1024"/>
              <a:gd name="T49" fmla="*/ 201 h 912"/>
              <a:gd name="T50" fmla="*/ 590 w 1024"/>
              <a:gd name="T51" fmla="*/ 598 h 912"/>
              <a:gd name="T52" fmla="*/ 748 w 1024"/>
              <a:gd name="T53" fmla="*/ 598 h 912"/>
              <a:gd name="T54" fmla="*/ 748 w 1024"/>
              <a:gd name="T55" fmla="*/ 201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4" h="912">
                <a:moveTo>
                  <a:pt x="946" y="753"/>
                </a:moveTo>
                <a:cubicBezTo>
                  <a:pt x="77" y="753"/>
                  <a:pt x="77" y="753"/>
                  <a:pt x="77" y="753"/>
                </a:cubicBezTo>
                <a:cubicBezTo>
                  <a:pt x="34" y="753"/>
                  <a:pt x="0" y="719"/>
                  <a:pt x="0" y="676"/>
                </a:cubicBezTo>
                <a:cubicBezTo>
                  <a:pt x="0" y="77"/>
                  <a:pt x="0" y="77"/>
                  <a:pt x="0" y="77"/>
                </a:cubicBezTo>
                <a:cubicBezTo>
                  <a:pt x="0" y="35"/>
                  <a:pt x="34" y="0"/>
                  <a:pt x="77" y="0"/>
                </a:cubicBezTo>
                <a:cubicBezTo>
                  <a:pt x="946" y="0"/>
                  <a:pt x="946" y="0"/>
                  <a:pt x="946" y="0"/>
                </a:cubicBezTo>
                <a:cubicBezTo>
                  <a:pt x="989" y="0"/>
                  <a:pt x="1024" y="35"/>
                  <a:pt x="1024" y="77"/>
                </a:cubicBezTo>
                <a:cubicBezTo>
                  <a:pt x="1024" y="676"/>
                  <a:pt x="1024" y="676"/>
                  <a:pt x="1024" y="676"/>
                </a:cubicBezTo>
                <a:cubicBezTo>
                  <a:pt x="1024" y="719"/>
                  <a:pt x="989" y="753"/>
                  <a:pt x="946" y="753"/>
                </a:cubicBezTo>
                <a:close/>
                <a:moveTo>
                  <a:pt x="512" y="753"/>
                </a:moveTo>
                <a:cubicBezTo>
                  <a:pt x="512" y="912"/>
                  <a:pt x="512" y="912"/>
                  <a:pt x="512" y="912"/>
                </a:cubicBezTo>
                <a:moveTo>
                  <a:pt x="301" y="912"/>
                </a:moveTo>
                <a:cubicBezTo>
                  <a:pt x="723" y="912"/>
                  <a:pt x="723" y="912"/>
                  <a:pt x="723" y="912"/>
                </a:cubicBezTo>
                <a:moveTo>
                  <a:pt x="433" y="598"/>
                </a:moveTo>
                <a:cubicBezTo>
                  <a:pt x="275" y="598"/>
                  <a:pt x="275" y="598"/>
                  <a:pt x="275" y="598"/>
                </a:cubicBezTo>
                <a:cubicBezTo>
                  <a:pt x="275" y="383"/>
                  <a:pt x="275" y="383"/>
                  <a:pt x="275" y="383"/>
                </a:cubicBezTo>
                <a:cubicBezTo>
                  <a:pt x="433" y="383"/>
                  <a:pt x="433" y="383"/>
                  <a:pt x="433" y="383"/>
                </a:cubicBezTo>
                <a:lnTo>
                  <a:pt x="433" y="598"/>
                </a:lnTo>
                <a:close/>
                <a:moveTo>
                  <a:pt x="590" y="288"/>
                </a:moveTo>
                <a:cubicBezTo>
                  <a:pt x="433" y="288"/>
                  <a:pt x="433" y="288"/>
                  <a:pt x="433" y="288"/>
                </a:cubicBezTo>
                <a:cubicBezTo>
                  <a:pt x="433" y="598"/>
                  <a:pt x="433" y="598"/>
                  <a:pt x="433" y="598"/>
                </a:cubicBezTo>
                <a:cubicBezTo>
                  <a:pt x="590" y="598"/>
                  <a:pt x="590" y="598"/>
                  <a:pt x="590" y="598"/>
                </a:cubicBezTo>
                <a:lnTo>
                  <a:pt x="590" y="288"/>
                </a:lnTo>
                <a:close/>
                <a:moveTo>
                  <a:pt x="748" y="201"/>
                </a:moveTo>
                <a:cubicBezTo>
                  <a:pt x="590" y="201"/>
                  <a:pt x="590" y="201"/>
                  <a:pt x="590" y="201"/>
                </a:cubicBezTo>
                <a:cubicBezTo>
                  <a:pt x="590" y="598"/>
                  <a:pt x="590" y="598"/>
                  <a:pt x="590" y="598"/>
                </a:cubicBezTo>
                <a:cubicBezTo>
                  <a:pt x="748" y="598"/>
                  <a:pt x="748" y="598"/>
                  <a:pt x="748" y="598"/>
                </a:cubicBezTo>
                <a:lnTo>
                  <a:pt x="748" y="201"/>
                </a:ln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5" name="Freeform 133">
            <a:extLst>
              <a:ext uri="{FF2B5EF4-FFF2-40B4-BE49-F238E27FC236}">
                <a16:creationId xmlns:a16="http://schemas.microsoft.com/office/drawing/2014/main" id="{09F36837-B862-4F3E-889D-401A5E4CEBFC}"/>
              </a:ext>
            </a:extLst>
          </p:cNvPr>
          <p:cNvSpPr>
            <a:spLocks noEditPoints="1"/>
          </p:cNvSpPr>
          <p:nvPr/>
        </p:nvSpPr>
        <p:spPr bwMode="auto">
          <a:xfrm>
            <a:off x="6427788" y="3255963"/>
            <a:ext cx="390525" cy="346075"/>
          </a:xfrm>
          <a:custGeom>
            <a:avLst/>
            <a:gdLst>
              <a:gd name="T0" fmla="*/ 946 w 1023"/>
              <a:gd name="T1" fmla="*/ 753 h 912"/>
              <a:gd name="T2" fmla="*/ 77 w 1023"/>
              <a:gd name="T3" fmla="*/ 753 h 912"/>
              <a:gd name="T4" fmla="*/ 0 w 1023"/>
              <a:gd name="T5" fmla="*/ 676 h 912"/>
              <a:gd name="T6" fmla="*/ 0 w 1023"/>
              <a:gd name="T7" fmla="*/ 77 h 912"/>
              <a:gd name="T8" fmla="*/ 77 w 1023"/>
              <a:gd name="T9" fmla="*/ 0 h 912"/>
              <a:gd name="T10" fmla="*/ 946 w 1023"/>
              <a:gd name="T11" fmla="*/ 0 h 912"/>
              <a:gd name="T12" fmla="*/ 1023 w 1023"/>
              <a:gd name="T13" fmla="*/ 77 h 912"/>
              <a:gd name="T14" fmla="*/ 1023 w 1023"/>
              <a:gd name="T15" fmla="*/ 676 h 912"/>
              <a:gd name="T16" fmla="*/ 946 w 1023"/>
              <a:gd name="T17" fmla="*/ 753 h 912"/>
              <a:gd name="T18" fmla="*/ 511 w 1023"/>
              <a:gd name="T19" fmla="*/ 753 h 912"/>
              <a:gd name="T20" fmla="*/ 511 w 1023"/>
              <a:gd name="T21" fmla="*/ 912 h 912"/>
              <a:gd name="T22" fmla="*/ 300 w 1023"/>
              <a:gd name="T23" fmla="*/ 912 h 912"/>
              <a:gd name="T24" fmla="*/ 723 w 1023"/>
              <a:gd name="T25" fmla="*/ 912 h 912"/>
              <a:gd name="T26" fmla="*/ 239 w 1023"/>
              <a:gd name="T27" fmla="*/ 447 h 912"/>
              <a:gd name="T28" fmla="*/ 358 w 1023"/>
              <a:gd name="T29" fmla="*/ 421 h 912"/>
              <a:gd name="T30" fmla="*/ 248 w 1023"/>
              <a:gd name="T31" fmla="*/ 335 h 912"/>
              <a:gd name="T32" fmla="*/ 360 w 1023"/>
              <a:gd name="T33" fmla="*/ 308 h 912"/>
              <a:gd name="T34" fmla="*/ 558 w 1023"/>
              <a:gd name="T35" fmla="*/ 294 h 912"/>
              <a:gd name="T36" fmla="*/ 442 w 1023"/>
              <a:gd name="T37" fmla="*/ 294 h 912"/>
              <a:gd name="T38" fmla="*/ 442 w 1023"/>
              <a:gd name="T39" fmla="*/ 456 h 912"/>
              <a:gd name="T40" fmla="*/ 560 w 1023"/>
              <a:gd name="T41" fmla="*/ 456 h 912"/>
              <a:gd name="T42" fmla="*/ 547 w 1023"/>
              <a:gd name="T43" fmla="*/ 373 h 912"/>
              <a:gd name="T44" fmla="*/ 442 w 1023"/>
              <a:gd name="T45" fmla="*/ 373 h 912"/>
              <a:gd name="T46" fmla="*/ 784 w 1023"/>
              <a:gd name="T47" fmla="*/ 375 h 912"/>
              <a:gd name="T48" fmla="*/ 701 w 1023"/>
              <a:gd name="T49" fmla="*/ 293 h 912"/>
              <a:gd name="T50" fmla="*/ 618 w 1023"/>
              <a:gd name="T51" fmla="*/ 375 h 912"/>
              <a:gd name="T52" fmla="*/ 701 w 1023"/>
              <a:gd name="T53" fmla="*/ 457 h 912"/>
              <a:gd name="T54" fmla="*/ 784 w 1023"/>
              <a:gd name="T55" fmla="*/ 37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3" h="912">
                <a:moveTo>
                  <a:pt x="946" y="753"/>
                </a:moveTo>
                <a:cubicBezTo>
                  <a:pt x="77" y="753"/>
                  <a:pt x="77" y="753"/>
                  <a:pt x="77" y="753"/>
                </a:cubicBezTo>
                <a:cubicBezTo>
                  <a:pt x="34" y="753"/>
                  <a:pt x="0" y="719"/>
                  <a:pt x="0" y="676"/>
                </a:cubicBezTo>
                <a:cubicBezTo>
                  <a:pt x="0" y="77"/>
                  <a:pt x="0" y="77"/>
                  <a:pt x="0" y="77"/>
                </a:cubicBezTo>
                <a:cubicBezTo>
                  <a:pt x="0" y="34"/>
                  <a:pt x="34" y="0"/>
                  <a:pt x="77" y="0"/>
                </a:cubicBezTo>
                <a:cubicBezTo>
                  <a:pt x="946" y="0"/>
                  <a:pt x="946" y="0"/>
                  <a:pt x="946" y="0"/>
                </a:cubicBezTo>
                <a:cubicBezTo>
                  <a:pt x="989" y="0"/>
                  <a:pt x="1023" y="34"/>
                  <a:pt x="1023" y="77"/>
                </a:cubicBezTo>
                <a:cubicBezTo>
                  <a:pt x="1023" y="676"/>
                  <a:pt x="1023" y="676"/>
                  <a:pt x="1023" y="676"/>
                </a:cubicBezTo>
                <a:cubicBezTo>
                  <a:pt x="1023" y="719"/>
                  <a:pt x="989" y="753"/>
                  <a:pt x="946" y="753"/>
                </a:cubicBezTo>
                <a:close/>
                <a:moveTo>
                  <a:pt x="511" y="753"/>
                </a:moveTo>
                <a:cubicBezTo>
                  <a:pt x="511" y="912"/>
                  <a:pt x="511" y="912"/>
                  <a:pt x="511" y="912"/>
                </a:cubicBezTo>
                <a:moveTo>
                  <a:pt x="300" y="912"/>
                </a:moveTo>
                <a:cubicBezTo>
                  <a:pt x="723" y="912"/>
                  <a:pt x="723" y="912"/>
                  <a:pt x="723" y="912"/>
                </a:cubicBezTo>
                <a:moveTo>
                  <a:pt x="239" y="447"/>
                </a:moveTo>
                <a:cubicBezTo>
                  <a:pt x="262" y="461"/>
                  <a:pt x="358" y="475"/>
                  <a:pt x="358" y="421"/>
                </a:cubicBezTo>
                <a:cubicBezTo>
                  <a:pt x="358" y="356"/>
                  <a:pt x="248" y="397"/>
                  <a:pt x="248" y="335"/>
                </a:cubicBezTo>
                <a:cubicBezTo>
                  <a:pt x="248" y="279"/>
                  <a:pt x="336" y="294"/>
                  <a:pt x="360" y="308"/>
                </a:cubicBezTo>
                <a:moveTo>
                  <a:pt x="558" y="294"/>
                </a:moveTo>
                <a:cubicBezTo>
                  <a:pt x="442" y="294"/>
                  <a:pt x="442" y="294"/>
                  <a:pt x="442" y="294"/>
                </a:cubicBezTo>
                <a:cubicBezTo>
                  <a:pt x="442" y="456"/>
                  <a:pt x="442" y="456"/>
                  <a:pt x="442" y="456"/>
                </a:cubicBezTo>
                <a:cubicBezTo>
                  <a:pt x="560" y="456"/>
                  <a:pt x="560" y="456"/>
                  <a:pt x="560" y="456"/>
                </a:cubicBezTo>
                <a:moveTo>
                  <a:pt x="547" y="373"/>
                </a:moveTo>
                <a:cubicBezTo>
                  <a:pt x="442" y="373"/>
                  <a:pt x="442" y="373"/>
                  <a:pt x="442" y="373"/>
                </a:cubicBezTo>
                <a:moveTo>
                  <a:pt x="784" y="375"/>
                </a:moveTo>
                <a:cubicBezTo>
                  <a:pt x="784" y="328"/>
                  <a:pt x="748" y="293"/>
                  <a:pt x="701" y="293"/>
                </a:cubicBezTo>
                <a:cubicBezTo>
                  <a:pt x="653" y="293"/>
                  <a:pt x="618" y="328"/>
                  <a:pt x="618" y="375"/>
                </a:cubicBezTo>
                <a:cubicBezTo>
                  <a:pt x="618" y="422"/>
                  <a:pt x="653" y="457"/>
                  <a:pt x="701" y="457"/>
                </a:cubicBezTo>
                <a:cubicBezTo>
                  <a:pt x="748" y="457"/>
                  <a:pt x="784" y="422"/>
                  <a:pt x="784" y="375"/>
                </a:cubicBez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6" name="Freeform 134">
            <a:extLst>
              <a:ext uri="{FF2B5EF4-FFF2-40B4-BE49-F238E27FC236}">
                <a16:creationId xmlns:a16="http://schemas.microsoft.com/office/drawing/2014/main" id="{DDDFE942-0A52-40FA-8DFF-7D17196E89EE}"/>
              </a:ext>
            </a:extLst>
          </p:cNvPr>
          <p:cNvSpPr>
            <a:spLocks noEditPoints="1"/>
          </p:cNvSpPr>
          <p:nvPr/>
        </p:nvSpPr>
        <p:spPr bwMode="auto">
          <a:xfrm>
            <a:off x="6413500" y="984250"/>
            <a:ext cx="419100" cy="311150"/>
          </a:xfrm>
          <a:custGeom>
            <a:avLst/>
            <a:gdLst>
              <a:gd name="T0" fmla="*/ 342 w 1100"/>
              <a:gd name="T1" fmla="*/ 90 h 818"/>
              <a:gd name="T2" fmla="*/ 1100 w 1100"/>
              <a:gd name="T3" fmla="*/ 90 h 818"/>
              <a:gd name="T4" fmla="*/ 252 w 1100"/>
              <a:gd name="T5" fmla="*/ 180 h 818"/>
              <a:gd name="T6" fmla="*/ 342 w 1100"/>
              <a:gd name="T7" fmla="*/ 90 h 818"/>
              <a:gd name="T8" fmla="*/ 252 w 1100"/>
              <a:gd name="T9" fmla="*/ 0 h 818"/>
              <a:gd name="T10" fmla="*/ 162 w 1100"/>
              <a:gd name="T11" fmla="*/ 90 h 818"/>
              <a:gd name="T12" fmla="*/ 252 w 1100"/>
              <a:gd name="T13" fmla="*/ 180 h 818"/>
              <a:gd name="T14" fmla="*/ 0 w 1100"/>
              <a:gd name="T15" fmla="*/ 409 h 818"/>
              <a:gd name="T16" fmla="*/ 710 w 1100"/>
              <a:gd name="T17" fmla="*/ 409 h 818"/>
              <a:gd name="T18" fmla="*/ 800 w 1100"/>
              <a:gd name="T19" fmla="*/ 499 h 818"/>
              <a:gd name="T20" fmla="*/ 890 w 1100"/>
              <a:gd name="T21" fmla="*/ 409 h 818"/>
              <a:gd name="T22" fmla="*/ 800 w 1100"/>
              <a:gd name="T23" fmla="*/ 319 h 818"/>
              <a:gd name="T24" fmla="*/ 710 w 1100"/>
              <a:gd name="T25" fmla="*/ 409 h 818"/>
              <a:gd name="T26" fmla="*/ 800 w 1100"/>
              <a:gd name="T27" fmla="*/ 499 h 818"/>
              <a:gd name="T28" fmla="*/ 570 w 1100"/>
              <a:gd name="T29" fmla="*/ 728 h 818"/>
              <a:gd name="T30" fmla="*/ 1100 w 1100"/>
              <a:gd name="T31" fmla="*/ 728 h 818"/>
              <a:gd name="T32" fmla="*/ 480 w 1100"/>
              <a:gd name="T33" fmla="*/ 818 h 818"/>
              <a:gd name="T34" fmla="*/ 570 w 1100"/>
              <a:gd name="T35" fmla="*/ 728 h 818"/>
              <a:gd name="T36" fmla="*/ 480 w 1100"/>
              <a:gd name="T37" fmla="*/ 638 h 818"/>
              <a:gd name="T38" fmla="*/ 390 w 1100"/>
              <a:gd name="T39" fmla="*/ 728 h 818"/>
              <a:gd name="T40" fmla="*/ 480 w 1100"/>
              <a:gd name="T41" fmla="*/ 818 h 818"/>
              <a:gd name="T42" fmla="*/ 162 w 1100"/>
              <a:gd name="T43" fmla="*/ 90 h 818"/>
              <a:gd name="T44" fmla="*/ 0 w 1100"/>
              <a:gd name="T45" fmla="*/ 90 h 818"/>
              <a:gd name="T46" fmla="*/ 890 w 1100"/>
              <a:gd name="T47" fmla="*/ 409 h 818"/>
              <a:gd name="T48" fmla="*/ 1100 w 1100"/>
              <a:gd name="T49" fmla="*/ 409 h 818"/>
              <a:gd name="T50" fmla="*/ 390 w 1100"/>
              <a:gd name="T51" fmla="*/ 728 h 818"/>
              <a:gd name="T52" fmla="*/ 0 w 1100"/>
              <a:gd name="T53" fmla="*/ 72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0" h="818">
                <a:moveTo>
                  <a:pt x="342" y="90"/>
                </a:moveTo>
                <a:cubicBezTo>
                  <a:pt x="1100" y="90"/>
                  <a:pt x="1100" y="90"/>
                  <a:pt x="1100" y="90"/>
                </a:cubicBezTo>
                <a:moveTo>
                  <a:pt x="252" y="180"/>
                </a:moveTo>
                <a:cubicBezTo>
                  <a:pt x="302" y="180"/>
                  <a:pt x="342" y="140"/>
                  <a:pt x="342" y="90"/>
                </a:cubicBezTo>
                <a:cubicBezTo>
                  <a:pt x="342" y="41"/>
                  <a:pt x="302" y="0"/>
                  <a:pt x="252" y="0"/>
                </a:cubicBezTo>
                <a:cubicBezTo>
                  <a:pt x="202" y="0"/>
                  <a:pt x="162" y="41"/>
                  <a:pt x="162" y="90"/>
                </a:cubicBezTo>
                <a:cubicBezTo>
                  <a:pt x="162" y="140"/>
                  <a:pt x="202" y="180"/>
                  <a:pt x="252" y="180"/>
                </a:cubicBezTo>
                <a:close/>
                <a:moveTo>
                  <a:pt x="0" y="409"/>
                </a:moveTo>
                <a:cubicBezTo>
                  <a:pt x="710" y="409"/>
                  <a:pt x="710" y="409"/>
                  <a:pt x="710" y="409"/>
                </a:cubicBezTo>
                <a:moveTo>
                  <a:pt x="800" y="499"/>
                </a:moveTo>
                <a:cubicBezTo>
                  <a:pt x="850" y="499"/>
                  <a:pt x="890" y="459"/>
                  <a:pt x="890" y="409"/>
                </a:cubicBezTo>
                <a:cubicBezTo>
                  <a:pt x="890" y="359"/>
                  <a:pt x="850" y="319"/>
                  <a:pt x="800" y="319"/>
                </a:cubicBezTo>
                <a:cubicBezTo>
                  <a:pt x="751" y="319"/>
                  <a:pt x="710" y="359"/>
                  <a:pt x="710" y="409"/>
                </a:cubicBezTo>
                <a:cubicBezTo>
                  <a:pt x="710" y="459"/>
                  <a:pt x="751" y="499"/>
                  <a:pt x="800" y="499"/>
                </a:cubicBezTo>
                <a:close/>
                <a:moveTo>
                  <a:pt x="570" y="728"/>
                </a:moveTo>
                <a:cubicBezTo>
                  <a:pt x="1100" y="728"/>
                  <a:pt x="1100" y="728"/>
                  <a:pt x="1100" y="728"/>
                </a:cubicBezTo>
                <a:moveTo>
                  <a:pt x="480" y="818"/>
                </a:moveTo>
                <a:cubicBezTo>
                  <a:pt x="530" y="818"/>
                  <a:pt x="570" y="778"/>
                  <a:pt x="570" y="728"/>
                </a:cubicBezTo>
                <a:cubicBezTo>
                  <a:pt x="570" y="678"/>
                  <a:pt x="530" y="638"/>
                  <a:pt x="480" y="638"/>
                </a:cubicBezTo>
                <a:cubicBezTo>
                  <a:pt x="430" y="638"/>
                  <a:pt x="390" y="678"/>
                  <a:pt x="390" y="728"/>
                </a:cubicBezTo>
                <a:cubicBezTo>
                  <a:pt x="390" y="778"/>
                  <a:pt x="430" y="818"/>
                  <a:pt x="480" y="818"/>
                </a:cubicBezTo>
                <a:close/>
                <a:moveTo>
                  <a:pt x="162" y="90"/>
                </a:moveTo>
                <a:cubicBezTo>
                  <a:pt x="0" y="90"/>
                  <a:pt x="0" y="90"/>
                  <a:pt x="0" y="90"/>
                </a:cubicBezTo>
                <a:moveTo>
                  <a:pt x="890" y="409"/>
                </a:moveTo>
                <a:cubicBezTo>
                  <a:pt x="1100" y="409"/>
                  <a:pt x="1100" y="409"/>
                  <a:pt x="1100" y="409"/>
                </a:cubicBezTo>
                <a:moveTo>
                  <a:pt x="390" y="728"/>
                </a:moveTo>
                <a:cubicBezTo>
                  <a:pt x="0" y="728"/>
                  <a:pt x="0" y="728"/>
                  <a:pt x="0" y="728"/>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7" name="Freeform 135">
            <a:extLst>
              <a:ext uri="{FF2B5EF4-FFF2-40B4-BE49-F238E27FC236}">
                <a16:creationId xmlns:a16="http://schemas.microsoft.com/office/drawing/2014/main" id="{8A1F65FB-BA08-4BE6-947C-D74DE4A1D5AF}"/>
              </a:ext>
            </a:extLst>
          </p:cNvPr>
          <p:cNvSpPr>
            <a:spLocks noEditPoints="1"/>
          </p:cNvSpPr>
          <p:nvPr/>
        </p:nvSpPr>
        <p:spPr bwMode="auto">
          <a:xfrm>
            <a:off x="5368925" y="2103438"/>
            <a:ext cx="400050" cy="361950"/>
          </a:xfrm>
          <a:custGeom>
            <a:avLst/>
            <a:gdLst>
              <a:gd name="T0" fmla="*/ 759 w 1049"/>
              <a:gd name="T1" fmla="*/ 605 h 951"/>
              <a:gd name="T2" fmla="*/ 525 w 1049"/>
              <a:gd name="T3" fmla="*/ 840 h 951"/>
              <a:gd name="T4" fmla="*/ 290 w 1049"/>
              <a:gd name="T5" fmla="*/ 605 h 951"/>
              <a:gd name="T6" fmla="*/ 525 w 1049"/>
              <a:gd name="T7" fmla="*/ 371 h 951"/>
              <a:gd name="T8" fmla="*/ 759 w 1049"/>
              <a:gd name="T9" fmla="*/ 605 h 951"/>
              <a:gd name="T10" fmla="*/ 735 w 1049"/>
              <a:gd name="T11" fmla="*/ 708 h 951"/>
              <a:gd name="T12" fmla="*/ 525 w 1049"/>
              <a:gd name="T13" fmla="*/ 674 h 951"/>
              <a:gd name="T14" fmla="*/ 314 w 1049"/>
              <a:gd name="T15" fmla="*/ 708 h 951"/>
              <a:gd name="T16" fmla="*/ 314 w 1049"/>
              <a:gd name="T17" fmla="*/ 503 h 951"/>
              <a:gd name="T18" fmla="*/ 525 w 1049"/>
              <a:gd name="T19" fmla="*/ 537 h 951"/>
              <a:gd name="T20" fmla="*/ 735 w 1049"/>
              <a:gd name="T21" fmla="*/ 503 h 951"/>
              <a:gd name="T22" fmla="*/ 525 w 1049"/>
              <a:gd name="T23" fmla="*/ 371 h 951"/>
              <a:gd name="T24" fmla="*/ 449 w 1049"/>
              <a:gd name="T25" fmla="*/ 605 h 951"/>
              <a:gd name="T26" fmla="*/ 525 w 1049"/>
              <a:gd name="T27" fmla="*/ 840 h 951"/>
              <a:gd name="T28" fmla="*/ 601 w 1049"/>
              <a:gd name="T29" fmla="*/ 605 h 951"/>
              <a:gd name="T30" fmla="*/ 525 w 1049"/>
              <a:gd name="T31" fmla="*/ 371 h 951"/>
              <a:gd name="T32" fmla="*/ 1049 w 1049"/>
              <a:gd name="T33" fmla="*/ 876 h 951"/>
              <a:gd name="T34" fmla="*/ 1049 w 1049"/>
              <a:gd name="T35" fmla="*/ 76 h 951"/>
              <a:gd name="T36" fmla="*/ 973 w 1049"/>
              <a:gd name="T37" fmla="*/ 0 h 951"/>
              <a:gd name="T38" fmla="*/ 76 w 1049"/>
              <a:gd name="T39" fmla="*/ 0 h 951"/>
              <a:gd name="T40" fmla="*/ 0 w 1049"/>
              <a:gd name="T41" fmla="*/ 76 h 951"/>
              <a:gd name="T42" fmla="*/ 0 w 1049"/>
              <a:gd name="T43" fmla="*/ 876 h 951"/>
              <a:gd name="T44" fmla="*/ 76 w 1049"/>
              <a:gd name="T45" fmla="*/ 951 h 951"/>
              <a:gd name="T46" fmla="*/ 973 w 1049"/>
              <a:gd name="T47" fmla="*/ 951 h 951"/>
              <a:gd name="T48" fmla="*/ 1049 w 1049"/>
              <a:gd name="T49" fmla="*/ 876 h 951"/>
              <a:gd name="T50" fmla="*/ 0 w 1049"/>
              <a:gd name="T51" fmla="*/ 238 h 951"/>
              <a:gd name="T52" fmla="*/ 1049 w 1049"/>
              <a:gd name="T53" fmla="*/ 238 h 951"/>
              <a:gd name="T54" fmla="*/ 134 w 1049"/>
              <a:gd name="T55" fmla="*/ 111 h 951"/>
              <a:gd name="T56" fmla="*/ 143 w 1049"/>
              <a:gd name="T57" fmla="*/ 120 h 951"/>
              <a:gd name="T58" fmla="*/ 134 w 1049"/>
              <a:gd name="T59" fmla="*/ 129 h 951"/>
              <a:gd name="T60" fmla="*/ 125 w 1049"/>
              <a:gd name="T61" fmla="*/ 120 h 951"/>
              <a:gd name="T62" fmla="*/ 134 w 1049"/>
              <a:gd name="T63" fmla="*/ 111 h 951"/>
              <a:gd name="T64" fmla="*/ 240 w 1049"/>
              <a:gd name="T65" fmla="*/ 120 h 951"/>
              <a:gd name="T66" fmla="*/ 248 w 1049"/>
              <a:gd name="T67" fmla="*/ 129 h 951"/>
              <a:gd name="T68" fmla="*/ 257 w 1049"/>
              <a:gd name="T69" fmla="*/ 120 h 951"/>
              <a:gd name="T70" fmla="*/ 248 w 1049"/>
              <a:gd name="T71" fmla="*/ 111 h 951"/>
              <a:gd name="T72" fmla="*/ 240 w 1049"/>
              <a:gd name="T73" fmla="*/ 120 h 951"/>
              <a:gd name="T74" fmla="*/ 354 w 1049"/>
              <a:gd name="T75" fmla="*/ 120 h 951"/>
              <a:gd name="T76" fmla="*/ 363 w 1049"/>
              <a:gd name="T77" fmla="*/ 129 h 951"/>
              <a:gd name="T78" fmla="*/ 372 w 1049"/>
              <a:gd name="T79" fmla="*/ 120 h 951"/>
              <a:gd name="T80" fmla="*/ 363 w 1049"/>
              <a:gd name="T81" fmla="*/ 111 h 951"/>
              <a:gd name="T82" fmla="*/ 354 w 1049"/>
              <a:gd name="T83" fmla="*/ 120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9" h="951">
                <a:moveTo>
                  <a:pt x="759" y="605"/>
                </a:moveTo>
                <a:cubicBezTo>
                  <a:pt x="759" y="735"/>
                  <a:pt x="654" y="840"/>
                  <a:pt x="525" y="840"/>
                </a:cubicBezTo>
                <a:cubicBezTo>
                  <a:pt x="395" y="840"/>
                  <a:pt x="290" y="735"/>
                  <a:pt x="290" y="605"/>
                </a:cubicBezTo>
                <a:cubicBezTo>
                  <a:pt x="290" y="476"/>
                  <a:pt x="395" y="371"/>
                  <a:pt x="525" y="371"/>
                </a:cubicBezTo>
                <a:cubicBezTo>
                  <a:pt x="654" y="371"/>
                  <a:pt x="759" y="476"/>
                  <a:pt x="759" y="605"/>
                </a:cubicBezTo>
                <a:close/>
                <a:moveTo>
                  <a:pt x="735" y="708"/>
                </a:moveTo>
                <a:cubicBezTo>
                  <a:pt x="674" y="686"/>
                  <a:pt x="602" y="674"/>
                  <a:pt x="525" y="674"/>
                </a:cubicBezTo>
                <a:cubicBezTo>
                  <a:pt x="447" y="674"/>
                  <a:pt x="375" y="686"/>
                  <a:pt x="314" y="708"/>
                </a:cubicBezTo>
                <a:moveTo>
                  <a:pt x="314" y="503"/>
                </a:moveTo>
                <a:cubicBezTo>
                  <a:pt x="375" y="525"/>
                  <a:pt x="447" y="537"/>
                  <a:pt x="525" y="537"/>
                </a:cubicBezTo>
                <a:cubicBezTo>
                  <a:pt x="602" y="537"/>
                  <a:pt x="674" y="525"/>
                  <a:pt x="735" y="503"/>
                </a:cubicBezTo>
                <a:moveTo>
                  <a:pt x="525" y="371"/>
                </a:moveTo>
                <a:cubicBezTo>
                  <a:pt x="483" y="371"/>
                  <a:pt x="449" y="476"/>
                  <a:pt x="449" y="605"/>
                </a:cubicBezTo>
                <a:cubicBezTo>
                  <a:pt x="449" y="735"/>
                  <a:pt x="483" y="840"/>
                  <a:pt x="525" y="840"/>
                </a:cubicBezTo>
                <a:cubicBezTo>
                  <a:pt x="567" y="840"/>
                  <a:pt x="601" y="735"/>
                  <a:pt x="601" y="605"/>
                </a:cubicBezTo>
                <a:cubicBezTo>
                  <a:pt x="601" y="476"/>
                  <a:pt x="567" y="371"/>
                  <a:pt x="525" y="371"/>
                </a:cubicBezTo>
                <a:close/>
                <a:moveTo>
                  <a:pt x="1049" y="876"/>
                </a:moveTo>
                <a:cubicBezTo>
                  <a:pt x="1049" y="76"/>
                  <a:pt x="1049" y="76"/>
                  <a:pt x="1049" y="76"/>
                </a:cubicBezTo>
                <a:cubicBezTo>
                  <a:pt x="1049" y="34"/>
                  <a:pt x="1015" y="0"/>
                  <a:pt x="973" y="0"/>
                </a:cubicBezTo>
                <a:cubicBezTo>
                  <a:pt x="76" y="0"/>
                  <a:pt x="76" y="0"/>
                  <a:pt x="76" y="0"/>
                </a:cubicBezTo>
                <a:cubicBezTo>
                  <a:pt x="34" y="0"/>
                  <a:pt x="0" y="34"/>
                  <a:pt x="0" y="76"/>
                </a:cubicBezTo>
                <a:cubicBezTo>
                  <a:pt x="0" y="876"/>
                  <a:pt x="0" y="876"/>
                  <a:pt x="0" y="876"/>
                </a:cubicBezTo>
                <a:cubicBezTo>
                  <a:pt x="0" y="917"/>
                  <a:pt x="34" y="951"/>
                  <a:pt x="76" y="951"/>
                </a:cubicBezTo>
                <a:cubicBezTo>
                  <a:pt x="973" y="951"/>
                  <a:pt x="973" y="951"/>
                  <a:pt x="973" y="951"/>
                </a:cubicBezTo>
                <a:cubicBezTo>
                  <a:pt x="1015" y="951"/>
                  <a:pt x="1049" y="917"/>
                  <a:pt x="1049" y="876"/>
                </a:cubicBezTo>
                <a:close/>
                <a:moveTo>
                  <a:pt x="0" y="238"/>
                </a:moveTo>
                <a:cubicBezTo>
                  <a:pt x="1049" y="238"/>
                  <a:pt x="1049" y="238"/>
                  <a:pt x="1049" y="238"/>
                </a:cubicBezTo>
                <a:moveTo>
                  <a:pt x="134" y="111"/>
                </a:moveTo>
                <a:cubicBezTo>
                  <a:pt x="139" y="111"/>
                  <a:pt x="143" y="115"/>
                  <a:pt x="143" y="120"/>
                </a:cubicBezTo>
                <a:cubicBezTo>
                  <a:pt x="143" y="125"/>
                  <a:pt x="139" y="129"/>
                  <a:pt x="134" y="129"/>
                </a:cubicBezTo>
                <a:cubicBezTo>
                  <a:pt x="129" y="129"/>
                  <a:pt x="125" y="125"/>
                  <a:pt x="125" y="120"/>
                </a:cubicBezTo>
                <a:cubicBezTo>
                  <a:pt x="125" y="115"/>
                  <a:pt x="129" y="111"/>
                  <a:pt x="134" y="111"/>
                </a:cubicBezTo>
                <a:close/>
                <a:moveTo>
                  <a:pt x="240" y="120"/>
                </a:moveTo>
                <a:cubicBezTo>
                  <a:pt x="240" y="125"/>
                  <a:pt x="244" y="129"/>
                  <a:pt x="248" y="129"/>
                </a:cubicBezTo>
                <a:cubicBezTo>
                  <a:pt x="253" y="129"/>
                  <a:pt x="257" y="125"/>
                  <a:pt x="257" y="120"/>
                </a:cubicBezTo>
                <a:cubicBezTo>
                  <a:pt x="257" y="115"/>
                  <a:pt x="253" y="111"/>
                  <a:pt x="248" y="111"/>
                </a:cubicBezTo>
                <a:cubicBezTo>
                  <a:pt x="244" y="111"/>
                  <a:pt x="240" y="115"/>
                  <a:pt x="240" y="120"/>
                </a:cubicBezTo>
                <a:close/>
                <a:moveTo>
                  <a:pt x="354" y="120"/>
                </a:moveTo>
                <a:cubicBezTo>
                  <a:pt x="354" y="125"/>
                  <a:pt x="358" y="129"/>
                  <a:pt x="363" y="129"/>
                </a:cubicBezTo>
                <a:cubicBezTo>
                  <a:pt x="368" y="129"/>
                  <a:pt x="372" y="125"/>
                  <a:pt x="372" y="120"/>
                </a:cubicBezTo>
                <a:cubicBezTo>
                  <a:pt x="372" y="115"/>
                  <a:pt x="368" y="111"/>
                  <a:pt x="363" y="111"/>
                </a:cubicBezTo>
                <a:cubicBezTo>
                  <a:pt x="358" y="111"/>
                  <a:pt x="354" y="115"/>
                  <a:pt x="354" y="120"/>
                </a:cubicBez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8" name="Freeform 136">
            <a:extLst>
              <a:ext uri="{FF2B5EF4-FFF2-40B4-BE49-F238E27FC236}">
                <a16:creationId xmlns:a16="http://schemas.microsoft.com/office/drawing/2014/main" id="{C7F5918D-B71D-4DA1-B322-D1AA35B28FB6}"/>
              </a:ext>
            </a:extLst>
          </p:cNvPr>
          <p:cNvSpPr>
            <a:spLocks noEditPoints="1"/>
          </p:cNvSpPr>
          <p:nvPr/>
        </p:nvSpPr>
        <p:spPr bwMode="auto">
          <a:xfrm>
            <a:off x="4314825" y="2103438"/>
            <a:ext cx="420688" cy="420688"/>
          </a:xfrm>
          <a:custGeom>
            <a:avLst/>
            <a:gdLst>
              <a:gd name="T0" fmla="*/ 134 w 1107"/>
              <a:gd name="T1" fmla="*/ 111 h 1105"/>
              <a:gd name="T2" fmla="*/ 143 w 1107"/>
              <a:gd name="T3" fmla="*/ 120 h 1105"/>
              <a:gd name="T4" fmla="*/ 134 w 1107"/>
              <a:gd name="T5" fmla="*/ 129 h 1105"/>
              <a:gd name="T6" fmla="*/ 125 w 1107"/>
              <a:gd name="T7" fmla="*/ 120 h 1105"/>
              <a:gd name="T8" fmla="*/ 134 w 1107"/>
              <a:gd name="T9" fmla="*/ 111 h 1105"/>
              <a:gd name="T10" fmla="*/ 240 w 1107"/>
              <a:gd name="T11" fmla="*/ 120 h 1105"/>
              <a:gd name="T12" fmla="*/ 249 w 1107"/>
              <a:gd name="T13" fmla="*/ 129 h 1105"/>
              <a:gd name="T14" fmla="*/ 257 w 1107"/>
              <a:gd name="T15" fmla="*/ 120 h 1105"/>
              <a:gd name="T16" fmla="*/ 249 w 1107"/>
              <a:gd name="T17" fmla="*/ 111 h 1105"/>
              <a:gd name="T18" fmla="*/ 240 w 1107"/>
              <a:gd name="T19" fmla="*/ 120 h 1105"/>
              <a:gd name="T20" fmla="*/ 354 w 1107"/>
              <a:gd name="T21" fmla="*/ 120 h 1105"/>
              <a:gd name="T22" fmla="*/ 363 w 1107"/>
              <a:gd name="T23" fmla="*/ 129 h 1105"/>
              <a:gd name="T24" fmla="*/ 372 w 1107"/>
              <a:gd name="T25" fmla="*/ 120 h 1105"/>
              <a:gd name="T26" fmla="*/ 363 w 1107"/>
              <a:gd name="T27" fmla="*/ 111 h 1105"/>
              <a:gd name="T28" fmla="*/ 354 w 1107"/>
              <a:gd name="T29" fmla="*/ 120 h 1105"/>
              <a:gd name="T30" fmla="*/ 561 w 1107"/>
              <a:gd name="T31" fmla="*/ 951 h 1105"/>
              <a:gd name="T32" fmla="*/ 76 w 1107"/>
              <a:gd name="T33" fmla="*/ 951 h 1105"/>
              <a:gd name="T34" fmla="*/ 0 w 1107"/>
              <a:gd name="T35" fmla="*/ 876 h 1105"/>
              <a:gd name="T36" fmla="*/ 0 w 1107"/>
              <a:gd name="T37" fmla="*/ 76 h 1105"/>
              <a:gd name="T38" fmla="*/ 76 w 1107"/>
              <a:gd name="T39" fmla="*/ 0 h 1105"/>
              <a:gd name="T40" fmla="*/ 974 w 1107"/>
              <a:gd name="T41" fmla="*/ 0 h 1105"/>
              <a:gd name="T42" fmla="*/ 1049 w 1107"/>
              <a:gd name="T43" fmla="*/ 76 h 1105"/>
              <a:gd name="T44" fmla="*/ 1049 w 1107"/>
              <a:gd name="T45" fmla="*/ 586 h 1105"/>
              <a:gd name="T46" fmla="*/ 0 w 1107"/>
              <a:gd name="T47" fmla="*/ 238 h 1105"/>
              <a:gd name="T48" fmla="*/ 1049 w 1107"/>
              <a:gd name="T49" fmla="*/ 238 h 1105"/>
              <a:gd name="T50" fmla="*/ 581 w 1107"/>
              <a:gd name="T51" fmla="*/ 527 h 1105"/>
              <a:gd name="T52" fmla="*/ 741 w 1107"/>
              <a:gd name="T53" fmla="*/ 1087 h 1105"/>
              <a:gd name="T54" fmla="*/ 841 w 1107"/>
              <a:gd name="T55" fmla="*/ 835 h 1105"/>
              <a:gd name="T56" fmla="*/ 1107 w 1107"/>
              <a:gd name="T57" fmla="*/ 780 h 1105"/>
              <a:gd name="T58" fmla="*/ 581 w 1107"/>
              <a:gd name="T59" fmla="*/ 527 h 1105"/>
              <a:gd name="T60" fmla="*/ 841 w 1107"/>
              <a:gd name="T61" fmla="*/ 835 h 1105"/>
              <a:gd name="T62" fmla="*/ 1068 w 1107"/>
              <a:gd name="T63" fmla="*/ 1105 h 1105"/>
              <a:gd name="T64" fmla="*/ 740 w 1107"/>
              <a:gd name="T65" fmla="*/ 461 h 1105"/>
              <a:gd name="T66" fmla="*/ 588 w 1107"/>
              <a:gd name="T67" fmla="*/ 361 h 1105"/>
              <a:gd name="T68" fmla="*/ 423 w 1107"/>
              <a:gd name="T69" fmla="*/ 526 h 1105"/>
              <a:gd name="T70" fmla="*/ 496 w 1107"/>
              <a:gd name="T71" fmla="*/ 662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7" h="1105">
                <a:moveTo>
                  <a:pt x="134" y="111"/>
                </a:moveTo>
                <a:cubicBezTo>
                  <a:pt x="139" y="111"/>
                  <a:pt x="143" y="115"/>
                  <a:pt x="143" y="120"/>
                </a:cubicBezTo>
                <a:cubicBezTo>
                  <a:pt x="143" y="125"/>
                  <a:pt x="139" y="129"/>
                  <a:pt x="134" y="129"/>
                </a:cubicBezTo>
                <a:cubicBezTo>
                  <a:pt x="129" y="129"/>
                  <a:pt x="125" y="125"/>
                  <a:pt x="125" y="120"/>
                </a:cubicBezTo>
                <a:cubicBezTo>
                  <a:pt x="125" y="115"/>
                  <a:pt x="129" y="111"/>
                  <a:pt x="134" y="111"/>
                </a:cubicBezTo>
                <a:close/>
                <a:moveTo>
                  <a:pt x="240" y="120"/>
                </a:moveTo>
                <a:cubicBezTo>
                  <a:pt x="240" y="125"/>
                  <a:pt x="244" y="129"/>
                  <a:pt x="249" y="129"/>
                </a:cubicBezTo>
                <a:cubicBezTo>
                  <a:pt x="253" y="129"/>
                  <a:pt x="257" y="125"/>
                  <a:pt x="257" y="120"/>
                </a:cubicBezTo>
                <a:cubicBezTo>
                  <a:pt x="257" y="115"/>
                  <a:pt x="253" y="111"/>
                  <a:pt x="249" y="111"/>
                </a:cubicBezTo>
                <a:cubicBezTo>
                  <a:pt x="244" y="111"/>
                  <a:pt x="240" y="115"/>
                  <a:pt x="240" y="120"/>
                </a:cubicBezTo>
                <a:close/>
                <a:moveTo>
                  <a:pt x="354" y="120"/>
                </a:moveTo>
                <a:cubicBezTo>
                  <a:pt x="354" y="125"/>
                  <a:pt x="358" y="129"/>
                  <a:pt x="363" y="129"/>
                </a:cubicBezTo>
                <a:cubicBezTo>
                  <a:pt x="368" y="129"/>
                  <a:pt x="372" y="125"/>
                  <a:pt x="372" y="120"/>
                </a:cubicBezTo>
                <a:cubicBezTo>
                  <a:pt x="372" y="115"/>
                  <a:pt x="368" y="111"/>
                  <a:pt x="363" y="111"/>
                </a:cubicBezTo>
                <a:cubicBezTo>
                  <a:pt x="358" y="111"/>
                  <a:pt x="354" y="115"/>
                  <a:pt x="354" y="120"/>
                </a:cubicBezTo>
                <a:close/>
                <a:moveTo>
                  <a:pt x="561" y="951"/>
                </a:moveTo>
                <a:cubicBezTo>
                  <a:pt x="76" y="951"/>
                  <a:pt x="76" y="951"/>
                  <a:pt x="76" y="951"/>
                </a:cubicBezTo>
                <a:cubicBezTo>
                  <a:pt x="34" y="951"/>
                  <a:pt x="0" y="917"/>
                  <a:pt x="0" y="876"/>
                </a:cubicBezTo>
                <a:cubicBezTo>
                  <a:pt x="0" y="76"/>
                  <a:pt x="0" y="76"/>
                  <a:pt x="0" y="76"/>
                </a:cubicBezTo>
                <a:cubicBezTo>
                  <a:pt x="0" y="34"/>
                  <a:pt x="34" y="0"/>
                  <a:pt x="76" y="0"/>
                </a:cubicBezTo>
                <a:cubicBezTo>
                  <a:pt x="974" y="0"/>
                  <a:pt x="974" y="0"/>
                  <a:pt x="974" y="0"/>
                </a:cubicBezTo>
                <a:cubicBezTo>
                  <a:pt x="1015" y="0"/>
                  <a:pt x="1049" y="34"/>
                  <a:pt x="1049" y="76"/>
                </a:cubicBezTo>
                <a:cubicBezTo>
                  <a:pt x="1049" y="586"/>
                  <a:pt x="1049" y="586"/>
                  <a:pt x="1049" y="586"/>
                </a:cubicBezTo>
                <a:moveTo>
                  <a:pt x="0" y="238"/>
                </a:moveTo>
                <a:cubicBezTo>
                  <a:pt x="1049" y="238"/>
                  <a:pt x="1049" y="238"/>
                  <a:pt x="1049" y="238"/>
                </a:cubicBezTo>
                <a:moveTo>
                  <a:pt x="581" y="527"/>
                </a:moveTo>
                <a:cubicBezTo>
                  <a:pt x="741" y="1087"/>
                  <a:pt x="741" y="1087"/>
                  <a:pt x="741" y="1087"/>
                </a:cubicBezTo>
                <a:cubicBezTo>
                  <a:pt x="841" y="835"/>
                  <a:pt x="841" y="835"/>
                  <a:pt x="841" y="835"/>
                </a:cubicBezTo>
                <a:cubicBezTo>
                  <a:pt x="1107" y="780"/>
                  <a:pt x="1107" y="780"/>
                  <a:pt x="1107" y="780"/>
                </a:cubicBezTo>
                <a:lnTo>
                  <a:pt x="581" y="527"/>
                </a:lnTo>
                <a:close/>
                <a:moveTo>
                  <a:pt x="841" y="835"/>
                </a:moveTo>
                <a:cubicBezTo>
                  <a:pt x="1068" y="1105"/>
                  <a:pt x="1068" y="1105"/>
                  <a:pt x="1068" y="1105"/>
                </a:cubicBezTo>
                <a:moveTo>
                  <a:pt x="740" y="461"/>
                </a:moveTo>
                <a:cubicBezTo>
                  <a:pt x="715" y="402"/>
                  <a:pt x="656" y="361"/>
                  <a:pt x="588" y="361"/>
                </a:cubicBezTo>
                <a:cubicBezTo>
                  <a:pt x="497" y="361"/>
                  <a:pt x="423" y="434"/>
                  <a:pt x="423" y="526"/>
                </a:cubicBezTo>
                <a:cubicBezTo>
                  <a:pt x="423" y="582"/>
                  <a:pt x="452" y="633"/>
                  <a:pt x="496" y="662"/>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9" name="Freeform 137">
            <a:extLst>
              <a:ext uri="{FF2B5EF4-FFF2-40B4-BE49-F238E27FC236}">
                <a16:creationId xmlns:a16="http://schemas.microsoft.com/office/drawing/2014/main" id="{106336C9-3815-4A43-B50A-897DDE6D47D4}"/>
              </a:ext>
            </a:extLst>
          </p:cNvPr>
          <p:cNvSpPr>
            <a:spLocks noEditPoints="1"/>
          </p:cNvSpPr>
          <p:nvPr/>
        </p:nvSpPr>
        <p:spPr bwMode="auto">
          <a:xfrm>
            <a:off x="3279775" y="2103438"/>
            <a:ext cx="430213" cy="388938"/>
          </a:xfrm>
          <a:custGeom>
            <a:avLst/>
            <a:gdLst>
              <a:gd name="T0" fmla="*/ 134 w 1129"/>
              <a:gd name="T1" fmla="*/ 111 h 1022"/>
              <a:gd name="T2" fmla="*/ 143 w 1129"/>
              <a:gd name="T3" fmla="*/ 120 h 1022"/>
              <a:gd name="T4" fmla="*/ 134 w 1129"/>
              <a:gd name="T5" fmla="*/ 129 h 1022"/>
              <a:gd name="T6" fmla="*/ 125 w 1129"/>
              <a:gd name="T7" fmla="*/ 120 h 1022"/>
              <a:gd name="T8" fmla="*/ 134 w 1129"/>
              <a:gd name="T9" fmla="*/ 111 h 1022"/>
              <a:gd name="T10" fmla="*/ 240 w 1129"/>
              <a:gd name="T11" fmla="*/ 120 h 1022"/>
              <a:gd name="T12" fmla="*/ 249 w 1129"/>
              <a:gd name="T13" fmla="*/ 129 h 1022"/>
              <a:gd name="T14" fmla="*/ 258 w 1129"/>
              <a:gd name="T15" fmla="*/ 120 h 1022"/>
              <a:gd name="T16" fmla="*/ 249 w 1129"/>
              <a:gd name="T17" fmla="*/ 111 h 1022"/>
              <a:gd name="T18" fmla="*/ 240 w 1129"/>
              <a:gd name="T19" fmla="*/ 120 h 1022"/>
              <a:gd name="T20" fmla="*/ 354 w 1129"/>
              <a:gd name="T21" fmla="*/ 120 h 1022"/>
              <a:gd name="T22" fmla="*/ 363 w 1129"/>
              <a:gd name="T23" fmla="*/ 129 h 1022"/>
              <a:gd name="T24" fmla="*/ 372 w 1129"/>
              <a:gd name="T25" fmla="*/ 120 h 1022"/>
              <a:gd name="T26" fmla="*/ 363 w 1129"/>
              <a:gd name="T27" fmla="*/ 111 h 1022"/>
              <a:gd name="T28" fmla="*/ 354 w 1129"/>
              <a:gd name="T29" fmla="*/ 120 h 1022"/>
              <a:gd name="T30" fmla="*/ 525 w 1129"/>
              <a:gd name="T31" fmla="*/ 951 h 1022"/>
              <a:gd name="T32" fmla="*/ 76 w 1129"/>
              <a:gd name="T33" fmla="*/ 951 h 1022"/>
              <a:gd name="T34" fmla="*/ 0 w 1129"/>
              <a:gd name="T35" fmla="*/ 876 h 1022"/>
              <a:gd name="T36" fmla="*/ 0 w 1129"/>
              <a:gd name="T37" fmla="*/ 76 h 1022"/>
              <a:gd name="T38" fmla="*/ 76 w 1129"/>
              <a:gd name="T39" fmla="*/ 0 h 1022"/>
              <a:gd name="T40" fmla="*/ 974 w 1129"/>
              <a:gd name="T41" fmla="*/ 0 h 1022"/>
              <a:gd name="T42" fmla="*/ 1049 w 1129"/>
              <a:gd name="T43" fmla="*/ 76 h 1022"/>
              <a:gd name="T44" fmla="*/ 1049 w 1129"/>
              <a:gd name="T45" fmla="*/ 332 h 1022"/>
              <a:gd name="T46" fmla="*/ 0 w 1129"/>
              <a:gd name="T47" fmla="*/ 238 h 1022"/>
              <a:gd name="T48" fmla="*/ 1049 w 1129"/>
              <a:gd name="T49" fmla="*/ 238 h 1022"/>
              <a:gd name="T50" fmla="*/ 558 w 1129"/>
              <a:gd name="T51" fmla="*/ 453 h 1022"/>
              <a:gd name="T52" fmla="*/ 444 w 1129"/>
              <a:gd name="T53" fmla="*/ 650 h 1022"/>
              <a:gd name="T54" fmla="*/ 672 w 1129"/>
              <a:gd name="T55" fmla="*/ 650 h 1022"/>
              <a:gd name="T56" fmla="*/ 558 w 1129"/>
              <a:gd name="T57" fmla="*/ 453 h 1022"/>
              <a:gd name="T58" fmla="*/ 786 w 1129"/>
              <a:gd name="T59" fmla="*/ 453 h 1022"/>
              <a:gd name="T60" fmla="*/ 672 w 1129"/>
              <a:gd name="T61" fmla="*/ 650 h 1022"/>
              <a:gd name="T62" fmla="*/ 901 w 1129"/>
              <a:gd name="T63" fmla="*/ 650 h 1022"/>
              <a:gd name="T64" fmla="*/ 786 w 1129"/>
              <a:gd name="T65" fmla="*/ 453 h 1022"/>
              <a:gd name="T66" fmla="*/ 1015 w 1129"/>
              <a:gd name="T67" fmla="*/ 453 h 1022"/>
              <a:gd name="T68" fmla="*/ 901 w 1129"/>
              <a:gd name="T69" fmla="*/ 650 h 1022"/>
              <a:gd name="T70" fmla="*/ 1129 w 1129"/>
              <a:gd name="T71" fmla="*/ 650 h 1022"/>
              <a:gd name="T72" fmla="*/ 1015 w 1129"/>
              <a:gd name="T73" fmla="*/ 453 h 1022"/>
              <a:gd name="T74" fmla="*/ 558 w 1129"/>
              <a:gd name="T75" fmla="*/ 453 h 1022"/>
              <a:gd name="T76" fmla="*/ 1015 w 1129"/>
              <a:gd name="T77" fmla="*/ 453 h 1022"/>
              <a:gd name="T78" fmla="*/ 444 w 1129"/>
              <a:gd name="T79" fmla="*/ 650 h 1022"/>
              <a:gd name="T80" fmla="*/ 786 w 1129"/>
              <a:gd name="T81" fmla="*/ 1022 h 1022"/>
              <a:gd name="T82" fmla="*/ 1129 w 1129"/>
              <a:gd name="T83" fmla="*/ 650 h 1022"/>
              <a:gd name="T84" fmla="*/ 444 w 1129"/>
              <a:gd name="T85" fmla="*/ 650 h 1022"/>
              <a:gd name="T86" fmla="*/ 672 w 1129"/>
              <a:gd name="T87" fmla="*/ 650 h 1022"/>
              <a:gd name="T88" fmla="*/ 786 w 1129"/>
              <a:gd name="T89" fmla="*/ 1022 h 1022"/>
              <a:gd name="T90" fmla="*/ 901 w 1129"/>
              <a:gd name="T91" fmla="*/ 650 h 1022"/>
              <a:gd name="T92" fmla="*/ 672 w 1129"/>
              <a:gd name="T93" fmla="*/ 65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9" h="1022">
                <a:moveTo>
                  <a:pt x="134" y="111"/>
                </a:moveTo>
                <a:cubicBezTo>
                  <a:pt x="139" y="111"/>
                  <a:pt x="143" y="115"/>
                  <a:pt x="143" y="120"/>
                </a:cubicBezTo>
                <a:cubicBezTo>
                  <a:pt x="143" y="125"/>
                  <a:pt x="139" y="129"/>
                  <a:pt x="134" y="129"/>
                </a:cubicBezTo>
                <a:cubicBezTo>
                  <a:pt x="129" y="129"/>
                  <a:pt x="125" y="125"/>
                  <a:pt x="125" y="120"/>
                </a:cubicBezTo>
                <a:cubicBezTo>
                  <a:pt x="125" y="115"/>
                  <a:pt x="129" y="111"/>
                  <a:pt x="134" y="111"/>
                </a:cubicBezTo>
                <a:close/>
                <a:moveTo>
                  <a:pt x="240" y="120"/>
                </a:moveTo>
                <a:cubicBezTo>
                  <a:pt x="240" y="125"/>
                  <a:pt x="244" y="129"/>
                  <a:pt x="249" y="129"/>
                </a:cubicBezTo>
                <a:cubicBezTo>
                  <a:pt x="254" y="129"/>
                  <a:pt x="258" y="125"/>
                  <a:pt x="258" y="120"/>
                </a:cubicBezTo>
                <a:cubicBezTo>
                  <a:pt x="258" y="115"/>
                  <a:pt x="254" y="111"/>
                  <a:pt x="249" y="111"/>
                </a:cubicBezTo>
                <a:cubicBezTo>
                  <a:pt x="244" y="111"/>
                  <a:pt x="240" y="115"/>
                  <a:pt x="240" y="120"/>
                </a:cubicBezTo>
                <a:close/>
                <a:moveTo>
                  <a:pt x="354" y="120"/>
                </a:moveTo>
                <a:cubicBezTo>
                  <a:pt x="354" y="125"/>
                  <a:pt x="358" y="129"/>
                  <a:pt x="363" y="129"/>
                </a:cubicBezTo>
                <a:cubicBezTo>
                  <a:pt x="368" y="129"/>
                  <a:pt x="372" y="125"/>
                  <a:pt x="372" y="120"/>
                </a:cubicBezTo>
                <a:cubicBezTo>
                  <a:pt x="372" y="115"/>
                  <a:pt x="368" y="111"/>
                  <a:pt x="363" y="111"/>
                </a:cubicBezTo>
                <a:cubicBezTo>
                  <a:pt x="358" y="111"/>
                  <a:pt x="354" y="115"/>
                  <a:pt x="354" y="120"/>
                </a:cubicBezTo>
                <a:close/>
                <a:moveTo>
                  <a:pt x="525" y="951"/>
                </a:moveTo>
                <a:cubicBezTo>
                  <a:pt x="76" y="951"/>
                  <a:pt x="76" y="951"/>
                  <a:pt x="76" y="951"/>
                </a:cubicBezTo>
                <a:cubicBezTo>
                  <a:pt x="34" y="951"/>
                  <a:pt x="0" y="917"/>
                  <a:pt x="0" y="876"/>
                </a:cubicBezTo>
                <a:cubicBezTo>
                  <a:pt x="0" y="76"/>
                  <a:pt x="0" y="76"/>
                  <a:pt x="0" y="76"/>
                </a:cubicBezTo>
                <a:cubicBezTo>
                  <a:pt x="0" y="34"/>
                  <a:pt x="34" y="0"/>
                  <a:pt x="76" y="0"/>
                </a:cubicBezTo>
                <a:cubicBezTo>
                  <a:pt x="974" y="0"/>
                  <a:pt x="974" y="0"/>
                  <a:pt x="974" y="0"/>
                </a:cubicBezTo>
                <a:cubicBezTo>
                  <a:pt x="1015" y="0"/>
                  <a:pt x="1049" y="34"/>
                  <a:pt x="1049" y="76"/>
                </a:cubicBezTo>
                <a:cubicBezTo>
                  <a:pt x="1049" y="332"/>
                  <a:pt x="1049" y="332"/>
                  <a:pt x="1049" y="332"/>
                </a:cubicBezTo>
                <a:moveTo>
                  <a:pt x="0" y="238"/>
                </a:moveTo>
                <a:cubicBezTo>
                  <a:pt x="1049" y="238"/>
                  <a:pt x="1049" y="238"/>
                  <a:pt x="1049" y="238"/>
                </a:cubicBezTo>
                <a:moveTo>
                  <a:pt x="558" y="453"/>
                </a:moveTo>
                <a:cubicBezTo>
                  <a:pt x="444" y="650"/>
                  <a:pt x="444" y="650"/>
                  <a:pt x="444" y="650"/>
                </a:cubicBezTo>
                <a:cubicBezTo>
                  <a:pt x="672" y="650"/>
                  <a:pt x="672" y="650"/>
                  <a:pt x="672" y="650"/>
                </a:cubicBezTo>
                <a:lnTo>
                  <a:pt x="558" y="453"/>
                </a:lnTo>
                <a:close/>
                <a:moveTo>
                  <a:pt x="786" y="453"/>
                </a:moveTo>
                <a:cubicBezTo>
                  <a:pt x="672" y="650"/>
                  <a:pt x="672" y="650"/>
                  <a:pt x="672" y="650"/>
                </a:cubicBezTo>
                <a:cubicBezTo>
                  <a:pt x="901" y="650"/>
                  <a:pt x="901" y="650"/>
                  <a:pt x="901" y="650"/>
                </a:cubicBezTo>
                <a:lnTo>
                  <a:pt x="786" y="453"/>
                </a:lnTo>
                <a:close/>
                <a:moveTo>
                  <a:pt x="1015" y="453"/>
                </a:moveTo>
                <a:cubicBezTo>
                  <a:pt x="901" y="650"/>
                  <a:pt x="901" y="650"/>
                  <a:pt x="901" y="650"/>
                </a:cubicBezTo>
                <a:cubicBezTo>
                  <a:pt x="1129" y="650"/>
                  <a:pt x="1129" y="650"/>
                  <a:pt x="1129" y="650"/>
                </a:cubicBezTo>
                <a:lnTo>
                  <a:pt x="1015" y="453"/>
                </a:lnTo>
                <a:close/>
                <a:moveTo>
                  <a:pt x="558" y="453"/>
                </a:moveTo>
                <a:cubicBezTo>
                  <a:pt x="1015" y="453"/>
                  <a:pt x="1015" y="453"/>
                  <a:pt x="1015" y="453"/>
                </a:cubicBezTo>
                <a:moveTo>
                  <a:pt x="444" y="650"/>
                </a:moveTo>
                <a:cubicBezTo>
                  <a:pt x="786" y="1022"/>
                  <a:pt x="786" y="1022"/>
                  <a:pt x="786" y="1022"/>
                </a:cubicBezTo>
                <a:cubicBezTo>
                  <a:pt x="1129" y="650"/>
                  <a:pt x="1129" y="650"/>
                  <a:pt x="1129" y="650"/>
                </a:cubicBezTo>
                <a:lnTo>
                  <a:pt x="444" y="650"/>
                </a:lnTo>
                <a:close/>
                <a:moveTo>
                  <a:pt x="672" y="650"/>
                </a:moveTo>
                <a:cubicBezTo>
                  <a:pt x="786" y="1022"/>
                  <a:pt x="786" y="1022"/>
                  <a:pt x="786" y="1022"/>
                </a:cubicBezTo>
                <a:cubicBezTo>
                  <a:pt x="901" y="650"/>
                  <a:pt x="901" y="650"/>
                  <a:pt x="901" y="650"/>
                </a:cubicBezTo>
                <a:lnTo>
                  <a:pt x="672" y="650"/>
                </a:ln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0" name="Freeform 138">
            <a:extLst>
              <a:ext uri="{FF2B5EF4-FFF2-40B4-BE49-F238E27FC236}">
                <a16:creationId xmlns:a16="http://schemas.microsoft.com/office/drawing/2014/main" id="{1A3452F3-3874-47C7-BBE7-A6E997BD6F36}"/>
              </a:ext>
            </a:extLst>
          </p:cNvPr>
          <p:cNvSpPr>
            <a:spLocks noEditPoints="1"/>
          </p:cNvSpPr>
          <p:nvPr/>
        </p:nvSpPr>
        <p:spPr bwMode="auto">
          <a:xfrm>
            <a:off x="8547100" y="2103438"/>
            <a:ext cx="422275" cy="422275"/>
          </a:xfrm>
          <a:custGeom>
            <a:avLst/>
            <a:gdLst>
              <a:gd name="T0" fmla="*/ 134 w 1108"/>
              <a:gd name="T1" fmla="*/ 111 h 1107"/>
              <a:gd name="T2" fmla="*/ 143 w 1108"/>
              <a:gd name="T3" fmla="*/ 120 h 1107"/>
              <a:gd name="T4" fmla="*/ 134 w 1108"/>
              <a:gd name="T5" fmla="*/ 129 h 1107"/>
              <a:gd name="T6" fmla="*/ 125 w 1108"/>
              <a:gd name="T7" fmla="*/ 120 h 1107"/>
              <a:gd name="T8" fmla="*/ 134 w 1108"/>
              <a:gd name="T9" fmla="*/ 111 h 1107"/>
              <a:gd name="T10" fmla="*/ 240 w 1108"/>
              <a:gd name="T11" fmla="*/ 120 h 1107"/>
              <a:gd name="T12" fmla="*/ 249 w 1108"/>
              <a:gd name="T13" fmla="*/ 129 h 1107"/>
              <a:gd name="T14" fmla="*/ 258 w 1108"/>
              <a:gd name="T15" fmla="*/ 120 h 1107"/>
              <a:gd name="T16" fmla="*/ 249 w 1108"/>
              <a:gd name="T17" fmla="*/ 111 h 1107"/>
              <a:gd name="T18" fmla="*/ 240 w 1108"/>
              <a:gd name="T19" fmla="*/ 120 h 1107"/>
              <a:gd name="T20" fmla="*/ 354 w 1108"/>
              <a:gd name="T21" fmla="*/ 120 h 1107"/>
              <a:gd name="T22" fmla="*/ 363 w 1108"/>
              <a:gd name="T23" fmla="*/ 129 h 1107"/>
              <a:gd name="T24" fmla="*/ 372 w 1108"/>
              <a:gd name="T25" fmla="*/ 120 h 1107"/>
              <a:gd name="T26" fmla="*/ 363 w 1108"/>
              <a:gd name="T27" fmla="*/ 111 h 1107"/>
              <a:gd name="T28" fmla="*/ 354 w 1108"/>
              <a:gd name="T29" fmla="*/ 120 h 1107"/>
              <a:gd name="T30" fmla="*/ 354 w 1108"/>
              <a:gd name="T31" fmla="*/ 951 h 1107"/>
              <a:gd name="T32" fmla="*/ 76 w 1108"/>
              <a:gd name="T33" fmla="*/ 951 h 1107"/>
              <a:gd name="T34" fmla="*/ 0 w 1108"/>
              <a:gd name="T35" fmla="*/ 876 h 1107"/>
              <a:gd name="T36" fmla="*/ 0 w 1108"/>
              <a:gd name="T37" fmla="*/ 76 h 1107"/>
              <a:gd name="T38" fmla="*/ 76 w 1108"/>
              <a:gd name="T39" fmla="*/ 0 h 1107"/>
              <a:gd name="T40" fmla="*/ 974 w 1108"/>
              <a:gd name="T41" fmla="*/ 0 h 1107"/>
              <a:gd name="T42" fmla="*/ 1049 w 1108"/>
              <a:gd name="T43" fmla="*/ 76 h 1107"/>
              <a:gd name="T44" fmla="*/ 1049 w 1108"/>
              <a:gd name="T45" fmla="*/ 424 h 1107"/>
              <a:gd name="T46" fmla="*/ 0 w 1108"/>
              <a:gd name="T47" fmla="*/ 238 h 1107"/>
              <a:gd name="T48" fmla="*/ 1049 w 1108"/>
              <a:gd name="T49" fmla="*/ 238 h 1107"/>
              <a:gd name="T50" fmla="*/ 1038 w 1108"/>
              <a:gd name="T51" fmla="*/ 774 h 1107"/>
              <a:gd name="T52" fmla="*/ 1033 w 1108"/>
              <a:gd name="T53" fmla="*/ 729 h 1107"/>
              <a:gd name="T54" fmla="*/ 1108 w 1108"/>
              <a:gd name="T55" fmla="*/ 650 h 1107"/>
              <a:gd name="T56" fmla="*/ 1059 w 1108"/>
              <a:gd name="T57" fmla="*/ 565 h 1107"/>
              <a:gd name="T58" fmla="*/ 953 w 1108"/>
              <a:gd name="T59" fmla="*/ 591 h 1107"/>
              <a:gd name="T60" fmla="*/ 876 w 1108"/>
              <a:gd name="T61" fmla="*/ 546 h 1107"/>
              <a:gd name="T62" fmla="*/ 844 w 1108"/>
              <a:gd name="T63" fmla="*/ 441 h 1107"/>
              <a:gd name="T64" fmla="*/ 747 w 1108"/>
              <a:gd name="T65" fmla="*/ 441 h 1107"/>
              <a:gd name="T66" fmla="*/ 716 w 1108"/>
              <a:gd name="T67" fmla="*/ 546 h 1107"/>
              <a:gd name="T68" fmla="*/ 638 w 1108"/>
              <a:gd name="T69" fmla="*/ 591 h 1107"/>
              <a:gd name="T70" fmla="*/ 532 w 1108"/>
              <a:gd name="T71" fmla="*/ 565 h 1107"/>
              <a:gd name="T72" fmla="*/ 483 w 1108"/>
              <a:gd name="T73" fmla="*/ 650 h 1107"/>
              <a:gd name="T74" fmla="*/ 558 w 1108"/>
              <a:gd name="T75" fmla="*/ 729 h 1107"/>
              <a:gd name="T76" fmla="*/ 554 w 1108"/>
              <a:gd name="T77" fmla="*/ 774 h 1107"/>
              <a:gd name="T78" fmla="*/ 558 w 1108"/>
              <a:gd name="T79" fmla="*/ 819 h 1107"/>
              <a:gd name="T80" fmla="*/ 483 w 1108"/>
              <a:gd name="T81" fmla="*/ 898 h 1107"/>
              <a:gd name="T82" fmla="*/ 532 w 1108"/>
              <a:gd name="T83" fmla="*/ 983 h 1107"/>
              <a:gd name="T84" fmla="*/ 638 w 1108"/>
              <a:gd name="T85" fmla="*/ 957 h 1107"/>
              <a:gd name="T86" fmla="*/ 716 w 1108"/>
              <a:gd name="T87" fmla="*/ 1002 h 1107"/>
              <a:gd name="T88" fmla="*/ 747 w 1108"/>
              <a:gd name="T89" fmla="*/ 1107 h 1107"/>
              <a:gd name="T90" fmla="*/ 844 w 1108"/>
              <a:gd name="T91" fmla="*/ 1107 h 1107"/>
              <a:gd name="T92" fmla="*/ 876 w 1108"/>
              <a:gd name="T93" fmla="*/ 1002 h 1107"/>
              <a:gd name="T94" fmla="*/ 953 w 1108"/>
              <a:gd name="T95" fmla="*/ 957 h 1107"/>
              <a:gd name="T96" fmla="*/ 1059 w 1108"/>
              <a:gd name="T97" fmla="*/ 983 h 1107"/>
              <a:gd name="T98" fmla="*/ 1108 w 1108"/>
              <a:gd name="T99" fmla="*/ 898 h 1107"/>
              <a:gd name="T100" fmla="*/ 1033 w 1108"/>
              <a:gd name="T101" fmla="*/ 819 h 1107"/>
              <a:gd name="T102" fmla="*/ 1038 w 1108"/>
              <a:gd name="T103" fmla="*/ 774 h 1107"/>
              <a:gd name="T104" fmla="*/ 796 w 1108"/>
              <a:gd name="T105" fmla="*/ 653 h 1107"/>
              <a:gd name="T106" fmla="*/ 675 w 1108"/>
              <a:gd name="T107" fmla="*/ 774 h 1107"/>
              <a:gd name="T108" fmla="*/ 796 w 1108"/>
              <a:gd name="T109" fmla="*/ 895 h 1107"/>
              <a:gd name="T110" fmla="*/ 917 w 1108"/>
              <a:gd name="T111" fmla="*/ 774 h 1107"/>
              <a:gd name="T112" fmla="*/ 796 w 1108"/>
              <a:gd name="T113" fmla="*/ 653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8" h="1107">
                <a:moveTo>
                  <a:pt x="134" y="111"/>
                </a:moveTo>
                <a:cubicBezTo>
                  <a:pt x="139" y="111"/>
                  <a:pt x="143" y="115"/>
                  <a:pt x="143" y="120"/>
                </a:cubicBezTo>
                <a:cubicBezTo>
                  <a:pt x="143" y="125"/>
                  <a:pt x="139" y="129"/>
                  <a:pt x="134" y="129"/>
                </a:cubicBezTo>
                <a:cubicBezTo>
                  <a:pt x="129" y="129"/>
                  <a:pt x="125" y="125"/>
                  <a:pt x="125" y="120"/>
                </a:cubicBezTo>
                <a:cubicBezTo>
                  <a:pt x="125" y="115"/>
                  <a:pt x="129" y="111"/>
                  <a:pt x="134" y="111"/>
                </a:cubicBezTo>
                <a:close/>
                <a:moveTo>
                  <a:pt x="240" y="120"/>
                </a:moveTo>
                <a:cubicBezTo>
                  <a:pt x="240" y="125"/>
                  <a:pt x="244" y="129"/>
                  <a:pt x="249" y="129"/>
                </a:cubicBezTo>
                <a:cubicBezTo>
                  <a:pt x="254" y="129"/>
                  <a:pt x="258" y="125"/>
                  <a:pt x="258" y="120"/>
                </a:cubicBezTo>
                <a:cubicBezTo>
                  <a:pt x="258" y="115"/>
                  <a:pt x="254" y="111"/>
                  <a:pt x="249" y="111"/>
                </a:cubicBezTo>
                <a:cubicBezTo>
                  <a:pt x="244" y="111"/>
                  <a:pt x="240" y="115"/>
                  <a:pt x="240" y="120"/>
                </a:cubicBezTo>
                <a:close/>
                <a:moveTo>
                  <a:pt x="354" y="120"/>
                </a:moveTo>
                <a:cubicBezTo>
                  <a:pt x="354" y="125"/>
                  <a:pt x="358" y="129"/>
                  <a:pt x="363" y="129"/>
                </a:cubicBezTo>
                <a:cubicBezTo>
                  <a:pt x="368" y="129"/>
                  <a:pt x="372" y="125"/>
                  <a:pt x="372" y="120"/>
                </a:cubicBezTo>
                <a:cubicBezTo>
                  <a:pt x="372" y="115"/>
                  <a:pt x="368" y="111"/>
                  <a:pt x="363" y="111"/>
                </a:cubicBezTo>
                <a:cubicBezTo>
                  <a:pt x="358" y="111"/>
                  <a:pt x="354" y="115"/>
                  <a:pt x="354" y="120"/>
                </a:cubicBezTo>
                <a:close/>
                <a:moveTo>
                  <a:pt x="354" y="951"/>
                </a:moveTo>
                <a:cubicBezTo>
                  <a:pt x="76" y="951"/>
                  <a:pt x="76" y="951"/>
                  <a:pt x="76" y="951"/>
                </a:cubicBezTo>
                <a:cubicBezTo>
                  <a:pt x="34" y="951"/>
                  <a:pt x="0" y="917"/>
                  <a:pt x="0" y="876"/>
                </a:cubicBezTo>
                <a:cubicBezTo>
                  <a:pt x="0" y="76"/>
                  <a:pt x="0" y="76"/>
                  <a:pt x="0" y="76"/>
                </a:cubicBezTo>
                <a:cubicBezTo>
                  <a:pt x="0" y="34"/>
                  <a:pt x="34" y="0"/>
                  <a:pt x="76" y="0"/>
                </a:cubicBezTo>
                <a:cubicBezTo>
                  <a:pt x="974" y="0"/>
                  <a:pt x="974" y="0"/>
                  <a:pt x="974" y="0"/>
                </a:cubicBezTo>
                <a:cubicBezTo>
                  <a:pt x="1015" y="0"/>
                  <a:pt x="1049" y="34"/>
                  <a:pt x="1049" y="76"/>
                </a:cubicBezTo>
                <a:cubicBezTo>
                  <a:pt x="1049" y="424"/>
                  <a:pt x="1049" y="424"/>
                  <a:pt x="1049" y="424"/>
                </a:cubicBezTo>
                <a:moveTo>
                  <a:pt x="0" y="238"/>
                </a:moveTo>
                <a:cubicBezTo>
                  <a:pt x="1049" y="238"/>
                  <a:pt x="1049" y="238"/>
                  <a:pt x="1049" y="238"/>
                </a:cubicBezTo>
                <a:moveTo>
                  <a:pt x="1038" y="774"/>
                </a:moveTo>
                <a:cubicBezTo>
                  <a:pt x="1038" y="759"/>
                  <a:pt x="1036" y="744"/>
                  <a:pt x="1033" y="729"/>
                </a:cubicBezTo>
                <a:cubicBezTo>
                  <a:pt x="1108" y="650"/>
                  <a:pt x="1108" y="650"/>
                  <a:pt x="1108" y="650"/>
                </a:cubicBezTo>
                <a:cubicBezTo>
                  <a:pt x="1059" y="565"/>
                  <a:pt x="1059" y="565"/>
                  <a:pt x="1059" y="565"/>
                </a:cubicBezTo>
                <a:cubicBezTo>
                  <a:pt x="953" y="591"/>
                  <a:pt x="953" y="591"/>
                  <a:pt x="953" y="591"/>
                </a:cubicBezTo>
                <a:cubicBezTo>
                  <a:pt x="931" y="571"/>
                  <a:pt x="904" y="556"/>
                  <a:pt x="876" y="546"/>
                </a:cubicBezTo>
                <a:cubicBezTo>
                  <a:pt x="844" y="441"/>
                  <a:pt x="844" y="441"/>
                  <a:pt x="844" y="441"/>
                </a:cubicBezTo>
                <a:cubicBezTo>
                  <a:pt x="747" y="441"/>
                  <a:pt x="747" y="441"/>
                  <a:pt x="747" y="441"/>
                </a:cubicBezTo>
                <a:cubicBezTo>
                  <a:pt x="716" y="546"/>
                  <a:pt x="716" y="546"/>
                  <a:pt x="716" y="546"/>
                </a:cubicBezTo>
                <a:cubicBezTo>
                  <a:pt x="687" y="556"/>
                  <a:pt x="661" y="571"/>
                  <a:pt x="638" y="591"/>
                </a:cubicBezTo>
                <a:cubicBezTo>
                  <a:pt x="532" y="565"/>
                  <a:pt x="532" y="565"/>
                  <a:pt x="532" y="565"/>
                </a:cubicBezTo>
                <a:cubicBezTo>
                  <a:pt x="483" y="650"/>
                  <a:pt x="483" y="650"/>
                  <a:pt x="483" y="650"/>
                </a:cubicBezTo>
                <a:cubicBezTo>
                  <a:pt x="558" y="729"/>
                  <a:pt x="558" y="729"/>
                  <a:pt x="558" y="729"/>
                </a:cubicBezTo>
                <a:cubicBezTo>
                  <a:pt x="555" y="744"/>
                  <a:pt x="554" y="759"/>
                  <a:pt x="554" y="774"/>
                </a:cubicBezTo>
                <a:cubicBezTo>
                  <a:pt x="554" y="789"/>
                  <a:pt x="555" y="804"/>
                  <a:pt x="558" y="819"/>
                </a:cubicBezTo>
                <a:cubicBezTo>
                  <a:pt x="483" y="898"/>
                  <a:pt x="483" y="898"/>
                  <a:pt x="483" y="898"/>
                </a:cubicBezTo>
                <a:cubicBezTo>
                  <a:pt x="532" y="983"/>
                  <a:pt x="532" y="983"/>
                  <a:pt x="532" y="983"/>
                </a:cubicBezTo>
                <a:cubicBezTo>
                  <a:pt x="638" y="957"/>
                  <a:pt x="638" y="957"/>
                  <a:pt x="638" y="957"/>
                </a:cubicBezTo>
                <a:cubicBezTo>
                  <a:pt x="661" y="977"/>
                  <a:pt x="687" y="992"/>
                  <a:pt x="716" y="1002"/>
                </a:cubicBezTo>
                <a:cubicBezTo>
                  <a:pt x="747" y="1107"/>
                  <a:pt x="747" y="1107"/>
                  <a:pt x="747" y="1107"/>
                </a:cubicBezTo>
                <a:cubicBezTo>
                  <a:pt x="844" y="1107"/>
                  <a:pt x="844" y="1107"/>
                  <a:pt x="844" y="1107"/>
                </a:cubicBezTo>
                <a:cubicBezTo>
                  <a:pt x="876" y="1002"/>
                  <a:pt x="876" y="1002"/>
                  <a:pt x="876" y="1002"/>
                </a:cubicBezTo>
                <a:cubicBezTo>
                  <a:pt x="904" y="992"/>
                  <a:pt x="931" y="977"/>
                  <a:pt x="953" y="957"/>
                </a:cubicBezTo>
                <a:cubicBezTo>
                  <a:pt x="1059" y="983"/>
                  <a:pt x="1059" y="983"/>
                  <a:pt x="1059" y="983"/>
                </a:cubicBezTo>
                <a:cubicBezTo>
                  <a:pt x="1108" y="898"/>
                  <a:pt x="1108" y="898"/>
                  <a:pt x="1108" y="898"/>
                </a:cubicBezTo>
                <a:cubicBezTo>
                  <a:pt x="1033" y="819"/>
                  <a:pt x="1033" y="819"/>
                  <a:pt x="1033" y="819"/>
                </a:cubicBezTo>
                <a:cubicBezTo>
                  <a:pt x="1036" y="804"/>
                  <a:pt x="1038" y="789"/>
                  <a:pt x="1038" y="774"/>
                </a:cubicBezTo>
                <a:close/>
                <a:moveTo>
                  <a:pt x="796" y="653"/>
                </a:moveTo>
                <a:cubicBezTo>
                  <a:pt x="729" y="653"/>
                  <a:pt x="675" y="707"/>
                  <a:pt x="675" y="774"/>
                </a:cubicBezTo>
                <a:cubicBezTo>
                  <a:pt x="675" y="841"/>
                  <a:pt x="729" y="895"/>
                  <a:pt x="796" y="895"/>
                </a:cubicBezTo>
                <a:cubicBezTo>
                  <a:pt x="863" y="895"/>
                  <a:pt x="917" y="841"/>
                  <a:pt x="917" y="774"/>
                </a:cubicBezTo>
                <a:cubicBezTo>
                  <a:pt x="917" y="707"/>
                  <a:pt x="863" y="653"/>
                  <a:pt x="796" y="653"/>
                </a:cubicBez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1" name="Freeform 139">
            <a:extLst>
              <a:ext uri="{FF2B5EF4-FFF2-40B4-BE49-F238E27FC236}">
                <a16:creationId xmlns:a16="http://schemas.microsoft.com/office/drawing/2014/main" id="{A8C38AC0-F7B2-4EE1-8CA2-418B1CE92920}"/>
              </a:ext>
            </a:extLst>
          </p:cNvPr>
          <p:cNvSpPr>
            <a:spLocks noEditPoints="1"/>
          </p:cNvSpPr>
          <p:nvPr/>
        </p:nvSpPr>
        <p:spPr bwMode="auto">
          <a:xfrm>
            <a:off x="6423025" y="2103438"/>
            <a:ext cx="400050" cy="361950"/>
          </a:xfrm>
          <a:custGeom>
            <a:avLst/>
            <a:gdLst>
              <a:gd name="T0" fmla="*/ 973 w 1049"/>
              <a:gd name="T1" fmla="*/ 951 h 951"/>
              <a:gd name="T2" fmla="*/ 76 w 1049"/>
              <a:gd name="T3" fmla="*/ 951 h 951"/>
              <a:gd name="T4" fmla="*/ 0 w 1049"/>
              <a:gd name="T5" fmla="*/ 876 h 951"/>
              <a:gd name="T6" fmla="*/ 0 w 1049"/>
              <a:gd name="T7" fmla="*/ 76 h 951"/>
              <a:gd name="T8" fmla="*/ 76 w 1049"/>
              <a:gd name="T9" fmla="*/ 0 h 951"/>
              <a:gd name="T10" fmla="*/ 973 w 1049"/>
              <a:gd name="T11" fmla="*/ 0 h 951"/>
              <a:gd name="T12" fmla="*/ 1049 w 1049"/>
              <a:gd name="T13" fmla="*/ 76 h 951"/>
              <a:gd name="T14" fmla="*/ 1049 w 1049"/>
              <a:gd name="T15" fmla="*/ 876 h 951"/>
              <a:gd name="T16" fmla="*/ 973 w 1049"/>
              <a:gd name="T17" fmla="*/ 951 h 951"/>
              <a:gd name="T18" fmla="*/ 0 w 1049"/>
              <a:gd name="T19" fmla="*/ 238 h 951"/>
              <a:gd name="T20" fmla="*/ 1049 w 1049"/>
              <a:gd name="T21" fmla="*/ 238 h 951"/>
              <a:gd name="T22" fmla="*/ 134 w 1049"/>
              <a:gd name="T23" fmla="*/ 111 h 951"/>
              <a:gd name="T24" fmla="*/ 143 w 1049"/>
              <a:gd name="T25" fmla="*/ 120 h 951"/>
              <a:gd name="T26" fmla="*/ 134 w 1049"/>
              <a:gd name="T27" fmla="*/ 129 h 951"/>
              <a:gd name="T28" fmla="*/ 125 w 1049"/>
              <a:gd name="T29" fmla="*/ 120 h 951"/>
              <a:gd name="T30" fmla="*/ 134 w 1049"/>
              <a:gd name="T31" fmla="*/ 111 h 951"/>
              <a:gd name="T32" fmla="*/ 239 w 1049"/>
              <a:gd name="T33" fmla="*/ 120 h 951"/>
              <a:gd name="T34" fmla="*/ 248 w 1049"/>
              <a:gd name="T35" fmla="*/ 129 h 951"/>
              <a:gd name="T36" fmla="*/ 257 w 1049"/>
              <a:gd name="T37" fmla="*/ 120 h 951"/>
              <a:gd name="T38" fmla="*/ 248 w 1049"/>
              <a:gd name="T39" fmla="*/ 111 h 951"/>
              <a:gd name="T40" fmla="*/ 239 w 1049"/>
              <a:gd name="T41" fmla="*/ 120 h 951"/>
              <a:gd name="T42" fmla="*/ 354 w 1049"/>
              <a:gd name="T43" fmla="*/ 120 h 951"/>
              <a:gd name="T44" fmla="*/ 363 w 1049"/>
              <a:gd name="T45" fmla="*/ 129 h 951"/>
              <a:gd name="T46" fmla="*/ 372 w 1049"/>
              <a:gd name="T47" fmla="*/ 120 h 951"/>
              <a:gd name="T48" fmla="*/ 363 w 1049"/>
              <a:gd name="T49" fmla="*/ 111 h 951"/>
              <a:gd name="T50" fmla="*/ 354 w 1049"/>
              <a:gd name="T51" fmla="*/ 120 h 951"/>
              <a:gd name="T52" fmla="*/ 524 w 1049"/>
              <a:gd name="T53" fmla="*/ 359 h 951"/>
              <a:gd name="T54" fmla="*/ 275 w 1049"/>
              <a:gd name="T55" fmla="*/ 613 h 951"/>
              <a:gd name="T56" fmla="*/ 355 w 1049"/>
              <a:gd name="T57" fmla="*/ 613 h 951"/>
              <a:gd name="T58" fmla="*/ 355 w 1049"/>
              <a:gd name="T59" fmla="*/ 828 h 951"/>
              <a:gd name="T60" fmla="*/ 469 w 1049"/>
              <a:gd name="T61" fmla="*/ 828 h 951"/>
              <a:gd name="T62" fmla="*/ 469 w 1049"/>
              <a:gd name="T63" fmla="*/ 707 h 951"/>
              <a:gd name="T64" fmla="*/ 580 w 1049"/>
              <a:gd name="T65" fmla="*/ 707 h 951"/>
              <a:gd name="T66" fmla="*/ 580 w 1049"/>
              <a:gd name="T67" fmla="*/ 828 h 951"/>
              <a:gd name="T68" fmla="*/ 694 w 1049"/>
              <a:gd name="T69" fmla="*/ 828 h 951"/>
              <a:gd name="T70" fmla="*/ 694 w 1049"/>
              <a:gd name="T71" fmla="*/ 613 h 951"/>
              <a:gd name="T72" fmla="*/ 773 w 1049"/>
              <a:gd name="T73" fmla="*/ 613 h 951"/>
              <a:gd name="T74" fmla="*/ 524 w 1049"/>
              <a:gd name="T75" fmla="*/ 359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9" h="951">
                <a:moveTo>
                  <a:pt x="973" y="951"/>
                </a:moveTo>
                <a:cubicBezTo>
                  <a:pt x="76" y="951"/>
                  <a:pt x="76" y="951"/>
                  <a:pt x="76" y="951"/>
                </a:cubicBezTo>
                <a:cubicBezTo>
                  <a:pt x="34" y="951"/>
                  <a:pt x="0" y="917"/>
                  <a:pt x="0" y="876"/>
                </a:cubicBezTo>
                <a:cubicBezTo>
                  <a:pt x="0" y="76"/>
                  <a:pt x="0" y="76"/>
                  <a:pt x="0" y="76"/>
                </a:cubicBezTo>
                <a:cubicBezTo>
                  <a:pt x="0" y="34"/>
                  <a:pt x="34" y="0"/>
                  <a:pt x="76" y="0"/>
                </a:cubicBezTo>
                <a:cubicBezTo>
                  <a:pt x="973" y="0"/>
                  <a:pt x="973" y="0"/>
                  <a:pt x="973" y="0"/>
                </a:cubicBezTo>
                <a:cubicBezTo>
                  <a:pt x="1015" y="0"/>
                  <a:pt x="1049" y="34"/>
                  <a:pt x="1049" y="76"/>
                </a:cubicBezTo>
                <a:cubicBezTo>
                  <a:pt x="1049" y="876"/>
                  <a:pt x="1049" y="876"/>
                  <a:pt x="1049" y="876"/>
                </a:cubicBezTo>
                <a:cubicBezTo>
                  <a:pt x="1049" y="917"/>
                  <a:pt x="1015" y="951"/>
                  <a:pt x="973" y="951"/>
                </a:cubicBezTo>
                <a:close/>
                <a:moveTo>
                  <a:pt x="0" y="238"/>
                </a:moveTo>
                <a:cubicBezTo>
                  <a:pt x="1049" y="238"/>
                  <a:pt x="1049" y="238"/>
                  <a:pt x="1049" y="238"/>
                </a:cubicBezTo>
                <a:moveTo>
                  <a:pt x="134" y="111"/>
                </a:moveTo>
                <a:cubicBezTo>
                  <a:pt x="139" y="111"/>
                  <a:pt x="143" y="115"/>
                  <a:pt x="143" y="120"/>
                </a:cubicBezTo>
                <a:cubicBezTo>
                  <a:pt x="143" y="125"/>
                  <a:pt x="139" y="129"/>
                  <a:pt x="134" y="129"/>
                </a:cubicBezTo>
                <a:cubicBezTo>
                  <a:pt x="129" y="129"/>
                  <a:pt x="125" y="125"/>
                  <a:pt x="125" y="120"/>
                </a:cubicBezTo>
                <a:cubicBezTo>
                  <a:pt x="125" y="115"/>
                  <a:pt x="129" y="111"/>
                  <a:pt x="134" y="111"/>
                </a:cubicBezTo>
                <a:close/>
                <a:moveTo>
                  <a:pt x="239" y="120"/>
                </a:moveTo>
                <a:cubicBezTo>
                  <a:pt x="239" y="125"/>
                  <a:pt x="243" y="129"/>
                  <a:pt x="248" y="129"/>
                </a:cubicBezTo>
                <a:cubicBezTo>
                  <a:pt x="253" y="129"/>
                  <a:pt x="257" y="125"/>
                  <a:pt x="257" y="120"/>
                </a:cubicBezTo>
                <a:cubicBezTo>
                  <a:pt x="257" y="115"/>
                  <a:pt x="253" y="111"/>
                  <a:pt x="248" y="111"/>
                </a:cubicBezTo>
                <a:cubicBezTo>
                  <a:pt x="243" y="111"/>
                  <a:pt x="239" y="115"/>
                  <a:pt x="239" y="120"/>
                </a:cubicBezTo>
                <a:close/>
                <a:moveTo>
                  <a:pt x="354" y="120"/>
                </a:moveTo>
                <a:cubicBezTo>
                  <a:pt x="354" y="125"/>
                  <a:pt x="358" y="129"/>
                  <a:pt x="363" y="129"/>
                </a:cubicBezTo>
                <a:cubicBezTo>
                  <a:pt x="368" y="129"/>
                  <a:pt x="372" y="125"/>
                  <a:pt x="372" y="120"/>
                </a:cubicBezTo>
                <a:cubicBezTo>
                  <a:pt x="372" y="115"/>
                  <a:pt x="368" y="111"/>
                  <a:pt x="363" y="111"/>
                </a:cubicBezTo>
                <a:cubicBezTo>
                  <a:pt x="358" y="111"/>
                  <a:pt x="354" y="115"/>
                  <a:pt x="354" y="120"/>
                </a:cubicBezTo>
                <a:close/>
                <a:moveTo>
                  <a:pt x="524" y="359"/>
                </a:moveTo>
                <a:cubicBezTo>
                  <a:pt x="275" y="613"/>
                  <a:pt x="275" y="613"/>
                  <a:pt x="275" y="613"/>
                </a:cubicBezTo>
                <a:cubicBezTo>
                  <a:pt x="355" y="613"/>
                  <a:pt x="355" y="613"/>
                  <a:pt x="355" y="613"/>
                </a:cubicBezTo>
                <a:cubicBezTo>
                  <a:pt x="355" y="828"/>
                  <a:pt x="355" y="828"/>
                  <a:pt x="355" y="828"/>
                </a:cubicBezTo>
                <a:cubicBezTo>
                  <a:pt x="469" y="828"/>
                  <a:pt x="469" y="828"/>
                  <a:pt x="469" y="828"/>
                </a:cubicBezTo>
                <a:cubicBezTo>
                  <a:pt x="469" y="707"/>
                  <a:pt x="469" y="707"/>
                  <a:pt x="469" y="707"/>
                </a:cubicBezTo>
                <a:cubicBezTo>
                  <a:pt x="580" y="707"/>
                  <a:pt x="580" y="707"/>
                  <a:pt x="580" y="707"/>
                </a:cubicBezTo>
                <a:cubicBezTo>
                  <a:pt x="580" y="828"/>
                  <a:pt x="580" y="828"/>
                  <a:pt x="580" y="828"/>
                </a:cubicBezTo>
                <a:cubicBezTo>
                  <a:pt x="694" y="828"/>
                  <a:pt x="694" y="828"/>
                  <a:pt x="694" y="828"/>
                </a:cubicBezTo>
                <a:cubicBezTo>
                  <a:pt x="694" y="613"/>
                  <a:pt x="694" y="613"/>
                  <a:pt x="694" y="613"/>
                </a:cubicBezTo>
                <a:cubicBezTo>
                  <a:pt x="773" y="613"/>
                  <a:pt x="773" y="613"/>
                  <a:pt x="773" y="613"/>
                </a:cubicBezTo>
                <a:lnTo>
                  <a:pt x="524" y="359"/>
                </a:ln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2" name="Freeform 140">
            <a:extLst>
              <a:ext uri="{FF2B5EF4-FFF2-40B4-BE49-F238E27FC236}">
                <a16:creationId xmlns:a16="http://schemas.microsoft.com/office/drawing/2014/main" id="{C05E3E72-BBC3-455F-9635-93C3F23B9661}"/>
              </a:ext>
            </a:extLst>
          </p:cNvPr>
          <p:cNvSpPr>
            <a:spLocks noEditPoints="1"/>
          </p:cNvSpPr>
          <p:nvPr/>
        </p:nvSpPr>
        <p:spPr bwMode="auto">
          <a:xfrm>
            <a:off x="7477125" y="2103438"/>
            <a:ext cx="439738" cy="439738"/>
          </a:xfrm>
          <a:custGeom>
            <a:avLst/>
            <a:gdLst>
              <a:gd name="T0" fmla="*/ 134 w 1154"/>
              <a:gd name="T1" fmla="*/ 111 h 1154"/>
              <a:gd name="T2" fmla="*/ 143 w 1154"/>
              <a:gd name="T3" fmla="*/ 120 h 1154"/>
              <a:gd name="T4" fmla="*/ 134 w 1154"/>
              <a:gd name="T5" fmla="*/ 129 h 1154"/>
              <a:gd name="T6" fmla="*/ 125 w 1154"/>
              <a:gd name="T7" fmla="*/ 120 h 1154"/>
              <a:gd name="T8" fmla="*/ 134 w 1154"/>
              <a:gd name="T9" fmla="*/ 111 h 1154"/>
              <a:gd name="T10" fmla="*/ 239 w 1154"/>
              <a:gd name="T11" fmla="*/ 120 h 1154"/>
              <a:gd name="T12" fmla="*/ 248 w 1154"/>
              <a:gd name="T13" fmla="*/ 129 h 1154"/>
              <a:gd name="T14" fmla="*/ 257 w 1154"/>
              <a:gd name="T15" fmla="*/ 120 h 1154"/>
              <a:gd name="T16" fmla="*/ 248 w 1154"/>
              <a:gd name="T17" fmla="*/ 111 h 1154"/>
              <a:gd name="T18" fmla="*/ 239 w 1154"/>
              <a:gd name="T19" fmla="*/ 120 h 1154"/>
              <a:gd name="T20" fmla="*/ 354 w 1154"/>
              <a:gd name="T21" fmla="*/ 120 h 1154"/>
              <a:gd name="T22" fmla="*/ 363 w 1154"/>
              <a:gd name="T23" fmla="*/ 129 h 1154"/>
              <a:gd name="T24" fmla="*/ 372 w 1154"/>
              <a:gd name="T25" fmla="*/ 120 h 1154"/>
              <a:gd name="T26" fmla="*/ 363 w 1154"/>
              <a:gd name="T27" fmla="*/ 111 h 1154"/>
              <a:gd name="T28" fmla="*/ 354 w 1154"/>
              <a:gd name="T29" fmla="*/ 120 h 1154"/>
              <a:gd name="T30" fmla="*/ 413 w 1154"/>
              <a:gd name="T31" fmla="*/ 951 h 1154"/>
              <a:gd name="T32" fmla="*/ 75 w 1154"/>
              <a:gd name="T33" fmla="*/ 951 h 1154"/>
              <a:gd name="T34" fmla="*/ 0 w 1154"/>
              <a:gd name="T35" fmla="*/ 876 h 1154"/>
              <a:gd name="T36" fmla="*/ 0 w 1154"/>
              <a:gd name="T37" fmla="*/ 76 h 1154"/>
              <a:gd name="T38" fmla="*/ 75 w 1154"/>
              <a:gd name="T39" fmla="*/ 0 h 1154"/>
              <a:gd name="T40" fmla="*/ 973 w 1154"/>
              <a:gd name="T41" fmla="*/ 0 h 1154"/>
              <a:gd name="T42" fmla="*/ 1049 w 1154"/>
              <a:gd name="T43" fmla="*/ 76 h 1154"/>
              <a:gd name="T44" fmla="*/ 1049 w 1154"/>
              <a:gd name="T45" fmla="*/ 298 h 1154"/>
              <a:gd name="T46" fmla="*/ 0 w 1154"/>
              <a:gd name="T47" fmla="*/ 238 h 1154"/>
              <a:gd name="T48" fmla="*/ 1049 w 1154"/>
              <a:gd name="T49" fmla="*/ 238 h 1154"/>
              <a:gd name="T50" fmla="*/ 1154 w 1154"/>
              <a:gd name="T51" fmla="*/ 404 h 1154"/>
              <a:gd name="T52" fmla="*/ 703 w 1154"/>
              <a:gd name="T53" fmla="*/ 548 h 1154"/>
              <a:gd name="T54" fmla="*/ 703 w 1154"/>
              <a:gd name="T55" fmla="*/ 854 h 1154"/>
              <a:gd name="T56" fmla="*/ 1154 w 1154"/>
              <a:gd name="T57" fmla="*/ 998 h 1154"/>
              <a:gd name="T58" fmla="*/ 1154 w 1154"/>
              <a:gd name="T59" fmla="*/ 404 h 1154"/>
              <a:gd name="T60" fmla="*/ 639 w 1154"/>
              <a:gd name="T61" fmla="*/ 1154 h 1154"/>
              <a:gd name="T62" fmla="*/ 639 w 1154"/>
              <a:gd name="T63" fmla="*/ 1154 h 1154"/>
              <a:gd name="T64" fmla="*/ 703 w 1154"/>
              <a:gd name="T65" fmla="*/ 1091 h 1154"/>
              <a:gd name="T66" fmla="*/ 703 w 1154"/>
              <a:gd name="T67" fmla="*/ 548 h 1154"/>
              <a:gd name="T68" fmla="*/ 576 w 1154"/>
              <a:gd name="T69" fmla="*/ 548 h 1154"/>
              <a:gd name="T70" fmla="*/ 576 w 1154"/>
              <a:gd name="T71" fmla="*/ 1091 h 1154"/>
              <a:gd name="T72" fmla="*/ 639 w 1154"/>
              <a:gd name="T73" fmla="*/ 1154 h 1154"/>
              <a:gd name="T74" fmla="*/ 576 w 1154"/>
              <a:gd name="T75" fmla="*/ 548 h 1154"/>
              <a:gd name="T76" fmla="*/ 423 w 1154"/>
              <a:gd name="T77" fmla="*/ 701 h 1154"/>
              <a:gd name="T78" fmla="*/ 576 w 1154"/>
              <a:gd name="T79" fmla="*/ 854 h 1154"/>
              <a:gd name="T80" fmla="*/ 703 w 1154"/>
              <a:gd name="T81" fmla="*/ 854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4" h="1154">
                <a:moveTo>
                  <a:pt x="134" y="111"/>
                </a:moveTo>
                <a:cubicBezTo>
                  <a:pt x="139" y="111"/>
                  <a:pt x="143" y="115"/>
                  <a:pt x="143" y="120"/>
                </a:cubicBezTo>
                <a:cubicBezTo>
                  <a:pt x="143" y="125"/>
                  <a:pt x="139" y="129"/>
                  <a:pt x="134" y="129"/>
                </a:cubicBezTo>
                <a:cubicBezTo>
                  <a:pt x="129" y="129"/>
                  <a:pt x="125" y="125"/>
                  <a:pt x="125" y="120"/>
                </a:cubicBezTo>
                <a:cubicBezTo>
                  <a:pt x="125" y="115"/>
                  <a:pt x="129" y="111"/>
                  <a:pt x="134" y="111"/>
                </a:cubicBezTo>
                <a:close/>
                <a:moveTo>
                  <a:pt x="239" y="120"/>
                </a:moveTo>
                <a:cubicBezTo>
                  <a:pt x="239" y="125"/>
                  <a:pt x="243" y="129"/>
                  <a:pt x="248" y="129"/>
                </a:cubicBezTo>
                <a:cubicBezTo>
                  <a:pt x="253" y="129"/>
                  <a:pt x="257" y="125"/>
                  <a:pt x="257" y="120"/>
                </a:cubicBezTo>
                <a:cubicBezTo>
                  <a:pt x="257" y="115"/>
                  <a:pt x="253" y="111"/>
                  <a:pt x="248" y="111"/>
                </a:cubicBezTo>
                <a:cubicBezTo>
                  <a:pt x="243" y="111"/>
                  <a:pt x="239" y="115"/>
                  <a:pt x="239" y="120"/>
                </a:cubicBezTo>
                <a:close/>
                <a:moveTo>
                  <a:pt x="354" y="120"/>
                </a:moveTo>
                <a:cubicBezTo>
                  <a:pt x="354" y="125"/>
                  <a:pt x="358" y="129"/>
                  <a:pt x="363" y="129"/>
                </a:cubicBezTo>
                <a:cubicBezTo>
                  <a:pt x="368" y="129"/>
                  <a:pt x="372" y="125"/>
                  <a:pt x="372" y="120"/>
                </a:cubicBezTo>
                <a:cubicBezTo>
                  <a:pt x="372" y="115"/>
                  <a:pt x="368" y="111"/>
                  <a:pt x="363" y="111"/>
                </a:cubicBezTo>
                <a:cubicBezTo>
                  <a:pt x="358" y="111"/>
                  <a:pt x="354" y="115"/>
                  <a:pt x="354" y="120"/>
                </a:cubicBezTo>
                <a:close/>
                <a:moveTo>
                  <a:pt x="413" y="951"/>
                </a:moveTo>
                <a:cubicBezTo>
                  <a:pt x="75" y="951"/>
                  <a:pt x="75" y="951"/>
                  <a:pt x="75" y="951"/>
                </a:cubicBezTo>
                <a:cubicBezTo>
                  <a:pt x="34" y="951"/>
                  <a:pt x="0" y="917"/>
                  <a:pt x="0" y="876"/>
                </a:cubicBezTo>
                <a:cubicBezTo>
                  <a:pt x="0" y="76"/>
                  <a:pt x="0" y="76"/>
                  <a:pt x="0" y="76"/>
                </a:cubicBezTo>
                <a:cubicBezTo>
                  <a:pt x="0" y="34"/>
                  <a:pt x="34" y="0"/>
                  <a:pt x="75" y="0"/>
                </a:cubicBezTo>
                <a:cubicBezTo>
                  <a:pt x="973" y="0"/>
                  <a:pt x="973" y="0"/>
                  <a:pt x="973" y="0"/>
                </a:cubicBezTo>
                <a:cubicBezTo>
                  <a:pt x="1015" y="0"/>
                  <a:pt x="1049" y="34"/>
                  <a:pt x="1049" y="76"/>
                </a:cubicBezTo>
                <a:cubicBezTo>
                  <a:pt x="1049" y="298"/>
                  <a:pt x="1049" y="298"/>
                  <a:pt x="1049" y="298"/>
                </a:cubicBezTo>
                <a:moveTo>
                  <a:pt x="0" y="238"/>
                </a:moveTo>
                <a:cubicBezTo>
                  <a:pt x="1049" y="238"/>
                  <a:pt x="1049" y="238"/>
                  <a:pt x="1049" y="238"/>
                </a:cubicBezTo>
                <a:moveTo>
                  <a:pt x="1154" y="404"/>
                </a:moveTo>
                <a:cubicBezTo>
                  <a:pt x="703" y="548"/>
                  <a:pt x="703" y="548"/>
                  <a:pt x="703" y="548"/>
                </a:cubicBezTo>
                <a:cubicBezTo>
                  <a:pt x="703" y="854"/>
                  <a:pt x="703" y="854"/>
                  <a:pt x="703" y="854"/>
                </a:cubicBezTo>
                <a:cubicBezTo>
                  <a:pt x="1154" y="998"/>
                  <a:pt x="1154" y="998"/>
                  <a:pt x="1154" y="998"/>
                </a:cubicBezTo>
                <a:lnTo>
                  <a:pt x="1154" y="404"/>
                </a:lnTo>
                <a:close/>
                <a:moveTo>
                  <a:pt x="639" y="1154"/>
                </a:moveTo>
                <a:cubicBezTo>
                  <a:pt x="639" y="1154"/>
                  <a:pt x="639" y="1154"/>
                  <a:pt x="639" y="1154"/>
                </a:cubicBezTo>
                <a:cubicBezTo>
                  <a:pt x="674" y="1154"/>
                  <a:pt x="703" y="1126"/>
                  <a:pt x="703" y="1091"/>
                </a:cubicBezTo>
                <a:cubicBezTo>
                  <a:pt x="703" y="548"/>
                  <a:pt x="703" y="548"/>
                  <a:pt x="703" y="548"/>
                </a:cubicBezTo>
                <a:cubicBezTo>
                  <a:pt x="576" y="548"/>
                  <a:pt x="576" y="548"/>
                  <a:pt x="576" y="548"/>
                </a:cubicBezTo>
                <a:cubicBezTo>
                  <a:pt x="576" y="1091"/>
                  <a:pt x="576" y="1091"/>
                  <a:pt x="576" y="1091"/>
                </a:cubicBezTo>
                <a:cubicBezTo>
                  <a:pt x="576" y="1126"/>
                  <a:pt x="604" y="1154"/>
                  <a:pt x="639" y="1154"/>
                </a:cubicBezTo>
                <a:close/>
                <a:moveTo>
                  <a:pt x="576" y="548"/>
                </a:moveTo>
                <a:cubicBezTo>
                  <a:pt x="492" y="548"/>
                  <a:pt x="423" y="616"/>
                  <a:pt x="423" y="701"/>
                </a:cubicBezTo>
                <a:cubicBezTo>
                  <a:pt x="423" y="785"/>
                  <a:pt x="492" y="854"/>
                  <a:pt x="576" y="854"/>
                </a:cubicBezTo>
                <a:cubicBezTo>
                  <a:pt x="703" y="854"/>
                  <a:pt x="703" y="854"/>
                  <a:pt x="703" y="854"/>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3" name="Freeform 141">
            <a:extLst>
              <a:ext uri="{FF2B5EF4-FFF2-40B4-BE49-F238E27FC236}">
                <a16:creationId xmlns:a16="http://schemas.microsoft.com/office/drawing/2014/main" id="{032C7AC7-A518-482A-8003-A5FE27383EBA}"/>
              </a:ext>
            </a:extLst>
          </p:cNvPr>
          <p:cNvSpPr>
            <a:spLocks noEditPoints="1"/>
          </p:cNvSpPr>
          <p:nvPr/>
        </p:nvSpPr>
        <p:spPr bwMode="auto">
          <a:xfrm>
            <a:off x="7446963" y="941388"/>
            <a:ext cx="460375" cy="395288"/>
          </a:xfrm>
          <a:custGeom>
            <a:avLst/>
            <a:gdLst>
              <a:gd name="T0" fmla="*/ 176 w 290"/>
              <a:gd name="T1" fmla="*/ 95 h 249"/>
              <a:gd name="T2" fmla="*/ 176 w 290"/>
              <a:gd name="T3" fmla="*/ 155 h 249"/>
              <a:gd name="T4" fmla="*/ 115 w 290"/>
              <a:gd name="T5" fmla="*/ 155 h 249"/>
              <a:gd name="T6" fmla="*/ 115 w 290"/>
              <a:gd name="T7" fmla="*/ 95 h 249"/>
              <a:gd name="T8" fmla="*/ 176 w 290"/>
              <a:gd name="T9" fmla="*/ 95 h 249"/>
              <a:gd name="T10" fmla="*/ 229 w 290"/>
              <a:gd name="T11" fmla="*/ 95 h 249"/>
              <a:gd name="T12" fmla="*/ 229 w 290"/>
              <a:gd name="T13" fmla="*/ 155 h 249"/>
              <a:gd name="T14" fmla="*/ 290 w 290"/>
              <a:gd name="T15" fmla="*/ 155 h 249"/>
              <a:gd name="T16" fmla="*/ 290 w 290"/>
              <a:gd name="T17" fmla="*/ 95 h 249"/>
              <a:gd name="T18" fmla="*/ 229 w 290"/>
              <a:gd name="T19" fmla="*/ 95 h 249"/>
              <a:gd name="T20" fmla="*/ 229 w 290"/>
              <a:gd name="T21" fmla="*/ 0 h 249"/>
              <a:gd name="T22" fmla="*/ 229 w 290"/>
              <a:gd name="T23" fmla="*/ 61 h 249"/>
              <a:gd name="T24" fmla="*/ 290 w 290"/>
              <a:gd name="T25" fmla="*/ 61 h 249"/>
              <a:gd name="T26" fmla="*/ 290 w 290"/>
              <a:gd name="T27" fmla="*/ 0 h 249"/>
              <a:gd name="T28" fmla="*/ 229 w 290"/>
              <a:gd name="T29" fmla="*/ 0 h 249"/>
              <a:gd name="T30" fmla="*/ 290 w 290"/>
              <a:gd name="T31" fmla="*/ 249 h 249"/>
              <a:gd name="T32" fmla="*/ 290 w 290"/>
              <a:gd name="T33" fmla="*/ 189 h 249"/>
              <a:gd name="T34" fmla="*/ 229 w 290"/>
              <a:gd name="T35" fmla="*/ 189 h 249"/>
              <a:gd name="T36" fmla="*/ 229 w 290"/>
              <a:gd name="T37" fmla="*/ 249 h 249"/>
              <a:gd name="T38" fmla="*/ 290 w 290"/>
              <a:gd name="T39" fmla="*/ 249 h 249"/>
              <a:gd name="T40" fmla="*/ 176 w 290"/>
              <a:gd name="T41" fmla="*/ 125 h 249"/>
              <a:gd name="T42" fmla="*/ 229 w 290"/>
              <a:gd name="T43" fmla="*/ 125 h 249"/>
              <a:gd name="T44" fmla="*/ 229 w 290"/>
              <a:gd name="T45" fmla="*/ 31 h 249"/>
              <a:gd name="T46" fmla="*/ 202 w 290"/>
              <a:gd name="T47" fmla="*/ 31 h 249"/>
              <a:gd name="T48" fmla="*/ 202 w 290"/>
              <a:gd name="T49" fmla="*/ 219 h 249"/>
              <a:gd name="T50" fmla="*/ 229 w 290"/>
              <a:gd name="T51" fmla="*/ 219 h 249"/>
              <a:gd name="T52" fmla="*/ 0 w 290"/>
              <a:gd name="T53" fmla="*/ 95 h 249"/>
              <a:gd name="T54" fmla="*/ 0 w 290"/>
              <a:gd name="T55" fmla="*/ 155 h 249"/>
              <a:gd name="T56" fmla="*/ 61 w 290"/>
              <a:gd name="T57" fmla="*/ 155 h 249"/>
              <a:gd name="T58" fmla="*/ 61 w 290"/>
              <a:gd name="T59" fmla="*/ 95 h 249"/>
              <a:gd name="T60" fmla="*/ 0 w 290"/>
              <a:gd name="T61" fmla="*/ 95 h 249"/>
              <a:gd name="T62" fmla="*/ 0 w 290"/>
              <a:gd name="T63" fmla="*/ 0 h 249"/>
              <a:gd name="T64" fmla="*/ 0 w 290"/>
              <a:gd name="T65" fmla="*/ 61 h 249"/>
              <a:gd name="T66" fmla="*/ 61 w 290"/>
              <a:gd name="T67" fmla="*/ 61 h 249"/>
              <a:gd name="T68" fmla="*/ 61 w 290"/>
              <a:gd name="T69" fmla="*/ 0 h 249"/>
              <a:gd name="T70" fmla="*/ 0 w 290"/>
              <a:gd name="T71" fmla="*/ 0 h 249"/>
              <a:gd name="T72" fmla="*/ 61 w 290"/>
              <a:gd name="T73" fmla="*/ 249 h 249"/>
              <a:gd name="T74" fmla="*/ 61 w 290"/>
              <a:gd name="T75" fmla="*/ 189 h 249"/>
              <a:gd name="T76" fmla="*/ 0 w 290"/>
              <a:gd name="T77" fmla="*/ 189 h 249"/>
              <a:gd name="T78" fmla="*/ 0 w 290"/>
              <a:gd name="T79" fmla="*/ 249 h 249"/>
              <a:gd name="T80" fmla="*/ 61 w 290"/>
              <a:gd name="T81" fmla="*/ 249 h 249"/>
              <a:gd name="T82" fmla="*/ 115 w 290"/>
              <a:gd name="T83" fmla="*/ 125 h 249"/>
              <a:gd name="T84" fmla="*/ 61 w 290"/>
              <a:gd name="T85" fmla="*/ 125 h 249"/>
              <a:gd name="T86" fmla="*/ 61 w 290"/>
              <a:gd name="T87" fmla="*/ 219 h 249"/>
              <a:gd name="T88" fmla="*/ 88 w 290"/>
              <a:gd name="T89" fmla="*/ 219 h 249"/>
              <a:gd name="T90" fmla="*/ 88 w 290"/>
              <a:gd name="T91" fmla="*/ 31 h 249"/>
              <a:gd name="T92" fmla="*/ 61 w 290"/>
              <a:gd name="T93" fmla="*/ 3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0" h="249">
                <a:moveTo>
                  <a:pt x="176" y="95"/>
                </a:moveTo>
                <a:lnTo>
                  <a:pt x="176" y="155"/>
                </a:lnTo>
                <a:lnTo>
                  <a:pt x="115" y="155"/>
                </a:lnTo>
                <a:lnTo>
                  <a:pt x="115" y="95"/>
                </a:lnTo>
                <a:lnTo>
                  <a:pt x="176" y="95"/>
                </a:lnTo>
                <a:moveTo>
                  <a:pt x="229" y="95"/>
                </a:moveTo>
                <a:lnTo>
                  <a:pt x="229" y="155"/>
                </a:lnTo>
                <a:lnTo>
                  <a:pt x="290" y="155"/>
                </a:lnTo>
                <a:lnTo>
                  <a:pt x="290" y="95"/>
                </a:lnTo>
                <a:lnTo>
                  <a:pt x="229" y="95"/>
                </a:lnTo>
                <a:moveTo>
                  <a:pt x="229" y="0"/>
                </a:moveTo>
                <a:lnTo>
                  <a:pt x="229" y="61"/>
                </a:lnTo>
                <a:lnTo>
                  <a:pt x="290" y="61"/>
                </a:lnTo>
                <a:lnTo>
                  <a:pt x="290" y="0"/>
                </a:lnTo>
                <a:lnTo>
                  <a:pt x="229" y="0"/>
                </a:lnTo>
                <a:moveTo>
                  <a:pt x="290" y="249"/>
                </a:moveTo>
                <a:lnTo>
                  <a:pt x="290" y="189"/>
                </a:lnTo>
                <a:lnTo>
                  <a:pt x="229" y="189"/>
                </a:lnTo>
                <a:lnTo>
                  <a:pt x="229" y="249"/>
                </a:lnTo>
                <a:lnTo>
                  <a:pt x="290" y="249"/>
                </a:lnTo>
                <a:moveTo>
                  <a:pt x="176" y="125"/>
                </a:moveTo>
                <a:lnTo>
                  <a:pt x="229" y="125"/>
                </a:lnTo>
                <a:moveTo>
                  <a:pt x="229" y="31"/>
                </a:moveTo>
                <a:lnTo>
                  <a:pt x="202" y="31"/>
                </a:lnTo>
                <a:lnTo>
                  <a:pt x="202" y="219"/>
                </a:lnTo>
                <a:lnTo>
                  <a:pt x="229" y="219"/>
                </a:lnTo>
                <a:moveTo>
                  <a:pt x="0" y="95"/>
                </a:moveTo>
                <a:lnTo>
                  <a:pt x="0" y="155"/>
                </a:lnTo>
                <a:lnTo>
                  <a:pt x="61" y="155"/>
                </a:lnTo>
                <a:lnTo>
                  <a:pt x="61" y="95"/>
                </a:lnTo>
                <a:lnTo>
                  <a:pt x="0" y="95"/>
                </a:lnTo>
                <a:moveTo>
                  <a:pt x="0" y="0"/>
                </a:moveTo>
                <a:lnTo>
                  <a:pt x="0" y="61"/>
                </a:lnTo>
                <a:lnTo>
                  <a:pt x="61" y="61"/>
                </a:lnTo>
                <a:lnTo>
                  <a:pt x="61" y="0"/>
                </a:lnTo>
                <a:lnTo>
                  <a:pt x="0" y="0"/>
                </a:lnTo>
                <a:moveTo>
                  <a:pt x="61" y="249"/>
                </a:moveTo>
                <a:lnTo>
                  <a:pt x="61" y="189"/>
                </a:lnTo>
                <a:lnTo>
                  <a:pt x="0" y="189"/>
                </a:lnTo>
                <a:lnTo>
                  <a:pt x="0" y="249"/>
                </a:lnTo>
                <a:lnTo>
                  <a:pt x="61" y="249"/>
                </a:lnTo>
                <a:moveTo>
                  <a:pt x="115" y="125"/>
                </a:moveTo>
                <a:lnTo>
                  <a:pt x="61" y="125"/>
                </a:lnTo>
                <a:moveTo>
                  <a:pt x="61" y="219"/>
                </a:moveTo>
                <a:lnTo>
                  <a:pt x="88" y="219"/>
                </a:lnTo>
                <a:lnTo>
                  <a:pt x="88" y="31"/>
                </a:lnTo>
                <a:lnTo>
                  <a:pt x="61" y="31"/>
                </a:ln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4" name="Freeform 142">
            <a:extLst>
              <a:ext uri="{FF2B5EF4-FFF2-40B4-BE49-F238E27FC236}">
                <a16:creationId xmlns:a16="http://schemas.microsoft.com/office/drawing/2014/main" id="{D547A75D-68FB-4AD9-9664-A45AF107FA0F}"/>
              </a:ext>
            </a:extLst>
          </p:cNvPr>
          <p:cNvSpPr>
            <a:spLocks noEditPoints="1"/>
          </p:cNvSpPr>
          <p:nvPr/>
        </p:nvSpPr>
        <p:spPr bwMode="auto">
          <a:xfrm>
            <a:off x="8515350" y="922338"/>
            <a:ext cx="433388" cy="433388"/>
          </a:xfrm>
          <a:custGeom>
            <a:avLst/>
            <a:gdLst>
              <a:gd name="T0" fmla="*/ 910 w 1138"/>
              <a:gd name="T1" fmla="*/ 455 h 1138"/>
              <a:gd name="T2" fmla="*/ 455 w 1138"/>
              <a:gd name="T3" fmla="*/ 910 h 1138"/>
              <a:gd name="T4" fmla="*/ 0 w 1138"/>
              <a:gd name="T5" fmla="*/ 455 h 1138"/>
              <a:gd name="T6" fmla="*/ 455 w 1138"/>
              <a:gd name="T7" fmla="*/ 0 h 1138"/>
              <a:gd name="T8" fmla="*/ 910 w 1138"/>
              <a:gd name="T9" fmla="*/ 455 h 1138"/>
              <a:gd name="T10" fmla="*/ 777 w 1138"/>
              <a:gd name="T11" fmla="*/ 777 h 1138"/>
              <a:gd name="T12" fmla="*/ 1138 w 1138"/>
              <a:gd name="T13" fmla="*/ 1138 h 1138"/>
              <a:gd name="T14" fmla="*/ 683 w 1138"/>
              <a:gd name="T15" fmla="*/ 455 h 1138"/>
              <a:gd name="T16" fmla="*/ 679 w 1138"/>
              <a:gd name="T17" fmla="*/ 413 h 1138"/>
              <a:gd name="T18" fmla="*/ 749 w 1138"/>
              <a:gd name="T19" fmla="*/ 338 h 1138"/>
              <a:gd name="T20" fmla="*/ 703 w 1138"/>
              <a:gd name="T21" fmla="*/ 259 h 1138"/>
              <a:gd name="T22" fmla="*/ 604 w 1138"/>
              <a:gd name="T23" fmla="*/ 283 h 1138"/>
              <a:gd name="T24" fmla="*/ 530 w 1138"/>
              <a:gd name="T25" fmla="*/ 241 h 1138"/>
              <a:gd name="T26" fmla="*/ 501 w 1138"/>
              <a:gd name="T27" fmla="*/ 142 h 1138"/>
              <a:gd name="T28" fmla="*/ 409 w 1138"/>
              <a:gd name="T29" fmla="*/ 142 h 1138"/>
              <a:gd name="T30" fmla="*/ 380 w 1138"/>
              <a:gd name="T31" fmla="*/ 241 h 1138"/>
              <a:gd name="T32" fmla="*/ 307 w 1138"/>
              <a:gd name="T33" fmla="*/ 283 h 1138"/>
              <a:gd name="T34" fmla="*/ 207 w 1138"/>
              <a:gd name="T35" fmla="*/ 259 h 1138"/>
              <a:gd name="T36" fmla="*/ 161 w 1138"/>
              <a:gd name="T37" fmla="*/ 338 h 1138"/>
              <a:gd name="T38" fmla="*/ 232 w 1138"/>
              <a:gd name="T39" fmla="*/ 413 h 1138"/>
              <a:gd name="T40" fmla="*/ 228 w 1138"/>
              <a:gd name="T41" fmla="*/ 455 h 1138"/>
              <a:gd name="T42" fmla="*/ 232 w 1138"/>
              <a:gd name="T43" fmla="*/ 498 h 1138"/>
              <a:gd name="T44" fmla="*/ 161 w 1138"/>
              <a:gd name="T45" fmla="*/ 572 h 1138"/>
              <a:gd name="T46" fmla="*/ 207 w 1138"/>
              <a:gd name="T47" fmla="*/ 651 h 1138"/>
              <a:gd name="T48" fmla="*/ 307 w 1138"/>
              <a:gd name="T49" fmla="*/ 628 h 1138"/>
              <a:gd name="T50" fmla="*/ 380 w 1138"/>
              <a:gd name="T51" fmla="*/ 670 h 1138"/>
              <a:gd name="T52" fmla="*/ 409 w 1138"/>
              <a:gd name="T53" fmla="*/ 768 h 1138"/>
              <a:gd name="T54" fmla="*/ 501 w 1138"/>
              <a:gd name="T55" fmla="*/ 768 h 1138"/>
              <a:gd name="T56" fmla="*/ 530 w 1138"/>
              <a:gd name="T57" fmla="*/ 670 h 1138"/>
              <a:gd name="T58" fmla="*/ 604 w 1138"/>
              <a:gd name="T59" fmla="*/ 628 h 1138"/>
              <a:gd name="T60" fmla="*/ 703 w 1138"/>
              <a:gd name="T61" fmla="*/ 651 h 1138"/>
              <a:gd name="T62" fmla="*/ 749 w 1138"/>
              <a:gd name="T63" fmla="*/ 572 h 1138"/>
              <a:gd name="T64" fmla="*/ 679 w 1138"/>
              <a:gd name="T65" fmla="*/ 498 h 1138"/>
              <a:gd name="T66" fmla="*/ 683 w 1138"/>
              <a:gd name="T67" fmla="*/ 455 h 1138"/>
              <a:gd name="T68" fmla="*/ 455 w 1138"/>
              <a:gd name="T69" fmla="*/ 341 h 1138"/>
              <a:gd name="T70" fmla="*/ 341 w 1138"/>
              <a:gd name="T71" fmla="*/ 455 h 1138"/>
              <a:gd name="T72" fmla="*/ 455 w 1138"/>
              <a:gd name="T73" fmla="*/ 569 h 1138"/>
              <a:gd name="T74" fmla="*/ 569 w 1138"/>
              <a:gd name="T75" fmla="*/ 455 h 1138"/>
              <a:gd name="T76" fmla="*/ 455 w 1138"/>
              <a:gd name="T77" fmla="*/ 341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8" h="1138">
                <a:moveTo>
                  <a:pt x="910" y="455"/>
                </a:moveTo>
                <a:cubicBezTo>
                  <a:pt x="910" y="707"/>
                  <a:pt x="707" y="910"/>
                  <a:pt x="455" y="910"/>
                </a:cubicBezTo>
                <a:cubicBezTo>
                  <a:pt x="204" y="910"/>
                  <a:pt x="0" y="707"/>
                  <a:pt x="0" y="455"/>
                </a:cubicBezTo>
                <a:cubicBezTo>
                  <a:pt x="0" y="204"/>
                  <a:pt x="204" y="0"/>
                  <a:pt x="455" y="0"/>
                </a:cubicBezTo>
                <a:cubicBezTo>
                  <a:pt x="707" y="0"/>
                  <a:pt x="910" y="204"/>
                  <a:pt x="910" y="455"/>
                </a:cubicBezTo>
                <a:close/>
                <a:moveTo>
                  <a:pt x="777" y="777"/>
                </a:moveTo>
                <a:cubicBezTo>
                  <a:pt x="1138" y="1138"/>
                  <a:pt x="1138" y="1138"/>
                  <a:pt x="1138" y="1138"/>
                </a:cubicBezTo>
                <a:moveTo>
                  <a:pt x="683" y="455"/>
                </a:moveTo>
                <a:cubicBezTo>
                  <a:pt x="683" y="441"/>
                  <a:pt x="681" y="427"/>
                  <a:pt x="679" y="413"/>
                </a:cubicBezTo>
                <a:cubicBezTo>
                  <a:pt x="749" y="338"/>
                  <a:pt x="749" y="338"/>
                  <a:pt x="749" y="338"/>
                </a:cubicBezTo>
                <a:cubicBezTo>
                  <a:pt x="703" y="259"/>
                  <a:pt x="703" y="259"/>
                  <a:pt x="703" y="259"/>
                </a:cubicBezTo>
                <a:cubicBezTo>
                  <a:pt x="604" y="283"/>
                  <a:pt x="604" y="283"/>
                  <a:pt x="604" y="283"/>
                </a:cubicBezTo>
                <a:cubicBezTo>
                  <a:pt x="582" y="265"/>
                  <a:pt x="558" y="250"/>
                  <a:pt x="530" y="241"/>
                </a:cubicBezTo>
                <a:cubicBezTo>
                  <a:pt x="501" y="142"/>
                  <a:pt x="501" y="142"/>
                  <a:pt x="501" y="142"/>
                </a:cubicBezTo>
                <a:cubicBezTo>
                  <a:pt x="409" y="142"/>
                  <a:pt x="409" y="142"/>
                  <a:pt x="409" y="142"/>
                </a:cubicBezTo>
                <a:cubicBezTo>
                  <a:pt x="380" y="241"/>
                  <a:pt x="380" y="241"/>
                  <a:pt x="380" y="241"/>
                </a:cubicBezTo>
                <a:cubicBezTo>
                  <a:pt x="353" y="250"/>
                  <a:pt x="328" y="265"/>
                  <a:pt x="307" y="283"/>
                </a:cubicBezTo>
                <a:cubicBezTo>
                  <a:pt x="207" y="259"/>
                  <a:pt x="207" y="259"/>
                  <a:pt x="207" y="259"/>
                </a:cubicBezTo>
                <a:cubicBezTo>
                  <a:pt x="161" y="338"/>
                  <a:pt x="161" y="338"/>
                  <a:pt x="161" y="338"/>
                </a:cubicBezTo>
                <a:cubicBezTo>
                  <a:pt x="232" y="413"/>
                  <a:pt x="232" y="413"/>
                  <a:pt x="232" y="413"/>
                </a:cubicBezTo>
                <a:cubicBezTo>
                  <a:pt x="229" y="427"/>
                  <a:pt x="228" y="441"/>
                  <a:pt x="228" y="455"/>
                </a:cubicBezTo>
                <a:cubicBezTo>
                  <a:pt x="228" y="470"/>
                  <a:pt x="229" y="484"/>
                  <a:pt x="232" y="498"/>
                </a:cubicBezTo>
                <a:cubicBezTo>
                  <a:pt x="161" y="572"/>
                  <a:pt x="161" y="572"/>
                  <a:pt x="161" y="572"/>
                </a:cubicBezTo>
                <a:cubicBezTo>
                  <a:pt x="207" y="651"/>
                  <a:pt x="207" y="651"/>
                  <a:pt x="207" y="651"/>
                </a:cubicBezTo>
                <a:cubicBezTo>
                  <a:pt x="307" y="628"/>
                  <a:pt x="307" y="628"/>
                  <a:pt x="307" y="628"/>
                </a:cubicBezTo>
                <a:cubicBezTo>
                  <a:pt x="328" y="646"/>
                  <a:pt x="353" y="660"/>
                  <a:pt x="380" y="670"/>
                </a:cubicBezTo>
                <a:cubicBezTo>
                  <a:pt x="409" y="768"/>
                  <a:pt x="409" y="768"/>
                  <a:pt x="409" y="768"/>
                </a:cubicBezTo>
                <a:cubicBezTo>
                  <a:pt x="501" y="768"/>
                  <a:pt x="501" y="768"/>
                  <a:pt x="501" y="768"/>
                </a:cubicBezTo>
                <a:cubicBezTo>
                  <a:pt x="530" y="670"/>
                  <a:pt x="530" y="670"/>
                  <a:pt x="530" y="670"/>
                </a:cubicBezTo>
                <a:cubicBezTo>
                  <a:pt x="558" y="660"/>
                  <a:pt x="582" y="646"/>
                  <a:pt x="604" y="628"/>
                </a:cubicBezTo>
                <a:cubicBezTo>
                  <a:pt x="703" y="651"/>
                  <a:pt x="703" y="651"/>
                  <a:pt x="703" y="651"/>
                </a:cubicBezTo>
                <a:cubicBezTo>
                  <a:pt x="749" y="572"/>
                  <a:pt x="749" y="572"/>
                  <a:pt x="749" y="572"/>
                </a:cubicBezTo>
                <a:cubicBezTo>
                  <a:pt x="679" y="498"/>
                  <a:pt x="679" y="498"/>
                  <a:pt x="679" y="498"/>
                </a:cubicBezTo>
                <a:cubicBezTo>
                  <a:pt x="681" y="484"/>
                  <a:pt x="683" y="470"/>
                  <a:pt x="683" y="455"/>
                </a:cubicBezTo>
                <a:close/>
                <a:moveTo>
                  <a:pt x="455" y="341"/>
                </a:moveTo>
                <a:cubicBezTo>
                  <a:pt x="392" y="341"/>
                  <a:pt x="341" y="392"/>
                  <a:pt x="341" y="455"/>
                </a:cubicBezTo>
                <a:cubicBezTo>
                  <a:pt x="341" y="518"/>
                  <a:pt x="392" y="569"/>
                  <a:pt x="455" y="569"/>
                </a:cubicBezTo>
                <a:cubicBezTo>
                  <a:pt x="518" y="569"/>
                  <a:pt x="569" y="518"/>
                  <a:pt x="569" y="455"/>
                </a:cubicBezTo>
                <a:cubicBezTo>
                  <a:pt x="569" y="392"/>
                  <a:pt x="518" y="341"/>
                  <a:pt x="455" y="341"/>
                </a:cubicBez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5" name="Freeform 143">
            <a:extLst>
              <a:ext uri="{FF2B5EF4-FFF2-40B4-BE49-F238E27FC236}">
                <a16:creationId xmlns:a16="http://schemas.microsoft.com/office/drawing/2014/main" id="{EFEB729A-987F-430E-BFD5-4AF91C7EED26}"/>
              </a:ext>
            </a:extLst>
          </p:cNvPr>
          <p:cNvSpPr>
            <a:spLocks noEditPoints="1"/>
          </p:cNvSpPr>
          <p:nvPr/>
        </p:nvSpPr>
        <p:spPr bwMode="auto">
          <a:xfrm>
            <a:off x="5386388" y="969963"/>
            <a:ext cx="363538" cy="344488"/>
          </a:xfrm>
          <a:custGeom>
            <a:avLst/>
            <a:gdLst>
              <a:gd name="T0" fmla="*/ 955 w 955"/>
              <a:gd name="T1" fmla="*/ 67 h 902"/>
              <a:gd name="T2" fmla="*/ 955 w 955"/>
              <a:gd name="T3" fmla="*/ 652 h 902"/>
              <a:gd name="T4" fmla="*/ 888 w 955"/>
              <a:gd name="T5" fmla="*/ 720 h 902"/>
              <a:gd name="T6" fmla="*/ 654 w 955"/>
              <a:gd name="T7" fmla="*/ 720 h 902"/>
              <a:gd name="T8" fmla="*/ 596 w 955"/>
              <a:gd name="T9" fmla="*/ 754 h 902"/>
              <a:gd name="T10" fmla="*/ 536 w 955"/>
              <a:gd name="T11" fmla="*/ 857 h 902"/>
              <a:gd name="T12" fmla="*/ 419 w 955"/>
              <a:gd name="T13" fmla="*/ 857 h 902"/>
              <a:gd name="T14" fmla="*/ 359 w 955"/>
              <a:gd name="T15" fmla="*/ 754 h 902"/>
              <a:gd name="T16" fmla="*/ 301 w 955"/>
              <a:gd name="T17" fmla="*/ 720 h 902"/>
              <a:gd name="T18" fmla="*/ 68 w 955"/>
              <a:gd name="T19" fmla="*/ 720 h 902"/>
              <a:gd name="T20" fmla="*/ 0 w 955"/>
              <a:gd name="T21" fmla="*/ 652 h 902"/>
              <a:gd name="T22" fmla="*/ 0 w 955"/>
              <a:gd name="T23" fmla="*/ 67 h 902"/>
              <a:gd name="T24" fmla="*/ 68 w 955"/>
              <a:gd name="T25" fmla="*/ 0 h 902"/>
              <a:gd name="T26" fmla="*/ 888 w 955"/>
              <a:gd name="T27" fmla="*/ 0 h 902"/>
              <a:gd name="T28" fmla="*/ 955 w 955"/>
              <a:gd name="T29" fmla="*/ 67 h 902"/>
              <a:gd name="T30" fmla="*/ 452 w 955"/>
              <a:gd name="T31" fmla="*/ 164 h 902"/>
              <a:gd name="T32" fmla="*/ 316 w 955"/>
              <a:gd name="T33" fmla="*/ 545 h 902"/>
              <a:gd name="T34" fmla="*/ 708 w 955"/>
              <a:gd name="T35" fmla="*/ 265 h 902"/>
              <a:gd name="T36" fmla="*/ 303 w 955"/>
              <a:gd name="T37" fmla="*/ 265 h 902"/>
              <a:gd name="T38" fmla="*/ 652 w 955"/>
              <a:gd name="T39" fmla="*/ 431 h 902"/>
              <a:gd name="T40" fmla="*/ 247 w 955"/>
              <a:gd name="T41" fmla="*/ 431 h 902"/>
              <a:gd name="T42" fmla="*/ 627 w 955"/>
              <a:gd name="T43" fmla="*/ 164 h 902"/>
              <a:gd name="T44" fmla="*/ 491 w 955"/>
              <a:gd name="T45" fmla="*/ 545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5" h="902">
                <a:moveTo>
                  <a:pt x="955" y="67"/>
                </a:moveTo>
                <a:cubicBezTo>
                  <a:pt x="955" y="652"/>
                  <a:pt x="955" y="652"/>
                  <a:pt x="955" y="652"/>
                </a:cubicBezTo>
                <a:cubicBezTo>
                  <a:pt x="955" y="690"/>
                  <a:pt x="925" y="720"/>
                  <a:pt x="888" y="720"/>
                </a:cubicBezTo>
                <a:cubicBezTo>
                  <a:pt x="654" y="720"/>
                  <a:pt x="654" y="720"/>
                  <a:pt x="654" y="720"/>
                </a:cubicBezTo>
                <a:cubicBezTo>
                  <a:pt x="630" y="720"/>
                  <a:pt x="608" y="733"/>
                  <a:pt x="596" y="754"/>
                </a:cubicBezTo>
                <a:cubicBezTo>
                  <a:pt x="536" y="857"/>
                  <a:pt x="536" y="857"/>
                  <a:pt x="536" y="857"/>
                </a:cubicBezTo>
                <a:cubicBezTo>
                  <a:pt x="510" y="902"/>
                  <a:pt x="445" y="902"/>
                  <a:pt x="419" y="857"/>
                </a:cubicBezTo>
                <a:cubicBezTo>
                  <a:pt x="359" y="754"/>
                  <a:pt x="359" y="754"/>
                  <a:pt x="359" y="754"/>
                </a:cubicBezTo>
                <a:cubicBezTo>
                  <a:pt x="347" y="733"/>
                  <a:pt x="325" y="720"/>
                  <a:pt x="301" y="720"/>
                </a:cubicBezTo>
                <a:cubicBezTo>
                  <a:pt x="68" y="720"/>
                  <a:pt x="68" y="720"/>
                  <a:pt x="68" y="720"/>
                </a:cubicBezTo>
                <a:cubicBezTo>
                  <a:pt x="30" y="720"/>
                  <a:pt x="0" y="690"/>
                  <a:pt x="0" y="652"/>
                </a:cubicBezTo>
                <a:cubicBezTo>
                  <a:pt x="0" y="67"/>
                  <a:pt x="0" y="67"/>
                  <a:pt x="0" y="67"/>
                </a:cubicBezTo>
                <a:cubicBezTo>
                  <a:pt x="0" y="30"/>
                  <a:pt x="30" y="0"/>
                  <a:pt x="68" y="0"/>
                </a:cubicBezTo>
                <a:cubicBezTo>
                  <a:pt x="888" y="0"/>
                  <a:pt x="888" y="0"/>
                  <a:pt x="888" y="0"/>
                </a:cubicBezTo>
                <a:cubicBezTo>
                  <a:pt x="925" y="0"/>
                  <a:pt x="955" y="30"/>
                  <a:pt x="955" y="67"/>
                </a:cubicBezTo>
                <a:close/>
                <a:moveTo>
                  <a:pt x="452" y="164"/>
                </a:moveTo>
                <a:cubicBezTo>
                  <a:pt x="316" y="545"/>
                  <a:pt x="316" y="545"/>
                  <a:pt x="316" y="545"/>
                </a:cubicBezTo>
                <a:moveTo>
                  <a:pt x="708" y="265"/>
                </a:moveTo>
                <a:cubicBezTo>
                  <a:pt x="303" y="265"/>
                  <a:pt x="303" y="265"/>
                  <a:pt x="303" y="265"/>
                </a:cubicBezTo>
                <a:moveTo>
                  <a:pt x="652" y="431"/>
                </a:moveTo>
                <a:cubicBezTo>
                  <a:pt x="247" y="431"/>
                  <a:pt x="247" y="431"/>
                  <a:pt x="247" y="431"/>
                </a:cubicBezTo>
                <a:moveTo>
                  <a:pt x="627" y="164"/>
                </a:moveTo>
                <a:cubicBezTo>
                  <a:pt x="491" y="545"/>
                  <a:pt x="491" y="545"/>
                  <a:pt x="491" y="545"/>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6" name="Freeform 144">
            <a:extLst>
              <a:ext uri="{FF2B5EF4-FFF2-40B4-BE49-F238E27FC236}">
                <a16:creationId xmlns:a16="http://schemas.microsoft.com/office/drawing/2014/main" id="{C0818C3B-81B8-4701-9F7B-8F171900A08E}"/>
              </a:ext>
            </a:extLst>
          </p:cNvPr>
          <p:cNvSpPr>
            <a:spLocks noEditPoints="1"/>
          </p:cNvSpPr>
          <p:nvPr/>
        </p:nvSpPr>
        <p:spPr bwMode="auto">
          <a:xfrm>
            <a:off x="9586913" y="2103438"/>
            <a:ext cx="398463" cy="361950"/>
          </a:xfrm>
          <a:custGeom>
            <a:avLst/>
            <a:gdLst>
              <a:gd name="T0" fmla="*/ 973 w 1049"/>
              <a:gd name="T1" fmla="*/ 951 h 951"/>
              <a:gd name="T2" fmla="*/ 75 w 1049"/>
              <a:gd name="T3" fmla="*/ 951 h 951"/>
              <a:gd name="T4" fmla="*/ 0 w 1049"/>
              <a:gd name="T5" fmla="*/ 876 h 951"/>
              <a:gd name="T6" fmla="*/ 0 w 1049"/>
              <a:gd name="T7" fmla="*/ 76 h 951"/>
              <a:gd name="T8" fmla="*/ 75 w 1049"/>
              <a:gd name="T9" fmla="*/ 0 h 951"/>
              <a:gd name="T10" fmla="*/ 973 w 1049"/>
              <a:gd name="T11" fmla="*/ 0 h 951"/>
              <a:gd name="T12" fmla="*/ 1049 w 1049"/>
              <a:gd name="T13" fmla="*/ 76 h 951"/>
              <a:gd name="T14" fmla="*/ 1049 w 1049"/>
              <a:gd name="T15" fmla="*/ 876 h 951"/>
              <a:gd name="T16" fmla="*/ 973 w 1049"/>
              <a:gd name="T17" fmla="*/ 951 h 951"/>
              <a:gd name="T18" fmla="*/ 0 w 1049"/>
              <a:gd name="T19" fmla="*/ 238 h 951"/>
              <a:gd name="T20" fmla="*/ 1049 w 1049"/>
              <a:gd name="T21" fmla="*/ 238 h 951"/>
              <a:gd name="T22" fmla="*/ 125 w 1049"/>
              <a:gd name="T23" fmla="*/ 120 h 951"/>
              <a:gd name="T24" fmla="*/ 134 w 1049"/>
              <a:gd name="T25" fmla="*/ 129 h 951"/>
              <a:gd name="T26" fmla="*/ 142 w 1049"/>
              <a:gd name="T27" fmla="*/ 120 h 951"/>
              <a:gd name="T28" fmla="*/ 134 w 1049"/>
              <a:gd name="T29" fmla="*/ 111 h 951"/>
              <a:gd name="T30" fmla="*/ 125 w 1049"/>
              <a:gd name="T31" fmla="*/ 120 h 951"/>
              <a:gd name="T32" fmla="*/ 248 w 1049"/>
              <a:gd name="T33" fmla="*/ 111 h 951"/>
              <a:gd name="T34" fmla="*/ 257 w 1049"/>
              <a:gd name="T35" fmla="*/ 120 h 951"/>
              <a:gd name="T36" fmla="*/ 248 w 1049"/>
              <a:gd name="T37" fmla="*/ 129 h 951"/>
              <a:gd name="T38" fmla="*/ 239 w 1049"/>
              <a:gd name="T39" fmla="*/ 120 h 951"/>
              <a:gd name="T40" fmla="*/ 248 w 1049"/>
              <a:gd name="T41" fmla="*/ 111 h 951"/>
              <a:gd name="T42" fmla="*/ 362 w 1049"/>
              <a:gd name="T43" fmla="*/ 111 h 951"/>
              <a:gd name="T44" fmla="*/ 371 w 1049"/>
              <a:gd name="T45" fmla="*/ 120 h 951"/>
              <a:gd name="T46" fmla="*/ 362 w 1049"/>
              <a:gd name="T47" fmla="*/ 129 h 951"/>
              <a:gd name="T48" fmla="*/ 354 w 1049"/>
              <a:gd name="T49" fmla="*/ 120 h 951"/>
              <a:gd name="T50" fmla="*/ 362 w 1049"/>
              <a:gd name="T51" fmla="*/ 111 h 951"/>
              <a:gd name="T52" fmla="*/ 401 w 1049"/>
              <a:gd name="T53" fmla="*/ 494 h 951"/>
              <a:gd name="T54" fmla="*/ 276 w 1049"/>
              <a:gd name="T55" fmla="*/ 594 h 951"/>
              <a:gd name="T56" fmla="*/ 401 w 1049"/>
              <a:gd name="T57" fmla="*/ 695 h 951"/>
              <a:gd name="T58" fmla="*/ 648 w 1049"/>
              <a:gd name="T59" fmla="*/ 494 h 951"/>
              <a:gd name="T60" fmla="*/ 772 w 1049"/>
              <a:gd name="T61" fmla="*/ 594 h 951"/>
              <a:gd name="T62" fmla="*/ 648 w 1049"/>
              <a:gd name="T63" fmla="*/ 695 h 951"/>
              <a:gd name="T64" fmla="*/ 584 w 1049"/>
              <a:gd name="T65" fmla="*/ 403 h 951"/>
              <a:gd name="T66" fmla="*/ 464 w 1049"/>
              <a:gd name="T67" fmla="*/ 786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9" h="951">
                <a:moveTo>
                  <a:pt x="973" y="951"/>
                </a:moveTo>
                <a:cubicBezTo>
                  <a:pt x="75" y="951"/>
                  <a:pt x="75" y="951"/>
                  <a:pt x="75" y="951"/>
                </a:cubicBezTo>
                <a:cubicBezTo>
                  <a:pt x="33" y="951"/>
                  <a:pt x="0" y="917"/>
                  <a:pt x="0" y="876"/>
                </a:cubicBezTo>
                <a:cubicBezTo>
                  <a:pt x="0" y="76"/>
                  <a:pt x="0" y="76"/>
                  <a:pt x="0" y="76"/>
                </a:cubicBezTo>
                <a:cubicBezTo>
                  <a:pt x="0" y="34"/>
                  <a:pt x="33" y="0"/>
                  <a:pt x="75" y="0"/>
                </a:cubicBezTo>
                <a:cubicBezTo>
                  <a:pt x="973" y="0"/>
                  <a:pt x="973" y="0"/>
                  <a:pt x="973" y="0"/>
                </a:cubicBezTo>
                <a:cubicBezTo>
                  <a:pt x="1015" y="0"/>
                  <a:pt x="1049" y="34"/>
                  <a:pt x="1049" y="76"/>
                </a:cubicBezTo>
                <a:cubicBezTo>
                  <a:pt x="1049" y="876"/>
                  <a:pt x="1049" y="876"/>
                  <a:pt x="1049" y="876"/>
                </a:cubicBezTo>
                <a:cubicBezTo>
                  <a:pt x="1049" y="917"/>
                  <a:pt x="1015" y="951"/>
                  <a:pt x="973" y="951"/>
                </a:cubicBezTo>
                <a:close/>
                <a:moveTo>
                  <a:pt x="0" y="238"/>
                </a:moveTo>
                <a:cubicBezTo>
                  <a:pt x="1049" y="238"/>
                  <a:pt x="1049" y="238"/>
                  <a:pt x="1049" y="238"/>
                </a:cubicBezTo>
                <a:moveTo>
                  <a:pt x="125" y="120"/>
                </a:moveTo>
                <a:cubicBezTo>
                  <a:pt x="125" y="125"/>
                  <a:pt x="129" y="129"/>
                  <a:pt x="134" y="129"/>
                </a:cubicBezTo>
                <a:cubicBezTo>
                  <a:pt x="138" y="129"/>
                  <a:pt x="142" y="125"/>
                  <a:pt x="142" y="120"/>
                </a:cubicBezTo>
                <a:cubicBezTo>
                  <a:pt x="142" y="115"/>
                  <a:pt x="138" y="111"/>
                  <a:pt x="134" y="111"/>
                </a:cubicBezTo>
                <a:cubicBezTo>
                  <a:pt x="129" y="111"/>
                  <a:pt x="125" y="115"/>
                  <a:pt x="125" y="120"/>
                </a:cubicBezTo>
                <a:close/>
                <a:moveTo>
                  <a:pt x="248" y="111"/>
                </a:moveTo>
                <a:cubicBezTo>
                  <a:pt x="253" y="111"/>
                  <a:pt x="257" y="115"/>
                  <a:pt x="257" y="120"/>
                </a:cubicBezTo>
                <a:cubicBezTo>
                  <a:pt x="257" y="125"/>
                  <a:pt x="253" y="129"/>
                  <a:pt x="248" y="129"/>
                </a:cubicBezTo>
                <a:cubicBezTo>
                  <a:pt x="243" y="129"/>
                  <a:pt x="239" y="125"/>
                  <a:pt x="239" y="120"/>
                </a:cubicBezTo>
                <a:cubicBezTo>
                  <a:pt x="239" y="115"/>
                  <a:pt x="243" y="111"/>
                  <a:pt x="248" y="111"/>
                </a:cubicBezTo>
                <a:close/>
                <a:moveTo>
                  <a:pt x="362" y="111"/>
                </a:moveTo>
                <a:cubicBezTo>
                  <a:pt x="367" y="111"/>
                  <a:pt x="371" y="115"/>
                  <a:pt x="371" y="120"/>
                </a:cubicBezTo>
                <a:cubicBezTo>
                  <a:pt x="371" y="125"/>
                  <a:pt x="367" y="129"/>
                  <a:pt x="362" y="129"/>
                </a:cubicBezTo>
                <a:cubicBezTo>
                  <a:pt x="358" y="129"/>
                  <a:pt x="354" y="125"/>
                  <a:pt x="354" y="120"/>
                </a:cubicBezTo>
                <a:cubicBezTo>
                  <a:pt x="354" y="115"/>
                  <a:pt x="358" y="111"/>
                  <a:pt x="362" y="111"/>
                </a:cubicBezTo>
                <a:close/>
                <a:moveTo>
                  <a:pt x="401" y="494"/>
                </a:moveTo>
                <a:cubicBezTo>
                  <a:pt x="276" y="594"/>
                  <a:pt x="276" y="594"/>
                  <a:pt x="276" y="594"/>
                </a:cubicBezTo>
                <a:cubicBezTo>
                  <a:pt x="401" y="695"/>
                  <a:pt x="401" y="695"/>
                  <a:pt x="401" y="695"/>
                </a:cubicBezTo>
                <a:moveTo>
                  <a:pt x="648" y="494"/>
                </a:moveTo>
                <a:cubicBezTo>
                  <a:pt x="772" y="594"/>
                  <a:pt x="772" y="594"/>
                  <a:pt x="772" y="594"/>
                </a:cubicBezTo>
                <a:cubicBezTo>
                  <a:pt x="648" y="695"/>
                  <a:pt x="648" y="695"/>
                  <a:pt x="648" y="695"/>
                </a:cubicBezTo>
                <a:moveTo>
                  <a:pt x="584" y="403"/>
                </a:moveTo>
                <a:cubicBezTo>
                  <a:pt x="464" y="786"/>
                  <a:pt x="464" y="786"/>
                  <a:pt x="464" y="786"/>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7" name="Freeform 145">
            <a:extLst>
              <a:ext uri="{FF2B5EF4-FFF2-40B4-BE49-F238E27FC236}">
                <a16:creationId xmlns:a16="http://schemas.microsoft.com/office/drawing/2014/main" id="{0D46B157-C960-4E66-BC39-68FF94F0DEC5}"/>
              </a:ext>
            </a:extLst>
          </p:cNvPr>
          <p:cNvSpPr>
            <a:spLocks noEditPoints="1"/>
          </p:cNvSpPr>
          <p:nvPr/>
        </p:nvSpPr>
        <p:spPr bwMode="auto">
          <a:xfrm>
            <a:off x="10641013" y="2046288"/>
            <a:ext cx="444500" cy="419100"/>
          </a:xfrm>
          <a:custGeom>
            <a:avLst/>
            <a:gdLst>
              <a:gd name="T0" fmla="*/ 133 w 1169"/>
              <a:gd name="T1" fmla="*/ 260 h 1100"/>
              <a:gd name="T2" fmla="*/ 142 w 1169"/>
              <a:gd name="T3" fmla="*/ 269 h 1100"/>
              <a:gd name="T4" fmla="*/ 133 w 1169"/>
              <a:gd name="T5" fmla="*/ 278 h 1100"/>
              <a:gd name="T6" fmla="*/ 125 w 1169"/>
              <a:gd name="T7" fmla="*/ 269 h 1100"/>
              <a:gd name="T8" fmla="*/ 133 w 1169"/>
              <a:gd name="T9" fmla="*/ 260 h 1100"/>
              <a:gd name="T10" fmla="*/ 239 w 1169"/>
              <a:gd name="T11" fmla="*/ 269 h 1100"/>
              <a:gd name="T12" fmla="*/ 248 w 1169"/>
              <a:gd name="T13" fmla="*/ 278 h 1100"/>
              <a:gd name="T14" fmla="*/ 257 w 1169"/>
              <a:gd name="T15" fmla="*/ 269 h 1100"/>
              <a:gd name="T16" fmla="*/ 248 w 1169"/>
              <a:gd name="T17" fmla="*/ 260 h 1100"/>
              <a:gd name="T18" fmla="*/ 239 w 1169"/>
              <a:gd name="T19" fmla="*/ 269 h 1100"/>
              <a:gd name="T20" fmla="*/ 353 w 1169"/>
              <a:gd name="T21" fmla="*/ 269 h 1100"/>
              <a:gd name="T22" fmla="*/ 362 w 1169"/>
              <a:gd name="T23" fmla="*/ 278 h 1100"/>
              <a:gd name="T24" fmla="*/ 371 w 1169"/>
              <a:gd name="T25" fmla="*/ 269 h 1100"/>
              <a:gd name="T26" fmla="*/ 362 w 1169"/>
              <a:gd name="T27" fmla="*/ 260 h 1100"/>
              <a:gd name="T28" fmla="*/ 353 w 1169"/>
              <a:gd name="T29" fmla="*/ 269 h 1100"/>
              <a:gd name="T30" fmla="*/ 1048 w 1169"/>
              <a:gd name="T31" fmla="*/ 822 h 1100"/>
              <a:gd name="T32" fmla="*/ 1048 w 1169"/>
              <a:gd name="T33" fmla="*/ 1025 h 1100"/>
              <a:gd name="T34" fmla="*/ 973 w 1169"/>
              <a:gd name="T35" fmla="*/ 1100 h 1100"/>
              <a:gd name="T36" fmla="*/ 75 w 1169"/>
              <a:gd name="T37" fmla="*/ 1100 h 1100"/>
              <a:gd name="T38" fmla="*/ 0 w 1169"/>
              <a:gd name="T39" fmla="*/ 1025 h 1100"/>
              <a:gd name="T40" fmla="*/ 0 w 1169"/>
              <a:gd name="T41" fmla="*/ 225 h 1100"/>
              <a:gd name="T42" fmla="*/ 75 w 1169"/>
              <a:gd name="T43" fmla="*/ 149 h 1100"/>
              <a:gd name="T44" fmla="*/ 636 w 1169"/>
              <a:gd name="T45" fmla="*/ 149 h 1100"/>
              <a:gd name="T46" fmla="*/ 0 w 1169"/>
              <a:gd name="T47" fmla="*/ 387 h 1100"/>
              <a:gd name="T48" fmla="*/ 569 w 1169"/>
              <a:gd name="T49" fmla="*/ 387 h 1100"/>
              <a:gd name="T50" fmla="*/ 1169 w 1169"/>
              <a:gd name="T51" fmla="*/ 281 h 1100"/>
              <a:gd name="T52" fmla="*/ 719 w 1169"/>
              <a:gd name="T53" fmla="*/ 281 h 1100"/>
              <a:gd name="T54" fmla="*/ 719 w 1169"/>
              <a:gd name="T55" fmla="*/ 672 h 1100"/>
              <a:gd name="T56" fmla="*/ 1169 w 1169"/>
              <a:gd name="T57" fmla="*/ 672 h 1100"/>
              <a:gd name="T58" fmla="*/ 1169 w 1169"/>
              <a:gd name="T59" fmla="*/ 281 h 1100"/>
              <a:gd name="T60" fmla="*/ 944 w 1169"/>
              <a:gd name="T61" fmla="*/ 0 h 1100"/>
              <a:gd name="T62" fmla="*/ 783 w 1169"/>
              <a:gd name="T63" fmla="*/ 162 h 1100"/>
              <a:gd name="T64" fmla="*/ 783 w 1169"/>
              <a:gd name="T65" fmla="*/ 281 h 1100"/>
              <a:gd name="T66" fmla="*/ 1105 w 1169"/>
              <a:gd name="T67" fmla="*/ 281 h 1100"/>
              <a:gd name="T68" fmla="*/ 1105 w 1169"/>
              <a:gd name="T69" fmla="*/ 162 h 1100"/>
              <a:gd name="T70" fmla="*/ 944 w 1169"/>
              <a:gd name="T71" fmla="*/ 0 h 1100"/>
              <a:gd name="T72" fmla="*/ 944 w 1169"/>
              <a:gd name="T73" fmla="*/ 413 h 1100"/>
              <a:gd name="T74" fmla="*/ 944 w 1169"/>
              <a:gd name="T75" fmla="*/ 502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9" h="1100">
                <a:moveTo>
                  <a:pt x="133" y="260"/>
                </a:moveTo>
                <a:cubicBezTo>
                  <a:pt x="138" y="260"/>
                  <a:pt x="142" y="264"/>
                  <a:pt x="142" y="269"/>
                </a:cubicBezTo>
                <a:cubicBezTo>
                  <a:pt x="142" y="274"/>
                  <a:pt x="138" y="278"/>
                  <a:pt x="133" y="278"/>
                </a:cubicBezTo>
                <a:cubicBezTo>
                  <a:pt x="129" y="278"/>
                  <a:pt x="125" y="274"/>
                  <a:pt x="125" y="269"/>
                </a:cubicBezTo>
                <a:cubicBezTo>
                  <a:pt x="125" y="264"/>
                  <a:pt x="129" y="260"/>
                  <a:pt x="133" y="260"/>
                </a:cubicBezTo>
                <a:close/>
                <a:moveTo>
                  <a:pt x="239" y="269"/>
                </a:moveTo>
                <a:cubicBezTo>
                  <a:pt x="239" y="274"/>
                  <a:pt x="243" y="278"/>
                  <a:pt x="248" y="278"/>
                </a:cubicBezTo>
                <a:cubicBezTo>
                  <a:pt x="253" y="278"/>
                  <a:pt x="257" y="274"/>
                  <a:pt x="257" y="269"/>
                </a:cubicBezTo>
                <a:cubicBezTo>
                  <a:pt x="257" y="264"/>
                  <a:pt x="253" y="260"/>
                  <a:pt x="248" y="260"/>
                </a:cubicBezTo>
                <a:cubicBezTo>
                  <a:pt x="243" y="260"/>
                  <a:pt x="239" y="264"/>
                  <a:pt x="239" y="269"/>
                </a:cubicBezTo>
                <a:close/>
                <a:moveTo>
                  <a:pt x="353" y="269"/>
                </a:moveTo>
                <a:cubicBezTo>
                  <a:pt x="353" y="274"/>
                  <a:pt x="357" y="278"/>
                  <a:pt x="362" y="278"/>
                </a:cubicBezTo>
                <a:cubicBezTo>
                  <a:pt x="367" y="278"/>
                  <a:pt x="371" y="274"/>
                  <a:pt x="371" y="269"/>
                </a:cubicBezTo>
                <a:cubicBezTo>
                  <a:pt x="371" y="264"/>
                  <a:pt x="367" y="260"/>
                  <a:pt x="362" y="260"/>
                </a:cubicBezTo>
                <a:cubicBezTo>
                  <a:pt x="357" y="260"/>
                  <a:pt x="353" y="264"/>
                  <a:pt x="353" y="269"/>
                </a:cubicBezTo>
                <a:close/>
                <a:moveTo>
                  <a:pt x="1048" y="822"/>
                </a:moveTo>
                <a:cubicBezTo>
                  <a:pt x="1048" y="1025"/>
                  <a:pt x="1048" y="1025"/>
                  <a:pt x="1048" y="1025"/>
                </a:cubicBezTo>
                <a:cubicBezTo>
                  <a:pt x="1048" y="1066"/>
                  <a:pt x="1015" y="1100"/>
                  <a:pt x="973" y="1100"/>
                </a:cubicBezTo>
                <a:cubicBezTo>
                  <a:pt x="75" y="1100"/>
                  <a:pt x="75" y="1100"/>
                  <a:pt x="75" y="1100"/>
                </a:cubicBezTo>
                <a:cubicBezTo>
                  <a:pt x="33" y="1100"/>
                  <a:pt x="0" y="1066"/>
                  <a:pt x="0" y="1025"/>
                </a:cubicBezTo>
                <a:cubicBezTo>
                  <a:pt x="0" y="225"/>
                  <a:pt x="0" y="225"/>
                  <a:pt x="0" y="225"/>
                </a:cubicBezTo>
                <a:cubicBezTo>
                  <a:pt x="0" y="183"/>
                  <a:pt x="33" y="149"/>
                  <a:pt x="75" y="149"/>
                </a:cubicBezTo>
                <a:cubicBezTo>
                  <a:pt x="636" y="149"/>
                  <a:pt x="636" y="149"/>
                  <a:pt x="636" y="149"/>
                </a:cubicBezTo>
                <a:moveTo>
                  <a:pt x="0" y="387"/>
                </a:moveTo>
                <a:cubicBezTo>
                  <a:pt x="569" y="387"/>
                  <a:pt x="569" y="387"/>
                  <a:pt x="569" y="387"/>
                </a:cubicBezTo>
                <a:moveTo>
                  <a:pt x="1169" y="281"/>
                </a:moveTo>
                <a:cubicBezTo>
                  <a:pt x="719" y="281"/>
                  <a:pt x="719" y="281"/>
                  <a:pt x="719" y="281"/>
                </a:cubicBezTo>
                <a:cubicBezTo>
                  <a:pt x="719" y="672"/>
                  <a:pt x="719" y="672"/>
                  <a:pt x="719" y="672"/>
                </a:cubicBezTo>
                <a:cubicBezTo>
                  <a:pt x="1169" y="672"/>
                  <a:pt x="1169" y="672"/>
                  <a:pt x="1169" y="672"/>
                </a:cubicBezTo>
                <a:lnTo>
                  <a:pt x="1169" y="281"/>
                </a:lnTo>
                <a:close/>
                <a:moveTo>
                  <a:pt x="944" y="0"/>
                </a:moveTo>
                <a:cubicBezTo>
                  <a:pt x="855" y="0"/>
                  <a:pt x="783" y="73"/>
                  <a:pt x="783" y="162"/>
                </a:cubicBezTo>
                <a:cubicBezTo>
                  <a:pt x="783" y="281"/>
                  <a:pt x="783" y="281"/>
                  <a:pt x="783" y="281"/>
                </a:cubicBezTo>
                <a:cubicBezTo>
                  <a:pt x="1105" y="281"/>
                  <a:pt x="1105" y="281"/>
                  <a:pt x="1105" y="281"/>
                </a:cubicBezTo>
                <a:cubicBezTo>
                  <a:pt x="1105" y="162"/>
                  <a:pt x="1105" y="162"/>
                  <a:pt x="1105" y="162"/>
                </a:cubicBezTo>
                <a:cubicBezTo>
                  <a:pt x="1105" y="73"/>
                  <a:pt x="1033" y="0"/>
                  <a:pt x="944" y="0"/>
                </a:cubicBezTo>
                <a:close/>
                <a:moveTo>
                  <a:pt x="944" y="413"/>
                </a:moveTo>
                <a:cubicBezTo>
                  <a:pt x="944" y="502"/>
                  <a:pt x="944" y="502"/>
                  <a:pt x="944" y="502"/>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8" name="Freeform 146">
            <a:extLst>
              <a:ext uri="{FF2B5EF4-FFF2-40B4-BE49-F238E27FC236}">
                <a16:creationId xmlns:a16="http://schemas.microsoft.com/office/drawing/2014/main" id="{DBC1DFB8-0513-45E3-9D21-8F4B6F1F6246}"/>
              </a:ext>
            </a:extLst>
          </p:cNvPr>
          <p:cNvSpPr>
            <a:spLocks noEditPoints="1"/>
          </p:cNvSpPr>
          <p:nvPr/>
        </p:nvSpPr>
        <p:spPr bwMode="auto">
          <a:xfrm>
            <a:off x="1165225" y="950913"/>
            <a:ext cx="339725" cy="377825"/>
          </a:xfrm>
          <a:custGeom>
            <a:avLst/>
            <a:gdLst>
              <a:gd name="T0" fmla="*/ 891 w 891"/>
              <a:gd name="T1" fmla="*/ 994 h 994"/>
              <a:gd name="T2" fmla="*/ 87 w 891"/>
              <a:gd name="T3" fmla="*/ 994 h 994"/>
              <a:gd name="T4" fmla="*/ 87 w 891"/>
              <a:gd name="T5" fmla="*/ 892 h 994"/>
              <a:gd name="T6" fmla="*/ 187 w 891"/>
              <a:gd name="T7" fmla="*/ 792 h 994"/>
              <a:gd name="T8" fmla="*/ 791 w 891"/>
              <a:gd name="T9" fmla="*/ 792 h 994"/>
              <a:gd name="T10" fmla="*/ 891 w 891"/>
              <a:gd name="T11" fmla="*/ 892 h 994"/>
              <a:gd name="T12" fmla="*/ 891 w 891"/>
              <a:gd name="T13" fmla="*/ 994 h 994"/>
              <a:gd name="T14" fmla="*/ 346 w 891"/>
              <a:gd name="T15" fmla="*/ 121 h 994"/>
              <a:gd name="T16" fmla="*/ 233 w 891"/>
              <a:gd name="T17" fmla="*/ 274 h 994"/>
              <a:gd name="T18" fmla="*/ 357 w 891"/>
              <a:gd name="T19" fmla="*/ 326 h 994"/>
              <a:gd name="T20" fmla="*/ 585 w 891"/>
              <a:gd name="T21" fmla="*/ 388 h 994"/>
              <a:gd name="T22" fmla="*/ 620 w 891"/>
              <a:gd name="T23" fmla="*/ 416 h 994"/>
              <a:gd name="T24" fmla="*/ 735 w 891"/>
              <a:gd name="T25" fmla="*/ 389 h 994"/>
              <a:gd name="T26" fmla="*/ 780 w 891"/>
              <a:gd name="T27" fmla="*/ 326 h 994"/>
              <a:gd name="T28" fmla="*/ 513 w 891"/>
              <a:gd name="T29" fmla="*/ 105 h 994"/>
              <a:gd name="T30" fmla="*/ 557 w 891"/>
              <a:gd name="T31" fmla="*/ 0 h 994"/>
              <a:gd name="T32" fmla="*/ 405 w 891"/>
              <a:gd name="T33" fmla="*/ 0 h 994"/>
              <a:gd name="T34" fmla="*/ 161 w 891"/>
              <a:gd name="T35" fmla="*/ 523 h 994"/>
              <a:gd name="T36" fmla="*/ 231 w 891"/>
              <a:gd name="T37" fmla="*/ 792 h 994"/>
              <a:gd name="T38" fmla="*/ 726 w 891"/>
              <a:gd name="T39" fmla="*/ 792 h 994"/>
              <a:gd name="T40" fmla="*/ 679 w 891"/>
              <a:gd name="T41" fmla="*/ 619 h 994"/>
              <a:gd name="T42" fmla="*/ 444 w 891"/>
              <a:gd name="T43" fmla="*/ 497 h 994"/>
              <a:gd name="T44" fmla="*/ 466 w 891"/>
              <a:gd name="T45" fmla="*/ 393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1" h="994">
                <a:moveTo>
                  <a:pt x="891" y="994"/>
                </a:moveTo>
                <a:cubicBezTo>
                  <a:pt x="87" y="994"/>
                  <a:pt x="87" y="994"/>
                  <a:pt x="87" y="994"/>
                </a:cubicBezTo>
                <a:cubicBezTo>
                  <a:pt x="87" y="892"/>
                  <a:pt x="87" y="892"/>
                  <a:pt x="87" y="892"/>
                </a:cubicBezTo>
                <a:cubicBezTo>
                  <a:pt x="87" y="837"/>
                  <a:pt x="132" y="792"/>
                  <a:pt x="187" y="792"/>
                </a:cubicBezTo>
                <a:cubicBezTo>
                  <a:pt x="791" y="792"/>
                  <a:pt x="791" y="792"/>
                  <a:pt x="791" y="792"/>
                </a:cubicBezTo>
                <a:cubicBezTo>
                  <a:pt x="846" y="792"/>
                  <a:pt x="891" y="837"/>
                  <a:pt x="891" y="892"/>
                </a:cubicBezTo>
                <a:lnTo>
                  <a:pt x="891" y="994"/>
                </a:lnTo>
                <a:close/>
                <a:moveTo>
                  <a:pt x="346" y="121"/>
                </a:moveTo>
                <a:cubicBezTo>
                  <a:pt x="298" y="140"/>
                  <a:pt x="243" y="181"/>
                  <a:pt x="233" y="274"/>
                </a:cubicBezTo>
                <a:moveTo>
                  <a:pt x="357" y="326"/>
                </a:moveTo>
                <a:cubicBezTo>
                  <a:pt x="380" y="375"/>
                  <a:pt x="485" y="418"/>
                  <a:pt x="585" y="388"/>
                </a:cubicBezTo>
                <a:cubicBezTo>
                  <a:pt x="596" y="393"/>
                  <a:pt x="609" y="410"/>
                  <a:pt x="620" y="416"/>
                </a:cubicBezTo>
                <a:cubicBezTo>
                  <a:pt x="659" y="437"/>
                  <a:pt x="708" y="425"/>
                  <a:pt x="735" y="389"/>
                </a:cubicBezTo>
                <a:cubicBezTo>
                  <a:pt x="780" y="326"/>
                  <a:pt x="780" y="326"/>
                  <a:pt x="780" y="326"/>
                </a:cubicBezTo>
                <a:cubicBezTo>
                  <a:pt x="780" y="326"/>
                  <a:pt x="580" y="162"/>
                  <a:pt x="513" y="105"/>
                </a:cubicBezTo>
                <a:cubicBezTo>
                  <a:pt x="513" y="63"/>
                  <a:pt x="557" y="0"/>
                  <a:pt x="557" y="0"/>
                </a:cubicBezTo>
                <a:cubicBezTo>
                  <a:pt x="405" y="0"/>
                  <a:pt x="405" y="0"/>
                  <a:pt x="405" y="0"/>
                </a:cubicBezTo>
                <a:cubicBezTo>
                  <a:pt x="296" y="0"/>
                  <a:pt x="0" y="87"/>
                  <a:pt x="161" y="523"/>
                </a:cubicBezTo>
                <a:cubicBezTo>
                  <a:pt x="316" y="523"/>
                  <a:pt x="277" y="683"/>
                  <a:pt x="231" y="792"/>
                </a:cubicBezTo>
                <a:cubicBezTo>
                  <a:pt x="726" y="792"/>
                  <a:pt x="726" y="792"/>
                  <a:pt x="726" y="792"/>
                </a:cubicBezTo>
                <a:cubicBezTo>
                  <a:pt x="725" y="740"/>
                  <a:pt x="714" y="675"/>
                  <a:pt x="679" y="619"/>
                </a:cubicBezTo>
                <a:cubicBezTo>
                  <a:pt x="621" y="524"/>
                  <a:pt x="444" y="497"/>
                  <a:pt x="444" y="497"/>
                </a:cubicBezTo>
                <a:cubicBezTo>
                  <a:pt x="466" y="393"/>
                  <a:pt x="466" y="393"/>
                  <a:pt x="466" y="393"/>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9" name="Freeform 147">
            <a:extLst>
              <a:ext uri="{FF2B5EF4-FFF2-40B4-BE49-F238E27FC236}">
                <a16:creationId xmlns:a16="http://schemas.microsoft.com/office/drawing/2014/main" id="{1E33C2F4-A226-450D-95A5-9E6A4796CE08}"/>
              </a:ext>
            </a:extLst>
          </p:cNvPr>
          <p:cNvSpPr>
            <a:spLocks noEditPoints="1"/>
          </p:cNvSpPr>
          <p:nvPr/>
        </p:nvSpPr>
        <p:spPr bwMode="auto">
          <a:xfrm>
            <a:off x="9634538" y="987425"/>
            <a:ext cx="303213" cy="304800"/>
          </a:xfrm>
          <a:custGeom>
            <a:avLst/>
            <a:gdLst>
              <a:gd name="T0" fmla="*/ 669 w 798"/>
              <a:gd name="T1" fmla="*/ 396 h 798"/>
              <a:gd name="T2" fmla="*/ 723 w 798"/>
              <a:gd name="T3" fmla="*/ 450 h 798"/>
              <a:gd name="T4" fmla="*/ 723 w 798"/>
              <a:gd name="T5" fmla="*/ 723 h 798"/>
              <a:gd name="T6" fmla="*/ 723 w 798"/>
              <a:gd name="T7" fmla="*/ 723 h 798"/>
              <a:gd name="T8" fmla="*/ 450 w 798"/>
              <a:gd name="T9" fmla="*/ 723 h 798"/>
              <a:gd name="T10" fmla="*/ 305 w 798"/>
              <a:gd name="T11" fmla="*/ 578 h 798"/>
              <a:gd name="T12" fmla="*/ 305 w 798"/>
              <a:gd name="T13" fmla="*/ 305 h 798"/>
              <a:gd name="T14" fmla="*/ 305 w 798"/>
              <a:gd name="T15" fmla="*/ 305 h 798"/>
              <a:gd name="T16" fmla="*/ 375 w 798"/>
              <a:gd name="T17" fmla="*/ 260 h 798"/>
              <a:gd name="T18" fmla="*/ 424 w 798"/>
              <a:gd name="T19" fmla="*/ 538 h 798"/>
              <a:gd name="T20" fmla="*/ 493 w 798"/>
              <a:gd name="T21" fmla="*/ 493 h 798"/>
              <a:gd name="T22" fmla="*/ 493 w 798"/>
              <a:gd name="T23" fmla="*/ 493 h 798"/>
              <a:gd name="T24" fmla="*/ 493 w 798"/>
              <a:gd name="T25" fmla="*/ 220 h 798"/>
              <a:gd name="T26" fmla="*/ 348 w 798"/>
              <a:gd name="T27" fmla="*/ 75 h 798"/>
              <a:gd name="T28" fmla="*/ 75 w 798"/>
              <a:gd name="T29" fmla="*/ 75 h 798"/>
              <a:gd name="T30" fmla="*/ 75 w 798"/>
              <a:gd name="T31" fmla="*/ 75 h 798"/>
              <a:gd name="T32" fmla="*/ 75 w 798"/>
              <a:gd name="T33" fmla="*/ 348 h 798"/>
              <a:gd name="T34" fmla="*/ 128 w 798"/>
              <a:gd name="T35" fmla="*/ 401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8" h="798">
                <a:moveTo>
                  <a:pt x="669" y="396"/>
                </a:moveTo>
                <a:cubicBezTo>
                  <a:pt x="723" y="450"/>
                  <a:pt x="723" y="450"/>
                  <a:pt x="723" y="450"/>
                </a:cubicBezTo>
                <a:cubicBezTo>
                  <a:pt x="798" y="525"/>
                  <a:pt x="798" y="648"/>
                  <a:pt x="723" y="723"/>
                </a:cubicBezTo>
                <a:cubicBezTo>
                  <a:pt x="723" y="723"/>
                  <a:pt x="723" y="723"/>
                  <a:pt x="723" y="723"/>
                </a:cubicBezTo>
                <a:cubicBezTo>
                  <a:pt x="648" y="798"/>
                  <a:pt x="525" y="798"/>
                  <a:pt x="450" y="723"/>
                </a:cubicBezTo>
                <a:cubicBezTo>
                  <a:pt x="305" y="578"/>
                  <a:pt x="305" y="578"/>
                  <a:pt x="305" y="578"/>
                </a:cubicBezTo>
                <a:cubicBezTo>
                  <a:pt x="230" y="503"/>
                  <a:pt x="230" y="380"/>
                  <a:pt x="305" y="305"/>
                </a:cubicBezTo>
                <a:cubicBezTo>
                  <a:pt x="305" y="305"/>
                  <a:pt x="305" y="305"/>
                  <a:pt x="305" y="305"/>
                </a:cubicBezTo>
                <a:cubicBezTo>
                  <a:pt x="325" y="284"/>
                  <a:pt x="349" y="269"/>
                  <a:pt x="375" y="260"/>
                </a:cubicBezTo>
                <a:moveTo>
                  <a:pt x="424" y="538"/>
                </a:moveTo>
                <a:cubicBezTo>
                  <a:pt x="449" y="529"/>
                  <a:pt x="473" y="514"/>
                  <a:pt x="493" y="493"/>
                </a:cubicBezTo>
                <a:cubicBezTo>
                  <a:pt x="493" y="493"/>
                  <a:pt x="493" y="493"/>
                  <a:pt x="493" y="493"/>
                </a:cubicBezTo>
                <a:cubicBezTo>
                  <a:pt x="568" y="418"/>
                  <a:pt x="568" y="295"/>
                  <a:pt x="493" y="220"/>
                </a:cubicBezTo>
                <a:cubicBezTo>
                  <a:pt x="348" y="75"/>
                  <a:pt x="348" y="75"/>
                  <a:pt x="348" y="75"/>
                </a:cubicBezTo>
                <a:cubicBezTo>
                  <a:pt x="273" y="0"/>
                  <a:pt x="150" y="0"/>
                  <a:pt x="75" y="75"/>
                </a:cubicBezTo>
                <a:cubicBezTo>
                  <a:pt x="75" y="75"/>
                  <a:pt x="75" y="75"/>
                  <a:pt x="75" y="75"/>
                </a:cubicBezTo>
                <a:cubicBezTo>
                  <a:pt x="0" y="150"/>
                  <a:pt x="0" y="273"/>
                  <a:pt x="75" y="348"/>
                </a:cubicBezTo>
                <a:cubicBezTo>
                  <a:pt x="128" y="401"/>
                  <a:pt x="128" y="401"/>
                  <a:pt x="128" y="401"/>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0" name="Freeform 148">
            <a:extLst>
              <a:ext uri="{FF2B5EF4-FFF2-40B4-BE49-F238E27FC236}">
                <a16:creationId xmlns:a16="http://schemas.microsoft.com/office/drawing/2014/main" id="{96C5580B-FC7E-4DE9-A19B-7E9913D77627}"/>
              </a:ext>
            </a:extLst>
          </p:cNvPr>
          <p:cNvSpPr>
            <a:spLocks noEditPoints="1"/>
          </p:cNvSpPr>
          <p:nvPr/>
        </p:nvSpPr>
        <p:spPr bwMode="auto">
          <a:xfrm>
            <a:off x="1150938" y="2093913"/>
            <a:ext cx="400050" cy="381000"/>
          </a:xfrm>
          <a:custGeom>
            <a:avLst/>
            <a:gdLst>
              <a:gd name="T0" fmla="*/ 445 w 1048"/>
              <a:gd name="T1" fmla="*/ 890 h 1003"/>
              <a:gd name="T2" fmla="*/ 0 w 1048"/>
              <a:gd name="T3" fmla="*/ 445 h 1003"/>
              <a:gd name="T4" fmla="*/ 445 w 1048"/>
              <a:gd name="T5" fmla="*/ 0 h 1003"/>
              <a:gd name="T6" fmla="*/ 889 w 1048"/>
              <a:gd name="T7" fmla="*/ 375 h 1003"/>
              <a:gd name="T8" fmla="*/ 85 w 1048"/>
              <a:gd name="T9" fmla="*/ 183 h 1003"/>
              <a:gd name="T10" fmla="*/ 445 w 1048"/>
              <a:gd name="T11" fmla="*/ 235 h 1003"/>
              <a:gd name="T12" fmla="*/ 806 w 1048"/>
              <a:gd name="T13" fmla="*/ 183 h 1003"/>
              <a:gd name="T14" fmla="*/ 350 w 1048"/>
              <a:gd name="T15" fmla="*/ 657 h 1003"/>
              <a:gd name="T16" fmla="*/ 85 w 1048"/>
              <a:gd name="T17" fmla="*/ 707 h 1003"/>
              <a:gd name="T18" fmla="*/ 663 w 1048"/>
              <a:gd name="T19" fmla="*/ 315 h 1003"/>
              <a:gd name="T20" fmla="*/ 445 w 1048"/>
              <a:gd name="T21" fmla="*/ 0 h 1003"/>
              <a:gd name="T22" fmla="*/ 218 w 1048"/>
              <a:gd name="T23" fmla="*/ 445 h 1003"/>
              <a:gd name="T24" fmla="*/ 445 w 1048"/>
              <a:gd name="T25" fmla="*/ 890 h 1003"/>
              <a:gd name="T26" fmla="*/ 0 w 1048"/>
              <a:gd name="T27" fmla="*/ 445 h 1003"/>
              <a:gd name="T28" fmla="*/ 336 w 1048"/>
              <a:gd name="T29" fmla="*/ 445 h 1003"/>
              <a:gd name="T30" fmla="*/ 445 w 1048"/>
              <a:gd name="T31" fmla="*/ 0 h 1003"/>
              <a:gd name="T32" fmla="*/ 445 w 1048"/>
              <a:gd name="T33" fmla="*/ 371 h 1003"/>
              <a:gd name="T34" fmla="*/ 692 w 1048"/>
              <a:gd name="T35" fmla="*/ 410 h 1003"/>
              <a:gd name="T36" fmla="*/ 455 w 1048"/>
              <a:gd name="T37" fmla="*/ 648 h 1003"/>
              <a:gd name="T38" fmla="*/ 692 w 1048"/>
              <a:gd name="T39" fmla="*/ 885 h 1003"/>
              <a:gd name="T40" fmla="*/ 929 w 1048"/>
              <a:gd name="T41" fmla="*/ 648 h 1003"/>
              <a:gd name="T42" fmla="*/ 692 w 1048"/>
              <a:gd name="T43" fmla="*/ 410 h 1003"/>
              <a:gd name="T44" fmla="*/ 860 w 1048"/>
              <a:gd name="T45" fmla="*/ 815 h 1003"/>
              <a:gd name="T46" fmla="*/ 1048 w 1048"/>
              <a:gd name="T47"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8" h="1003">
                <a:moveTo>
                  <a:pt x="445" y="890"/>
                </a:moveTo>
                <a:cubicBezTo>
                  <a:pt x="200" y="890"/>
                  <a:pt x="0" y="691"/>
                  <a:pt x="0" y="445"/>
                </a:cubicBezTo>
                <a:cubicBezTo>
                  <a:pt x="0" y="199"/>
                  <a:pt x="200" y="0"/>
                  <a:pt x="445" y="0"/>
                </a:cubicBezTo>
                <a:cubicBezTo>
                  <a:pt x="659" y="0"/>
                  <a:pt x="849" y="158"/>
                  <a:pt x="889" y="375"/>
                </a:cubicBezTo>
                <a:moveTo>
                  <a:pt x="85" y="183"/>
                </a:moveTo>
                <a:cubicBezTo>
                  <a:pt x="193" y="216"/>
                  <a:pt x="315" y="235"/>
                  <a:pt x="445" y="235"/>
                </a:cubicBezTo>
                <a:cubicBezTo>
                  <a:pt x="576" y="235"/>
                  <a:pt x="698" y="216"/>
                  <a:pt x="806" y="183"/>
                </a:cubicBezTo>
                <a:moveTo>
                  <a:pt x="350" y="657"/>
                </a:moveTo>
                <a:cubicBezTo>
                  <a:pt x="261" y="665"/>
                  <a:pt x="162" y="683"/>
                  <a:pt x="85" y="707"/>
                </a:cubicBezTo>
                <a:moveTo>
                  <a:pt x="663" y="315"/>
                </a:moveTo>
                <a:cubicBezTo>
                  <a:pt x="635" y="132"/>
                  <a:pt x="548" y="0"/>
                  <a:pt x="445" y="0"/>
                </a:cubicBezTo>
                <a:cubicBezTo>
                  <a:pt x="320" y="0"/>
                  <a:pt x="218" y="199"/>
                  <a:pt x="218" y="445"/>
                </a:cubicBezTo>
                <a:cubicBezTo>
                  <a:pt x="218" y="691"/>
                  <a:pt x="320" y="890"/>
                  <a:pt x="445" y="890"/>
                </a:cubicBezTo>
                <a:moveTo>
                  <a:pt x="0" y="445"/>
                </a:moveTo>
                <a:cubicBezTo>
                  <a:pt x="336" y="445"/>
                  <a:pt x="336" y="445"/>
                  <a:pt x="336" y="445"/>
                </a:cubicBezTo>
                <a:moveTo>
                  <a:pt x="445" y="0"/>
                </a:moveTo>
                <a:cubicBezTo>
                  <a:pt x="445" y="371"/>
                  <a:pt x="445" y="371"/>
                  <a:pt x="445" y="371"/>
                </a:cubicBezTo>
                <a:moveTo>
                  <a:pt x="692" y="410"/>
                </a:moveTo>
                <a:cubicBezTo>
                  <a:pt x="561" y="410"/>
                  <a:pt x="455" y="517"/>
                  <a:pt x="455" y="648"/>
                </a:cubicBezTo>
                <a:cubicBezTo>
                  <a:pt x="455" y="779"/>
                  <a:pt x="561" y="885"/>
                  <a:pt x="692" y="885"/>
                </a:cubicBezTo>
                <a:cubicBezTo>
                  <a:pt x="823" y="885"/>
                  <a:pt x="929" y="779"/>
                  <a:pt x="929" y="648"/>
                </a:cubicBezTo>
                <a:cubicBezTo>
                  <a:pt x="929" y="517"/>
                  <a:pt x="823" y="410"/>
                  <a:pt x="692" y="410"/>
                </a:cubicBezTo>
                <a:close/>
                <a:moveTo>
                  <a:pt x="860" y="815"/>
                </a:moveTo>
                <a:cubicBezTo>
                  <a:pt x="1048" y="1003"/>
                  <a:pt x="1048" y="1003"/>
                  <a:pt x="1048" y="1003"/>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1" name="Freeform 149">
            <a:extLst>
              <a:ext uri="{FF2B5EF4-FFF2-40B4-BE49-F238E27FC236}">
                <a16:creationId xmlns:a16="http://schemas.microsoft.com/office/drawing/2014/main" id="{30EC8A3E-1C02-49D9-BFFF-0CDA33D8505D}"/>
              </a:ext>
            </a:extLst>
          </p:cNvPr>
          <p:cNvSpPr>
            <a:spLocks noEditPoints="1"/>
          </p:cNvSpPr>
          <p:nvPr/>
        </p:nvSpPr>
        <p:spPr bwMode="auto">
          <a:xfrm>
            <a:off x="2178050" y="2119313"/>
            <a:ext cx="455613" cy="330200"/>
          </a:xfrm>
          <a:custGeom>
            <a:avLst/>
            <a:gdLst>
              <a:gd name="T0" fmla="*/ 371 w 1196"/>
              <a:gd name="T1" fmla="*/ 219 h 865"/>
              <a:gd name="T2" fmla="*/ 825 w 1196"/>
              <a:gd name="T3" fmla="*/ 0 h 865"/>
              <a:gd name="T4" fmla="*/ 825 w 1196"/>
              <a:gd name="T5" fmla="*/ 772 h 865"/>
              <a:gd name="T6" fmla="*/ 371 w 1196"/>
              <a:gd name="T7" fmla="*/ 553 h 865"/>
              <a:gd name="T8" fmla="*/ 106 w 1196"/>
              <a:gd name="T9" fmla="*/ 553 h 865"/>
              <a:gd name="T10" fmla="*/ 371 w 1196"/>
              <a:gd name="T11" fmla="*/ 553 h 865"/>
              <a:gd name="T12" fmla="*/ 371 w 1196"/>
              <a:gd name="T13" fmla="*/ 219 h 865"/>
              <a:gd name="T14" fmla="*/ 106 w 1196"/>
              <a:gd name="T15" fmla="*/ 219 h 865"/>
              <a:gd name="T16" fmla="*/ 0 w 1196"/>
              <a:gd name="T17" fmla="*/ 325 h 865"/>
              <a:gd name="T18" fmla="*/ 0 w 1196"/>
              <a:gd name="T19" fmla="*/ 447 h 865"/>
              <a:gd name="T20" fmla="*/ 106 w 1196"/>
              <a:gd name="T21" fmla="*/ 553 h 865"/>
              <a:gd name="T22" fmla="*/ 158 w 1196"/>
              <a:gd name="T23" fmla="*/ 553 h 865"/>
              <a:gd name="T24" fmla="*/ 187 w 1196"/>
              <a:gd name="T25" fmla="*/ 810 h 865"/>
              <a:gd name="T26" fmla="*/ 248 w 1196"/>
              <a:gd name="T27" fmla="*/ 865 h 865"/>
              <a:gd name="T28" fmla="*/ 298 w 1196"/>
              <a:gd name="T29" fmla="*/ 865 h 865"/>
              <a:gd name="T30" fmla="*/ 298 w 1196"/>
              <a:gd name="T31" fmla="*/ 553 h 865"/>
              <a:gd name="T32" fmla="*/ 825 w 1196"/>
              <a:gd name="T33" fmla="*/ 507 h 865"/>
              <a:gd name="T34" fmla="*/ 946 w 1196"/>
              <a:gd name="T35" fmla="*/ 386 h 865"/>
              <a:gd name="T36" fmla="*/ 825 w 1196"/>
              <a:gd name="T37" fmla="*/ 265 h 865"/>
              <a:gd name="T38" fmla="*/ 1106 w 1196"/>
              <a:gd name="T39" fmla="*/ 386 h 865"/>
              <a:gd name="T40" fmla="*/ 1196 w 1196"/>
              <a:gd name="T41" fmla="*/ 386 h 865"/>
              <a:gd name="T42" fmla="*/ 1053 w 1196"/>
              <a:gd name="T43" fmla="*/ 221 h 865"/>
              <a:gd name="T44" fmla="*/ 1125 w 1196"/>
              <a:gd name="T45" fmla="*/ 168 h 865"/>
              <a:gd name="T46" fmla="*/ 1053 w 1196"/>
              <a:gd name="T47" fmla="*/ 551 h 865"/>
              <a:gd name="T48" fmla="*/ 1125 w 1196"/>
              <a:gd name="T49" fmla="*/ 60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6" h="865">
                <a:moveTo>
                  <a:pt x="371" y="219"/>
                </a:moveTo>
                <a:cubicBezTo>
                  <a:pt x="825" y="0"/>
                  <a:pt x="825" y="0"/>
                  <a:pt x="825" y="0"/>
                </a:cubicBezTo>
                <a:cubicBezTo>
                  <a:pt x="825" y="772"/>
                  <a:pt x="825" y="772"/>
                  <a:pt x="825" y="772"/>
                </a:cubicBezTo>
                <a:cubicBezTo>
                  <a:pt x="371" y="553"/>
                  <a:pt x="371" y="553"/>
                  <a:pt x="371" y="553"/>
                </a:cubicBezTo>
                <a:moveTo>
                  <a:pt x="106" y="553"/>
                </a:moveTo>
                <a:cubicBezTo>
                  <a:pt x="371" y="553"/>
                  <a:pt x="371" y="553"/>
                  <a:pt x="371" y="553"/>
                </a:cubicBezTo>
                <a:cubicBezTo>
                  <a:pt x="371" y="219"/>
                  <a:pt x="371" y="219"/>
                  <a:pt x="371" y="219"/>
                </a:cubicBezTo>
                <a:cubicBezTo>
                  <a:pt x="106" y="219"/>
                  <a:pt x="106" y="219"/>
                  <a:pt x="106" y="219"/>
                </a:cubicBezTo>
                <a:cubicBezTo>
                  <a:pt x="47" y="219"/>
                  <a:pt x="0" y="266"/>
                  <a:pt x="0" y="325"/>
                </a:cubicBezTo>
                <a:cubicBezTo>
                  <a:pt x="0" y="447"/>
                  <a:pt x="0" y="447"/>
                  <a:pt x="0" y="447"/>
                </a:cubicBezTo>
                <a:cubicBezTo>
                  <a:pt x="0" y="506"/>
                  <a:pt x="47" y="553"/>
                  <a:pt x="106" y="553"/>
                </a:cubicBezTo>
                <a:close/>
                <a:moveTo>
                  <a:pt x="158" y="553"/>
                </a:moveTo>
                <a:cubicBezTo>
                  <a:pt x="187" y="810"/>
                  <a:pt x="187" y="810"/>
                  <a:pt x="187" y="810"/>
                </a:cubicBezTo>
                <a:cubicBezTo>
                  <a:pt x="190" y="841"/>
                  <a:pt x="217" y="865"/>
                  <a:pt x="248" y="865"/>
                </a:cubicBezTo>
                <a:cubicBezTo>
                  <a:pt x="298" y="865"/>
                  <a:pt x="298" y="865"/>
                  <a:pt x="298" y="865"/>
                </a:cubicBezTo>
                <a:cubicBezTo>
                  <a:pt x="298" y="553"/>
                  <a:pt x="298" y="553"/>
                  <a:pt x="298" y="553"/>
                </a:cubicBezTo>
                <a:moveTo>
                  <a:pt x="825" y="507"/>
                </a:moveTo>
                <a:cubicBezTo>
                  <a:pt x="892" y="507"/>
                  <a:pt x="946" y="453"/>
                  <a:pt x="946" y="386"/>
                </a:cubicBezTo>
                <a:cubicBezTo>
                  <a:pt x="946" y="319"/>
                  <a:pt x="892" y="265"/>
                  <a:pt x="825" y="265"/>
                </a:cubicBezTo>
                <a:moveTo>
                  <a:pt x="1106" y="386"/>
                </a:moveTo>
                <a:cubicBezTo>
                  <a:pt x="1196" y="386"/>
                  <a:pt x="1196" y="386"/>
                  <a:pt x="1196" y="386"/>
                </a:cubicBezTo>
                <a:moveTo>
                  <a:pt x="1053" y="221"/>
                </a:moveTo>
                <a:cubicBezTo>
                  <a:pt x="1125" y="168"/>
                  <a:pt x="1125" y="168"/>
                  <a:pt x="1125" y="168"/>
                </a:cubicBezTo>
                <a:moveTo>
                  <a:pt x="1053" y="551"/>
                </a:moveTo>
                <a:cubicBezTo>
                  <a:pt x="1125" y="604"/>
                  <a:pt x="1125" y="604"/>
                  <a:pt x="1125" y="604"/>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2" name="Freeform 150">
            <a:extLst>
              <a:ext uri="{FF2B5EF4-FFF2-40B4-BE49-F238E27FC236}">
                <a16:creationId xmlns:a16="http://schemas.microsoft.com/office/drawing/2014/main" id="{2FECC5CF-28F6-4D49-B926-2557D6642265}"/>
              </a:ext>
            </a:extLst>
          </p:cNvPr>
          <p:cNvSpPr>
            <a:spLocks noEditPoints="1"/>
          </p:cNvSpPr>
          <p:nvPr/>
        </p:nvSpPr>
        <p:spPr bwMode="auto">
          <a:xfrm>
            <a:off x="1138238" y="3236913"/>
            <a:ext cx="425450" cy="384175"/>
          </a:xfrm>
          <a:custGeom>
            <a:avLst/>
            <a:gdLst>
              <a:gd name="T0" fmla="*/ 830 w 1120"/>
              <a:gd name="T1" fmla="*/ 356 h 1010"/>
              <a:gd name="T2" fmla="*/ 964 w 1120"/>
              <a:gd name="T3" fmla="*/ 356 h 1010"/>
              <a:gd name="T4" fmla="*/ 964 w 1120"/>
              <a:gd name="T5" fmla="*/ 854 h 1010"/>
              <a:gd name="T6" fmla="*/ 156 w 1120"/>
              <a:gd name="T7" fmla="*/ 854 h 1010"/>
              <a:gd name="T8" fmla="*/ 156 w 1120"/>
              <a:gd name="T9" fmla="*/ 356 h 1010"/>
              <a:gd name="T10" fmla="*/ 292 w 1120"/>
              <a:gd name="T11" fmla="*/ 356 h 1010"/>
              <a:gd name="T12" fmla="*/ 964 w 1120"/>
              <a:gd name="T13" fmla="*/ 854 h 1010"/>
              <a:gd name="T14" fmla="*/ 156 w 1120"/>
              <a:gd name="T15" fmla="*/ 854 h 1010"/>
              <a:gd name="T16" fmla="*/ 0 w 1120"/>
              <a:gd name="T17" fmla="*/ 1010 h 1010"/>
              <a:gd name="T18" fmla="*/ 1120 w 1120"/>
              <a:gd name="T19" fmla="*/ 1010 h 1010"/>
              <a:gd name="T20" fmla="*/ 964 w 1120"/>
              <a:gd name="T21" fmla="*/ 854 h 1010"/>
              <a:gd name="T22" fmla="*/ 560 w 1120"/>
              <a:gd name="T23" fmla="*/ 112 h 1010"/>
              <a:gd name="T24" fmla="*/ 470 w 1120"/>
              <a:gd name="T25" fmla="*/ 202 h 1010"/>
              <a:gd name="T26" fmla="*/ 560 w 1120"/>
              <a:gd name="T27" fmla="*/ 292 h 1010"/>
              <a:gd name="T28" fmla="*/ 650 w 1120"/>
              <a:gd name="T29" fmla="*/ 202 h 1010"/>
              <a:gd name="T30" fmla="*/ 560 w 1120"/>
              <a:gd name="T31" fmla="*/ 112 h 1010"/>
              <a:gd name="T32" fmla="*/ 560 w 1120"/>
              <a:gd name="T33" fmla="*/ 0 h 1010"/>
              <a:gd name="T34" fmla="*/ 358 w 1120"/>
              <a:gd name="T35" fmla="*/ 202 h 1010"/>
              <a:gd name="T36" fmla="*/ 560 w 1120"/>
              <a:gd name="T37" fmla="*/ 670 h 1010"/>
              <a:gd name="T38" fmla="*/ 762 w 1120"/>
              <a:gd name="T39" fmla="*/ 202 h 1010"/>
              <a:gd name="T40" fmla="*/ 560 w 1120"/>
              <a:gd name="T41" fmla="*/ 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0" h="1010">
                <a:moveTo>
                  <a:pt x="830" y="356"/>
                </a:moveTo>
                <a:cubicBezTo>
                  <a:pt x="964" y="356"/>
                  <a:pt x="964" y="356"/>
                  <a:pt x="964" y="356"/>
                </a:cubicBezTo>
                <a:cubicBezTo>
                  <a:pt x="964" y="854"/>
                  <a:pt x="964" y="854"/>
                  <a:pt x="964" y="854"/>
                </a:cubicBezTo>
                <a:cubicBezTo>
                  <a:pt x="156" y="854"/>
                  <a:pt x="156" y="854"/>
                  <a:pt x="156" y="854"/>
                </a:cubicBezTo>
                <a:cubicBezTo>
                  <a:pt x="156" y="356"/>
                  <a:pt x="156" y="356"/>
                  <a:pt x="156" y="356"/>
                </a:cubicBezTo>
                <a:cubicBezTo>
                  <a:pt x="292" y="356"/>
                  <a:pt x="292" y="356"/>
                  <a:pt x="292" y="356"/>
                </a:cubicBezTo>
                <a:moveTo>
                  <a:pt x="964" y="854"/>
                </a:moveTo>
                <a:cubicBezTo>
                  <a:pt x="156" y="854"/>
                  <a:pt x="156" y="854"/>
                  <a:pt x="156" y="854"/>
                </a:cubicBezTo>
                <a:cubicBezTo>
                  <a:pt x="0" y="1010"/>
                  <a:pt x="0" y="1010"/>
                  <a:pt x="0" y="1010"/>
                </a:cubicBezTo>
                <a:cubicBezTo>
                  <a:pt x="1120" y="1010"/>
                  <a:pt x="1120" y="1010"/>
                  <a:pt x="1120" y="1010"/>
                </a:cubicBezTo>
                <a:lnTo>
                  <a:pt x="964" y="854"/>
                </a:lnTo>
                <a:close/>
                <a:moveTo>
                  <a:pt x="560" y="112"/>
                </a:moveTo>
                <a:cubicBezTo>
                  <a:pt x="510" y="112"/>
                  <a:pt x="470" y="152"/>
                  <a:pt x="470" y="202"/>
                </a:cubicBezTo>
                <a:cubicBezTo>
                  <a:pt x="470" y="252"/>
                  <a:pt x="510" y="292"/>
                  <a:pt x="560" y="292"/>
                </a:cubicBezTo>
                <a:cubicBezTo>
                  <a:pt x="610" y="292"/>
                  <a:pt x="650" y="252"/>
                  <a:pt x="650" y="202"/>
                </a:cubicBezTo>
                <a:cubicBezTo>
                  <a:pt x="650" y="152"/>
                  <a:pt x="610" y="112"/>
                  <a:pt x="560" y="112"/>
                </a:cubicBezTo>
                <a:close/>
                <a:moveTo>
                  <a:pt x="560" y="0"/>
                </a:moveTo>
                <a:cubicBezTo>
                  <a:pt x="448" y="0"/>
                  <a:pt x="358" y="90"/>
                  <a:pt x="358" y="202"/>
                </a:cubicBezTo>
                <a:cubicBezTo>
                  <a:pt x="358" y="314"/>
                  <a:pt x="560" y="670"/>
                  <a:pt x="560" y="670"/>
                </a:cubicBezTo>
                <a:cubicBezTo>
                  <a:pt x="560" y="670"/>
                  <a:pt x="762" y="314"/>
                  <a:pt x="762" y="202"/>
                </a:cubicBezTo>
                <a:cubicBezTo>
                  <a:pt x="762" y="90"/>
                  <a:pt x="672" y="0"/>
                  <a:pt x="560" y="0"/>
                </a:cubicBez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3" name="Freeform 151">
            <a:extLst>
              <a:ext uri="{FF2B5EF4-FFF2-40B4-BE49-F238E27FC236}">
                <a16:creationId xmlns:a16="http://schemas.microsoft.com/office/drawing/2014/main" id="{F0E0A3E0-A6CD-491F-9F45-2CC38588D56D}"/>
              </a:ext>
            </a:extLst>
          </p:cNvPr>
          <p:cNvSpPr>
            <a:spLocks noEditPoints="1"/>
          </p:cNvSpPr>
          <p:nvPr/>
        </p:nvSpPr>
        <p:spPr bwMode="auto">
          <a:xfrm>
            <a:off x="3319463" y="3190875"/>
            <a:ext cx="280988" cy="477838"/>
          </a:xfrm>
          <a:custGeom>
            <a:avLst/>
            <a:gdLst>
              <a:gd name="T0" fmla="*/ 295 w 737"/>
              <a:gd name="T1" fmla="*/ 823 h 1254"/>
              <a:gd name="T2" fmla="*/ 295 w 737"/>
              <a:gd name="T3" fmla="*/ 405 h 1254"/>
              <a:gd name="T4" fmla="*/ 350 w 737"/>
              <a:gd name="T5" fmla="*/ 350 h 1254"/>
              <a:gd name="T6" fmla="*/ 405 w 737"/>
              <a:gd name="T7" fmla="*/ 405 h 1254"/>
              <a:gd name="T8" fmla="*/ 405 w 737"/>
              <a:gd name="T9" fmla="*/ 722 h 1254"/>
              <a:gd name="T10" fmla="*/ 295 w 737"/>
              <a:gd name="T11" fmla="*/ 619 h 1254"/>
              <a:gd name="T12" fmla="*/ 236 w 737"/>
              <a:gd name="T13" fmla="*/ 675 h 1254"/>
              <a:gd name="T14" fmla="*/ 179 w 737"/>
              <a:gd name="T15" fmla="*/ 809 h 1254"/>
              <a:gd name="T16" fmla="*/ 179 w 737"/>
              <a:gd name="T17" fmla="*/ 935 h 1254"/>
              <a:gd name="T18" fmla="*/ 247 w 737"/>
              <a:gd name="T19" fmla="*/ 1129 h 1254"/>
              <a:gd name="T20" fmla="*/ 279 w 737"/>
              <a:gd name="T21" fmla="*/ 1170 h 1254"/>
              <a:gd name="T22" fmla="*/ 295 w 737"/>
              <a:gd name="T23" fmla="*/ 1214 h 1254"/>
              <a:gd name="T24" fmla="*/ 295 w 737"/>
              <a:gd name="T25" fmla="*/ 1254 h 1254"/>
              <a:gd name="T26" fmla="*/ 613 w 737"/>
              <a:gd name="T27" fmla="*/ 1254 h 1254"/>
              <a:gd name="T28" fmla="*/ 613 w 737"/>
              <a:gd name="T29" fmla="*/ 1254 h 1254"/>
              <a:gd name="T30" fmla="*/ 651 w 737"/>
              <a:gd name="T31" fmla="*/ 1134 h 1254"/>
              <a:gd name="T32" fmla="*/ 693 w 737"/>
              <a:gd name="T33" fmla="*/ 1072 h 1254"/>
              <a:gd name="T34" fmla="*/ 737 w 737"/>
              <a:gd name="T35" fmla="*/ 905 h 1254"/>
              <a:gd name="T36" fmla="*/ 737 w 737"/>
              <a:gd name="T37" fmla="*/ 747 h 1254"/>
              <a:gd name="T38" fmla="*/ 676 w 737"/>
              <a:gd name="T39" fmla="*/ 692 h 1254"/>
              <a:gd name="T40" fmla="*/ 627 w 737"/>
              <a:gd name="T41" fmla="*/ 751 h 1254"/>
              <a:gd name="T42" fmla="*/ 627 w 737"/>
              <a:gd name="T43" fmla="*/ 752 h 1254"/>
              <a:gd name="T44" fmla="*/ 516 w 737"/>
              <a:gd name="T45" fmla="*/ 688 h 1254"/>
              <a:gd name="T46" fmla="*/ 516 w 737"/>
              <a:gd name="T47" fmla="*/ 604 h 1254"/>
              <a:gd name="T48" fmla="*/ 461 w 737"/>
              <a:gd name="T49" fmla="*/ 549 h 1254"/>
              <a:gd name="T50" fmla="*/ 405 w 737"/>
              <a:gd name="T51" fmla="*/ 604 h 1254"/>
              <a:gd name="T52" fmla="*/ 405 w 737"/>
              <a:gd name="T53" fmla="*/ 688 h 1254"/>
              <a:gd name="T54" fmla="*/ 627 w 737"/>
              <a:gd name="T55" fmla="*/ 724 h 1254"/>
              <a:gd name="T56" fmla="*/ 627 w 737"/>
              <a:gd name="T57" fmla="*/ 674 h 1254"/>
              <a:gd name="T58" fmla="*/ 571 w 737"/>
              <a:gd name="T59" fmla="*/ 619 h 1254"/>
              <a:gd name="T60" fmla="*/ 516 w 737"/>
              <a:gd name="T61" fmla="*/ 674 h 1254"/>
              <a:gd name="T62" fmla="*/ 516 w 737"/>
              <a:gd name="T63" fmla="*/ 704 h 1254"/>
              <a:gd name="T64" fmla="*/ 516 w 737"/>
              <a:gd name="T65" fmla="*/ 688 h 1254"/>
              <a:gd name="T66" fmla="*/ 516 w 737"/>
              <a:gd name="T67" fmla="*/ 801 h 1254"/>
              <a:gd name="T68" fmla="*/ 627 w 737"/>
              <a:gd name="T69" fmla="*/ 722 h 1254"/>
              <a:gd name="T70" fmla="*/ 627 w 737"/>
              <a:gd name="T71" fmla="*/ 839 h 1254"/>
              <a:gd name="T72" fmla="*/ 237 w 737"/>
              <a:gd name="T73" fmla="*/ 1254 h 1254"/>
              <a:gd name="T74" fmla="*/ 682 w 737"/>
              <a:gd name="T75" fmla="*/ 1254 h 1254"/>
              <a:gd name="T76" fmla="*/ 525 w 737"/>
              <a:gd name="T77" fmla="*/ 405 h 1254"/>
              <a:gd name="T78" fmla="*/ 533 w 737"/>
              <a:gd name="T79" fmla="*/ 350 h 1254"/>
              <a:gd name="T80" fmla="*/ 350 w 737"/>
              <a:gd name="T81" fmla="*/ 166 h 1254"/>
              <a:gd name="T82" fmla="*/ 166 w 737"/>
              <a:gd name="T83" fmla="*/ 350 h 1254"/>
              <a:gd name="T84" fmla="*/ 176 w 737"/>
              <a:gd name="T85" fmla="*/ 407 h 1254"/>
              <a:gd name="T86" fmla="*/ 658 w 737"/>
              <a:gd name="T87" fmla="*/ 516 h 1254"/>
              <a:gd name="T88" fmla="*/ 700 w 737"/>
              <a:gd name="T89" fmla="*/ 350 h 1254"/>
              <a:gd name="T90" fmla="*/ 350 w 737"/>
              <a:gd name="T91" fmla="*/ 0 h 1254"/>
              <a:gd name="T92" fmla="*/ 0 w 737"/>
              <a:gd name="T93" fmla="*/ 350 h 1254"/>
              <a:gd name="T94" fmla="*/ 109 w 737"/>
              <a:gd name="T95" fmla="*/ 603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7" h="1254">
                <a:moveTo>
                  <a:pt x="295" y="823"/>
                </a:moveTo>
                <a:cubicBezTo>
                  <a:pt x="295" y="405"/>
                  <a:pt x="295" y="405"/>
                  <a:pt x="295" y="405"/>
                </a:cubicBezTo>
                <a:cubicBezTo>
                  <a:pt x="295" y="374"/>
                  <a:pt x="319" y="350"/>
                  <a:pt x="350" y="350"/>
                </a:cubicBezTo>
                <a:cubicBezTo>
                  <a:pt x="380" y="350"/>
                  <a:pt x="405" y="374"/>
                  <a:pt x="405" y="405"/>
                </a:cubicBezTo>
                <a:cubicBezTo>
                  <a:pt x="405" y="722"/>
                  <a:pt x="405" y="722"/>
                  <a:pt x="405" y="722"/>
                </a:cubicBezTo>
                <a:moveTo>
                  <a:pt x="295" y="619"/>
                </a:moveTo>
                <a:cubicBezTo>
                  <a:pt x="236" y="675"/>
                  <a:pt x="236" y="675"/>
                  <a:pt x="236" y="675"/>
                </a:cubicBezTo>
                <a:cubicBezTo>
                  <a:pt x="200" y="710"/>
                  <a:pt x="179" y="758"/>
                  <a:pt x="179" y="809"/>
                </a:cubicBezTo>
                <a:cubicBezTo>
                  <a:pt x="179" y="935"/>
                  <a:pt x="179" y="935"/>
                  <a:pt x="179" y="935"/>
                </a:cubicBezTo>
                <a:cubicBezTo>
                  <a:pt x="179" y="1005"/>
                  <a:pt x="203" y="1074"/>
                  <a:pt x="247" y="1129"/>
                </a:cubicBezTo>
                <a:cubicBezTo>
                  <a:pt x="279" y="1170"/>
                  <a:pt x="279" y="1170"/>
                  <a:pt x="279" y="1170"/>
                </a:cubicBezTo>
                <a:cubicBezTo>
                  <a:pt x="289" y="1182"/>
                  <a:pt x="295" y="1198"/>
                  <a:pt x="295" y="1214"/>
                </a:cubicBezTo>
                <a:cubicBezTo>
                  <a:pt x="295" y="1254"/>
                  <a:pt x="295" y="1254"/>
                  <a:pt x="295" y="1254"/>
                </a:cubicBezTo>
                <a:moveTo>
                  <a:pt x="613" y="1254"/>
                </a:moveTo>
                <a:cubicBezTo>
                  <a:pt x="613" y="1254"/>
                  <a:pt x="613" y="1254"/>
                  <a:pt x="613" y="1254"/>
                </a:cubicBezTo>
                <a:cubicBezTo>
                  <a:pt x="613" y="1211"/>
                  <a:pt x="626" y="1169"/>
                  <a:pt x="651" y="1134"/>
                </a:cubicBezTo>
                <a:cubicBezTo>
                  <a:pt x="693" y="1072"/>
                  <a:pt x="693" y="1072"/>
                  <a:pt x="693" y="1072"/>
                </a:cubicBezTo>
                <a:cubicBezTo>
                  <a:pt x="722" y="1021"/>
                  <a:pt x="737" y="964"/>
                  <a:pt x="737" y="905"/>
                </a:cubicBezTo>
                <a:cubicBezTo>
                  <a:pt x="737" y="747"/>
                  <a:pt x="737" y="747"/>
                  <a:pt x="737" y="747"/>
                </a:cubicBezTo>
                <a:cubicBezTo>
                  <a:pt x="737" y="715"/>
                  <a:pt x="709" y="689"/>
                  <a:pt x="676" y="692"/>
                </a:cubicBezTo>
                <a:cubicBezTo>
                  <a:pt x="649" y="695"/>
                  <a:pt x="627" y="723"/>
                  <a:pt x="627" y="751"/>
                </a:cubicBezTo>
                <a:cubicBezTo>
                  <a:pt x="627" y="752"/>
                  <a:pt x="627" y="752"/>
                  <a:pt x="627" y="752"/>
                </a:cubicBezTo>
                <a:moveTo>
                  <a:pt x="516" y="688"/>
                </a:moveTo>
                <a:cubicBezTo>
                  <a:pt x="516" y="604"/>
                  <a:pt x="516" y="604"/>
                  <a:pt x="516" y="604"/>
                </a:cubicBezTo>
                <a:cubicBezTo>
                  <a:pt x="516" y="574"/>
                  <a:pt x="491" y="549"/>
                  <a:pt x="461" y="549"/>
                </a:cubicBezTo>
                <a:cubicBezTo>
                  <a:pt x="430" y="549"/>
                  <a:pt x="405" y="574"/>
                  <a:pt x="405" y="604"/>
                </a:cubicBezTo>
                <a:cubicBezTo>
                  <a:pt x="405" y="688"/>
                  <a:pt x="405" y="688"/>
                  <a:pt x="405" y="688"/>
                </a:cubicBezTo>
                <a:moveTo>
                  <a:pt x="627" y="724"/>
                </a:moveTo>
                <a:cubicBezTo>
                  <a:pt x="627" y="674"/>
                  <a:pt x="627" y="674"/>
                  <a:pt x="627" y="674"/>
                </a:cubicBezTo>
                <a:cubicBezTo>
                  <a:pt x="627" y="644"/>
                  <a:pt x="602" y="619"/>
                  <a:pt x="571" y="619"/>
                </a:cubicBezTo>
                <a:cubicBezTo>
                  <a:pt x="541" y="619"/>
                  <a:pt x="516" y="644"/>
                  <a:pt x="516" y="674"/>
                </a:cubicBezTo>
                <a:cubicBezTo>
                  <a:pt x="516" y="704"/>
                  <a:pt x="516" y="704"/>
                  <a:pt x="516" y="704"/>
                </a:cubicBezTo>
                <a:moveTo>
                  <a:pt x="516" y="688"/>
                </a:moveTo>
                <a:cubicBezTo>
                  <a:pt x="516" y="801"/>
                  <a:pt x="516" y="801"/>
                  <a:pt x="516" y="801"/>
                </a:cubicBezTo>
                <a:moveTo>
                  <a:pt x="627" y="722"/>
                </a:moveTo>
                <a:cubicBezTo>
                  <a:pt x="627" y="839"/>
                  <a:pt x="627" y="839"/>
                  <a:pt x="627" y="839"/>
                </a:cubicBezTo>
                <a:moveTo>
                  <a:pt x="237" y="1254"/>
                </a:moveTo>
                <a:cubicBezTo>
                  <a:pt x="682" y="1254"/>
                  <a:pt x="682" y="1254"/>
                  <a:pt x="682" y="1254"/>
                </a:cubicBezTo>
                <a:moveTo>
                  <a:pt x="525" y="405"/>
                </a:moveTo>
                <a:cubicBezTo>
                  <a:pt x="530" y="388"/>
                  <a:pt x="533" y="369"/>
                  <a:pt x="533" y="350"/>
                </a:cubicBezTo>
                <a:cubicBezTo>
                  <a:pt x="533" y="248"/>
                  <a:pt x="451" y="166"/>
                  <a:pt x="350" y="166"/>
                </a:cubicBezTo>
                <a:cubicBezTo>
                  <a:pt x="249" y="166"/>
                  <a:pt x="166" y="248"/>
                  <a:pt x="166" y="350"/>
                </a:cubicBezTo>
                <a:cubicBezTo>
                  <a:pt x="166" y="370"/>
                  <a:pt x="170" y="389"/>
                  <a:pt x="176" y="407"/>
                </a:cubicBezTo>
                <a:moveTo>
                  <a:pt x="658" y="516"/>
                </a:moveTo>
                <a:cubicBezTo>
                  <a:pt x="684" y="467"/>
                  <a:pt x="700" y="410"/>
                  <a:pt x="700" y="350"/>
                </a:cubicBezTo>
                <a:cubicBezTo>
                  <a:pt x="700" y="157"/>
                  <a:pt x="543" y="0"/>
                  <a:pt x="350" y="0"/>
                </a:cubicBezTo>
                <a:cubicBezTo>
                  <a:pt x="157" y="0"/>
                  <a:pt x="0" y="157"/>
                  <a:pt x="0" y="350"/>
                </a:cubicBezTo>
                <a:cubicBezTo>
                  <a:pt x="0" y="449"/>
                  <a:pt x="42" y="540"/>
                  <a:pt x="109" y="603"/>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4" name="Freeform 152">
            <a:extLst>
              <a:ext uri="{FF2B5EF4-FFF2-40B4-BE49-F238E27FC236}">
                <a16:creationId xmlns:a16="http://schemas.microsoft.com/office/drawing/2014/main" id="{D1D40E12-1E3A-4072-819D-D43422AF9766}"/>
              </a:ext>
            </a:extLst>
          </p:cNvPr>
          <p:cNvSpPr>
            <a:spLocks noEditPoints="1"/>
          </p:cNvSpPr>
          <p:nvPr/>
        </p:nvSpPr>
        <p:spPr bwMode="auto">
          <a:xfrm>
            <a:off x="2216150" y="3238500"/>
            <a:ext cx="381000" cy="382588"/>
          </a:xfrm>
          <a:custGeom>
            <a:avLst/>
            <a:gdLst>
              <a:gd name="T0" fmla="*/ 909 w 1002"/>
              <a:gd name="T1" fmla="*/ 909 h 1002"/>
              <a:gd name="T2" fmla="*/ 909 w 1002"/>
              <a:gd name="T3" fmla="*/ 909 h 1002"/>
              <a:gd name="T4" fmla="*/ 740 w 1002"/>
              <a:gd name="T5" fmla="*/ 909 h 1002"/>
              <a:gd name="T6" fmla="*/ 542 w 1002"/>
              <a:gd name="T7" fmla="*/ 712 h 1002"/>
              <a:gd name="T8" fmla="*/ 712 w 1002"/>
              <a:gd name="T9" fmla="*/ 543 h 1002"/>
              <a:gd name="T10" fmla="*/ 909 w 1002"/>
              <a:gd name="T11" fmla="*/ 740 h 1002"/>
              <a:gd name="T12" fmla="*/ 909 w 1002"/>
              <a:gd name="T13" fmla="*/ 909 h 1002"/>
              <a:gd name="T14" fmla="*/ 236 w 1002"/>
              <a:gd name="T15" fmla="*/ 114 h 1002"/>
              <a:gd name="T16" fmla="*/ 89 w 1002"/>
              <a:gd name="T17" fmla="*/ 8 h 1002"/>
              <a:gd name="T18" fmla="*/ 8 w 1002"/>
              <a:gd name="T19" fmla="*/ 90 h 1002"/>
              <a:gd name="T20" fmla="*/ 114 w 1002"/>
              <a:gd name="T21" fmla="*/ 237 h 1002"/>
              <a:gd name="T22" fmla="*/ 175 w 1002"/>
              <a:gd name="T23" fmla="*/ 263 h 1002"/>
              <a:gd name="T24" fmla="*/ 583 w 1002"/>
              <a:gd name="T25" fmla="*/ 671 h 1002"/>
              <a:gd name="T26" fmla="*/ 671 w 1002"/>
              <a:gd name="T27" fmla="*/ 583 h 1002"/>
              <a:gd name="T28" fmla="*/ 263 w 1002"/>
              <a:gd name="T29" fmla="*/ 175 h 1002"/>
              <a:gd name="T30" fmla="*/ 236 w 1002"/>
              <a:gd name="T31" fmla="*/ 114 h 1002"/>
              <a:gd name="T32" fmla="*/ 671 w 1002"/>
              <a:gd name="T33" fmla="*/ 429 h 1002"/>
              <a:gd name="T34" fmla="*/ 759 w 1002"/>
              <a:gd name="T35" fmla="*/ 337 h 1002"/>
              <a:gd name="T36" fmla="*/ 940 w 1002"/>
              <a:gd name="T37" fmla="*/ 300 h 1002"/>
              <a:gd name="T38" fmla="*/ 977 w 1002"/>
              <a:gd name="T39" fmla="*/ 117 h 1002"/>
              <a:gd name="T40" fmla="*/ 874 w 1002"/>
              <a:gd name="T41" fmla="*/ 219 h 1002"/>
              <a:gd name="T42" fmla="*/ 783 w 1002"/>
              <a:gd name="T43" fmla="*/ 128 h 1002"/>
              <a:gd name="T44" fmla="*/ 886 w 1002"/>
              <a:gd name="T45" fmla="*/ 25 h 1002"/>
              <a:gd name="T46" fmla="*/ 702 w 1002"/>
              <a:gd name="T47" fmla="*/ 62 h 1002"/>
              <a:gd name="T48" fmla="*/ 665 w 1002"/>
              <a:gd name="T49" fmla="*/ 243 h 1002"/>
              <a:gd name="T50" fmla="*/ 573 w 1002"/>
              <a:gd name="T51" fmla="*/ 331 h 1002"/>
              <a:gd name="T52" fmla="*/ 330 w 1002"/>
              <a:gd name="T53" fmla="*/ 573 h 1002"/>
              <a:gd name="T54" fmla="*/ 237 w 1002"/>
              <a:gd name="T55" fmla="*/ 663 h 1002"/>
              <a:gd name="T56" fmla="*/ 62 w 1002"/>
              <a:gd name="T57" fmla="*/ 702 h 1002"/>
              <a:gd name="T58" fmla="*/ 25 w 1002"/>
              <a:gd name="T59" fmla="*/ 886 h 1002"/>
              <a:gd name="T60" fmla="*/ 128 w 1002"/>
              <a:gd name="T61" fmla="*/ 783 h 1002"/>
              <a:gd name="T62" fmla="*/ 219 w 1002"/>
              <a:gd name="T63" fmla="*/ 874 h 1002"/>
              <a:gd name="T64" fmla="*/ 116 w 1002"/>
              <a:gd name="T65" fmla="*/ 977 h 1002"/>
              <a:gd name="T66" fmla="*/ 300 w 1002"/>
              <a:gd name="T67" fmla="*/ 941 h 1002"/>
              <a:gd name="T68" fmla="*/ 339 w 1002"/>
              <a:gd name="T69" fmla="*/ 765 h 1002"/>
              <a:gd name="T70" fmla="*/ 429 w 1002"/>
              <a:gd name="T71" fmla="*/ 672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2" h="1002">
                <a:moveTo>
                  <a:pt x="909" y="909"/>
                </a:moveTo>
                <a:cubicBezTo>
                  <a:pt x="909" y="909"/>
                  <a:pt x="909" y="909"/>
                  <a:pt x="909" y="909"/>
                </a:cubicBezTo>
                <a:cubicBezTo>
                  <a:pt x="863" y="956"/>
                  <a:pt x="787" y="956"/>
                  <a:pt x="740" y="909"/>
                </a:cubicBezTo>
                <a:cubicBezTo>
                  <a:pt x="542" y="712"/>
                  <a:pt x="542" y="712"/>
                  <a:pt x="542" y="712"/>
                </a:cubicBezTo>
                <a:cubicBezTo>
                  <a:pt x="712" y="543"/>
                  <a:pt x="712" y="543"/>
                  <a:pt x="712" y="543"/>
                </a:cubicBezTo>
                <a:cubicBezTo>
                  <a:pt x="909" y="740"/>
                  <a:pt x="909" y="740"/>
                  <a:pt x="909" y="740"/>
                </a:cubicBezTo>
                <a:cubicBezTo>
                  <a:pt x="956" y="787"/>
                  <a:pt x="956" y="863"/>
                  <a:pt x="909" y="909"/>
                </a:cubicBezTo>
                <a:close/>
                <a:moveTo>
                  <a:pt x="236" y="114"/>
                </a:moveTo>
                <a:cubicBezTo>
                  <a:pt x="89" y="8"/>
                  <a:pt x="89" y="8"/>
                  <a:pt x="89" y="8"/>
                </a:cubicBezTo>
                <a:cubicBezTo>
                  <a:pt x="8" y="90"/>
                  <a:pt x="8" y="90"/>
                  <a:pt x="8" y="90"/>
                </a:cubicBezTo>
                <a:cubicBezTo>
                  <a:pt x="114" y="237"/>
                  <a:pt x="114" y="237"/>
                  <a:pt x="114" y="237"/>
                </a:cubicBezTo>
                <a:cubicBezTo>
                  <a:pt x="175" y="263"/>
                  <a:pt x="175" y="263"/>
                  <a:pt x="175" y="263"/>
                </a:cubicBezTo>
                <a:cubicBezTo>
                  <a:pt x="583" y="671"/>
                  <a:pt x="583" y="671"/>
                  <a:pt x="583" y="671"/>
                </a:cubicBezTo>
                <a:cubicBezTo>
                  <a:pt x="671" y="583"/>
                  <a:pt x="671" y="583"/>
                  <a:pt x="671" y="583"/>
                </a:cubicBezTo>
                <a:cubicBezTo>
                  <a:pt x="263" y="175"/>
                  <a:pt x="263" y="175"/>
                  <a:pt x="263" y="175"/>
                </a:cubicBezTo>
                <a:lnTo>
                  <a:pt x="236" y="114"/>
                </a:lnTo>
                <a:close/>
                <a:moveTo>
                  <a:pt x="671" y="429"/>
                </a:moveTo>
                <a:cubicBezTo>
                  <a:pt x="759" y="337"/>
                  <a:pt x="759" y="337"/>
                  <a:pt x="759" y="337"/>
                </a:cubicBezTo>
                <a:cubicBezTo>
                  <a:pt x="820" y="361"/>
                  <a:pt x="891" y="349"/>
                  <a:pt x="940" y="300"/>
                </a:cubicBezTo>
                <a:cubicBezTo>
                  <a:pt x="990" y="250"/>
                  <a:pt x="1002" y="178"/>
                  <a:pt x="977" y="117"/>
                </a:cubicBezTo>
                <a:cubicBezTo>
                  <a:pt x="874" y="219"/>
                  <a:pt x="874" y="219"/>
                  <a:pt x="874" y="219"/>
                </a:cubicBezTo>
                <a:cubicBezTo>
                  <a:pt x="783" y="128"/>
                  <a:pt x="783" y="128"/>
                  <a:pt x="783" y="128"/>
                </a:cubicBezTo>
                <a:cubicBezTo>
                  <a:pt x="886" y="25"/>
                  <a:pt x="886" y="25"/>
                  <a:pt x="886" y="25"/>
                </a:cubicBezTo>
                <a:cubicBezTo>
                  <a:pt x="825" y="0"/>
                  <a:pt x="752" y="12"/>
                  <a:pt x="702" y="62"/>
                </a:cubicBezTo>
                <a:cubicBezTo>
                  <a:pt x="653" y="111"/>
                  <a:pt x="641" y="182"/>
                  <a:pt x="665" y="243"/>
                </a:cubicBezTo>
                <a:cubicBezTo>
                  <a:pt x="573" y="331"/>
                  <a:pt x="573" y="331"/>
                  <a:pt x="573" y="331"/>
                </a:cubicBezTo>
                <a:moveTo>
                  <a:pt x="330" y="573"/>
                </a:moveTo>
                <a:cubicBezTo>
                  <a:pt x="237" y="663"/>
                  <a:pt x="237" y="663"/>
                  <a:pt x="237" y="663"/>
                </a:cubicBezTo>
                <a:cubicBezTo>
                  <a:pt x="178" y="642"/>
                  <a:pt x="109" y="655"/>
                  <a:pt x="62" y="702"/>
                </a:cubicBezTo>
                <a:cubicBezTo>
                  <a:pt x="12" y="752"/>
                  <a:pt x="0" y="825"/>
                  <a:pt x="25" y="886"/>
                </a:cubicBezTo>
                <a:cubicBezTo>
                  <a:pt x="128" y="783"/>
                  <a:pt x="128" y="783"/>
                  <a:pt x="128" y="783"/>
                </a:cubicBezTo>
                <a:cubicBezTo>
                  <a:pt x="219" y="874"/>
                  <a:pt x="219" y="874"/>
                  <a:pt x="219" y="874"/>
                </a:cubicBezTo>
                <a:cubicBezTo>
                  <a:pt x="116" y="977"/>
                  <a:pt x="116" y="977"/>
                  <a:pt x="116" y="977"/>
                </a:cubicBezTo>
                <a:cubicBezTo>
                  <a:pt x="177" y="1002"/>
                  <a:pt x="250" y="990"/>
                  <a:pt x="300" y="941"/>
                </a:cubicBezTo>
                <a:cubicBezTo>
                  <a:pt x="347" y="893"/>
                  <a:pt x="360" y="825"/>
                  <a:pt x="339" y="765"/>
                </a:cubicBezTo>
                <a:cubicBezTo>
                  <a:pt x="429" y="672"/>
                  <a:pt x="429" y="672"/>
                  <a:pt x="429" y="672"/>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5" name="Freeform 153">
            <a:extLst>
              <a:ext uri="{FF2B5EF4-FFF2-40B4-BE49-F238E27FC236}">
                <a16:creationId xmlns:a16="http://schemas.microsoft.com/office/drawing/2014/main" id="{DF214898-CB45-4528-A529-05360DE52960}"/>
              </a:ext>
            </a:extLst>
          </p:cNvPr>
          <p:cNvSpPr>
            <a:spLocks noEditPoints="1"/>
          </p:cNvSpPr>
          <p:nvPr/>
        </p:nvSpPr>
        <p:spPr bwMode="auto">
          <a:xfrm>
            <a:off x="4316413" y="3233738"/>
            <a:ext cx="400050" cy="392113"/>
          </a:xfrm>
          <a:custGeom>
            <a:avLst/>
            <a:gdLst>
              <a:gd name="T0" fmla="*/ 57 w 1049"/>
              <a:gd name="T1" fmla="*/ 459 h 1031"/>
              <a:gd name="T2" fmla="*/ 168 w 1049"/>
              <a:gd name="T3" fmla="*/ 150 h 1031"/>
              <a:gd name="T4" fmla="*/ 688 w 1049"/>
              <a:gd name="T5" fmla="*/ 127 h 1031"/>
              <a:gd name="T6" fmla="*/ 168 w 1049"/>
              <a:gd name="T7" fmla="*/ 693 h 1031"/>
              <a:gd name="T8" fmla="*/ 712 w 1049"/>
              <a:gd name="T9" fmla="*/ 693 h 1031"/>
              <a:gd name="T10" fmla="*/ 821 w 1049"/>
              <a:gd name="T11" fmla="*/ 369 h 1031"/>
              <a:gd name="T12" fmla="*/ 712 w 1049"/>
              <a:gd name="T13" fmla="*/ 693 h 1031"/>
              <a:gd name="T14" fmla="*/ 637 w 1049"/>
              <a:gd name="T15" fmla="*/ 751 h 1031"/>
              <a:gd name="T16" fmla="*/ 879 w 1049"/>
              <a:gd name="T17" fmla="*/ 994 h 1031"/>
              <a:gd name="T18" fmla="*/ 1012 w 1049"/>
              <a:gd name="T19" fmla="*/ 994 h 1031"/>
              <a:gd name="T20" fmla="*/ 1012 w 1049"/>
              <a:gd name="T21" fmla="*/ 861 h 1031"/>
              <a:gd name="T22" fmla="*/ 770 w 1049"/>
              <a:gd name="T23" fmla="*/ 618 h 1031"/>
              <a:gd name="T24" fmla="*/ 712 w 1049"/>
              <a:gd name="T25" fmla="*/ 693 h 1031"/>
              <a:gd name="T26" fmla="*/ 0 w 1049"/>
              <a:gd name="T27" fmla="*/ 699 h 1031"/>
              <a:gd name="T28" fmla="*/ 320 w 1049"/>
              <a:gd name="T29" fmla="*/ 379 h 1031"/>
              <a:gd name="T30" fmla="*/ 478 w 1049"/>
              <a:gd name="T31" fmla="*/ 538 h 1031"/>
              <a:gd name="T32" fmla="*/ 999 w 1049"/>
              <a:gd name="T33" fmla="*/ 17 h 1031"/>
              <a:gd name="T34" fmla="*/ 1009 w 1049"/>
              <a:gd name="T35" fmla="*/ 229 h 1031"/>
              <a:gd name="T36" fmla="*/ 1000 w 1049"/>
              <a:gd name="T37" fmla="*/ 16 h 1031"/>
              <a:gd name="T38" fmla="*/ 787 w 1049"/>
              <a:gd name="T39" fmla="*/ 5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9" h="1031">
                <a:moveTo>
                  <a:pt x="57" y="459"/>
                </a:moveTo>
                <a:cubicBezTo>
                  <a:pt x="46" y="349"/>
                  <a:pt x="83" y="234"/>
                  <a:pt x="168" y="150"/>
                </a:cubicBezTo>
                <a:cubicBezTo>
                  <a:pt x="310" y="7"/>
                  <a:pt x="537" y="0"/>
                  <a:pt x="688" y="127"/>
                </a:cubicBezTo>
                <a:moveTo>
                  <a:pt x="168" y="693"/>
                </a:moveTo>
                <a:cubicBezTo>
                  <a:pt x="318" y="843"/>
                  <a:pt x="562" y="843"/>
                  <a:pt x="712" y="693"/>
                </a:cubicBezTo>
                <a:cubicBezTo>
                  <a:pt x="800" y="605"/>
                  <a:pt x="837" y="484"/>
                  <a:pt x="821" y="369"/>
                </a:cubicBezTo>
                <a:moveTo>
                  <a:pt x="712" y="693"/>
                </a:moveTo>
                <a:cubicBezTo>
                  <a:pt x="689" y="716"/>
                  <a:pt x="663" y="735"/>
                  <a:pt x="637" y="751"/>
                </a:cubicBezTo>
                <a:cubicBezTo>
                  <a:pt x="879" y="994"/>
                  <a:pt x="879" y="994"/>
                  <a:pt x="879" y="994"/>
                </a:cubicBezTo>
                <a:cubicBezTo>
                  <a:pt x="916" y="1031"/>
                  <a:pt x="975" y="1031"/>
                  <a:pt x="1012" y="994"/>
                </a:cubicBezTo>
                <a:cubicBezTo>
                  <a:pt x="1049" y="957"/>
                  <a:pt x="1049" y="897"/>
                  <a:pt x="1012" y="861"/>
                </a:cubicBezTo>
                <a:cubicBezTo>
                  <a:pt x="770" y="618"/>
                  <a:pt x="770" y="618"/>
                  <a:pt x="770" y="618"/>
                </a:cubicBezTo>
                <a:cubicBezTo>
                  <a:pt x="754" y="645"/>
                  <a:pt x="735" y="670"/>
                  <a:pt x="712" y="693"/>
                </a:cubicBezTo>
                <a:close/>
                <a:moveTo>
                  <a:pt x="0" y="699"/>
                </a:moveTo>
                <a:cubicBezTo>
                  <a:pt x="320" y="379"/>
                  <a:pt x="320" y="379"/>
                  <a:pt x="320" y="379"/>
                </a:cubicBezTo>
                <a:cubicBezTo>
                  <a:pt x="478" y="538"/>
                  <a:pt x="478" y="538"/>
                  <a:pt x="478" y="538"/>
                </a:cubicBezTo>
                <a:cubicBezTo>
                  <a:pt x="999" y="17"/>
                  <a:pt x="999" y="17"/>
                  <a:pt x="999" y="17"/>
                </a:cubicBezTo>
                <a:moveTo>
                  <a:pt x="1009" y="229"/>
                </a:moveTo>
                <a:cubicBezTo>
                  <a:pt x="1000" y="16"/>
                  <a:pt x="1000" y="16"/>
                  <a:pt x="1000" y="16"/>
                </a:cubicBezTo>
                <a:cubicBezTo>
                  <a:pt x="787" y="5"/>
                  <a:pt x="787" y="5"/>
                  <a:pt x="787" y="5"/>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6" name="Freeform 154">
            <a:extLst>
              <a:ext uri="{FF2B5EF4-FFF2-40B4-BE49-F238E27FC236}">
                <a16:creationId xmlns:a16="http://schemas.microsoft.com/office/drawing/2014/main" id="{0F3A6E7E-DC72-42D0-BAF7-82942F59C3A4}"/>
              </a:ext>
            </a:extLst>
          </p:cNvPr>
          <p:cNvSpPr>
            <a:spLocks noEditPoints="1"/>
          </p:cNvSpPr>
          <p:nvPr/>
        </p:nvSpPr>
        <p:spPr bwMode="auto">
          <a:xfrm>
            <a:off x="10698163" y="954088"/>
            <a:ext cx="284163" cy="371475"/>
          </a:xfrm>
          <a:custGeom>
            <a:avLst/>
            <a:gdLst>
              <a:gd name="T0" fmla="*/ 263 w 746"/>
              <a:gd name="T1" fmla="*/ 376 h 972"/>
              <a:gd name="T2" fmla="*/ 497 w 746"/>
              <a:gd name="T3" fmla="*/ 385 h 972"/>
              <a:gd name="T4" fmla="*/ 678 w 746"/>
              <a:gd name="T5" fmla="*/ 566 h 972"/>
              <a:gd name="T6" fmla="*/ 678 w 746"/>
              <a:gd name="T7" fmla="*/ 810 h 972"/>
              <a:gd name="T8" fmla="*/ 584 w 746"/>
              <a:gd name="T9" fmla="*/ 904 h 972"/>
              <a:gd name="T10" fmla="*/ 340 w 746"/>
              <a:gd name="T11" fmla="*/ 904 h 972"/>
              <a:gd name="T12" fmla="*/ 159 w 746"/>
              <a:gd name="T13" fmla="*/ 723 h 972"/>
              <a:gd name="T14" fmla="*/ 150 w 746"/>
              <a:gd name="T15" fmla="*/ 489 h 972"/>
              <a:gd name="T16" fmla="*/ 596 w 746"/>
              <a:gd name="T17" fmla="*/ 484 h 972"/>
              <a:gd name="T18" fmla="*/ 587 w 746"/>
              <a:gd name="T19" fmla="*/ 249 h 972"/>
              <a:gd name="T20" fmla="*/ 406 w 746"/>
              <a:gd name="T21" fmla="*/ 68 h 972"/>
              <a:gd name="T22" fmla="*/ 162 w 746"/>
              <a:gd name="T23" fmla="*/ 68 h 972"/>
              <a:gd name="T24" fmla="*/ 68 w 746"/>
              <a:gd name="T25" fmla="*/ 162 h 972"/>
              <a:gd name="T26" fmla="*/ 68 w 746"/>
              <a:gd name="T27" fmla="*/ 406 h 972"/>
              <a:gd name="T28" fmla="*/ 249 w 746"/>
              <a:gd name="T29" fmla="*/ 587 h 972"/>
              <a:gd name="T30" fmla="*/ 483 w 746"/>
              <a:gd name="T31" fmla="*/ 597 h 972"/>
              <a:gd name="T32" fmla="*/ 496 w 746"/>
              <a:gd name="T33" fmla="*/ 384 h 972"/>
              <a:gd name="T34" fmla="*/ 288 w 746"/>
              <a:gd name="T35" fmla="*/ 176 h 972"/>
              <a:gd name="T36" fmla="*/ 175 w 746"/>
              <a:gd name="T37" fmla="*/ 289 h 972"/>
              <a:gd name="T38" fmla="*/ 366 w 746"/>
              <a:gd name="T39" fmla="*/ 480 h 972"/>
              <a:gd name="T40" fmla="*/ 570 w 746"/>
              <a:gd name="T41" fmla="*/ 684 h 972"/>
              <a:gd name="T42" fmla="*/ 458 w 746"/>
              <a:gd name="T43" fmla="*/ 796 h 972"/>
              <a:gd name="T44" fmla="*/ 252 w 746"/>
              <a:gd name="T45" fmla="*/ 590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6" h="972">
                <a:moveTo>
                  <a:pt x="263" y="376"/>
                </a:moveTo>
                <a:cubicBezTo>
                  <a:pt x="331" y="317"/>
                  <a:pt x="433" y="321"/>
                  <a:pt x="497" y="385"/>
                </a:cubicBezTo>
                <a:cubicBezTo>
                  <a:pt x="678" y="566"/>
                  <a:pt x="678" y="566"/>
                  <a:pt x="678" y="566"/>
                </a:cubicBezTo>
                <a:cubicBezTo>
                  <a:pt x="746" y="634"/>
                  <a:pt x="746" y="743"/>
                  <a:pt x="678" y="810"/>
                </a:cubicBezTo>
                <a:cubicBezTo>
                  <a:pt x="584" y="904"/>
                  <a:pt x="584" y="904"/>
                  <a:pt x="584" y="904"/>
                </a:cubicBezTo>
                <a:cubicBezTo>
                  <a:pt x="517" y="972"/>
                  <a:pt x="408" y="972"/>
                  <a:pt x="340" y="904"/>
                </a:cubicBezTo>
                <a:cubicBezTo>
                  <a:pt x="159" y="723"/>
                  <a:pt x="159" y="723"/>
                  <a:pt x="159" y="723"/>
                </a:cubicBezTo>
                <a:cubicBezTo>
                  <a:pt x="95" y="659"/>
                  <a:pt x="92" y="556"/>
                  <a:pt x="150" y="489"/>
                </a:cubicBezTo>
                <a:moveTo>
                  <a:pt x="596" y="484"/>
                </a:moveTo>
                <a:cubicBezTo>
                  <a:pt x="654" y="416"/>
                  <a:pt x="651" y="313"/>
                  <a:pt x="587" y="249"/>
                </a:cubicBezTo>
                <a:cubicBezTo>
                  <a:pt x="406" y="68"/>
                  <a:pt x="406" y="68"/>
                  <a:pt x="406" y="68"/>
                </a:cubicBezTo>
                <a:cubicBezTo>
                  <a:pt x="338" y="0"/>
                  <a:pt x="229" y="0"/>
                  <a:pt x="162" y="68"/>
                </a:cubicBezTo>
                <a:cubicBezTo>
                  <a:pt x="68" y="162"/>
                  <a:pt x="68" y="162"/>
                  <a:pt x="68" y="162"/>
                </a:cubicBezTo>
                <a:cubicBezTo>
                  <a:pt x="0" y="229"/>
                  <a:pt x="0" y="339"/>
                  <a:pt x="68" y="406"/>
                </a:cubicBezTo>
                <a:cubicBezTo>
                  <a:pt x="249" y="587"/>
                  <a:pt x="249" y="587"/>
                  <a:pt x="249" y="587"/>
                </a:cubicBezTo>
                <a:cubicBezTo>
                  <a:pt x="313" y="651"/>
                  <a:pt x="415" y="654"/>
                  <a:pt x="483" y="597"/>
                </a:cubicBezTo>
                <a:moveTo>
                  <a:pt x="496" y="384"/>
                </a:moveTo>
                <a:cubicBezTo>
                  <a:pt x="288" y="176"/>
                  <a:pt x="288" y="176"/>
                  <a:pt x="288" y="176"/>
                </a:cubicBezTo>
                <a:cubicBezTo>
                  <a:pt x="175" y="289"/>
                  <a:pt x="175" y="289"/>
                  <a:pt x="175" y="289"/>
                </a:cubicBezTo>
                <a:cubicBezTo>
                  <a:pt x="366" y="480"/>
                  <a:pt x="366" y="480"/>
                  <a:pt x="366" y="480"/>
                </a:cubicBezTo>
                <a:cubicBezTo>
                  <a:pt x="570" y="684"/>
                  <a:pt x="570" y="684"/>
                  <a:pt x="570" y="684"/>
                </a:cubicBezTo>
                <a:cubicBezTo>
                  <a:pt x="458" y="796"/>
                  <a:pt x="458" y="796"/>
                  <a:pt x="458" y="796"/>
                </a:cubicBezTo>
                <a:cubicBezTo>
                  <a:pt x="252" y="590"/>
                  <a:pt x="252" y="590"/>
                  <a:pt x="252" y="590"/>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7" name="Freeform 155">
            <a:extLst>
              <a:ext uri="{FF2B5EF4-FFF2-40B4-BE49-F238E27FC236}">
                <a16:creationId xmlns:a16="http://schemas.microsoft.com/office/drawing/2014/main" id="{D85391E4-B9DE-4C56-A25E-59BA37E45698}"/>
              </a:ext>
            </a:extLst>
          </p:cNvPr>
          <p:cNvSpPr>
            <a:spLocks noEditPoints="1"/>
          </p:cNvSpPr>
          <p:nvPr/>
        </p:nvSpPr>
        <p:spPr bwMode="auto">
          <a:xfrm>
            <a:off x="2205038" y="4392613"/>
            <a:ext cx="400050" cy="361950"/>
          </a:xfrm>
          <a:custGeom>
            <a:avLst/>
            <a:gdLst>
              <a:gd name="T0" fmla="*/ 134 w 1049"/>
              <a:gd name="T1" fmla="*/ 111 h 951"/>
              <a:gd name="T2" fmla="*/ 143 w 1049"/>
              <a:gd name="T3" fmla="*/ 120 h 951"/>
              <a:gd name="T4" fmla="*/ 134 w 1049"/>
              <a:gd name="T5" fmla="*/ 129 h 951"/>
              <a:gd name="T6" fmla="*/ 125 w 1049"/>
              <a:gd name="T7" fmla="*/ 120 h 951"/>
              <a:gd name="T8" fmla="*/ 134 w 1049"/>
              <a:gd name="T9" fmla="*/ 111 h 951"/>
              <a:gd name="T10" fmla="*/ 240 w 1049"/>
              <a:gd name="T11" fmla="*/ 120 h 951"/>
              <a:gd name="T12" fmla="*/ 249 w 1049"/>
              <a:gd name="T13" fmla="*/ 129 h 951"/>
              <a:gd name="T14" fmla="*/ 258 w 1049"/>
              <a:gd name="T15" fmla="*/ 120 h 951"/>
              <a:gd name="T16" fmla="*/ 249 w 1049"/>
              <a:gd name="T17" fmla="*/ 111 h 951"/>
              <a:gd name="T18" fmla="*/ 240 w 1049"/>
              <a:gd name="T19" fmla="*/ 120 h 951"/>
              <a:gd name="T20" fmla="*/ 354 w 1049"/>
              <a:gd name="T21" fmla="*/ 120 h 951"/>
              <a:gd name="T22" fmla="*/ 363 w 1049"/>
              <a:gd name="T23" fmla="*/ 129 h 951"/>
              <a:gd name="T24" fmla="*/ 372 w 1049"/>
              <a:gd name="T25" fmla="*/ 120 h 951"/>
              <a:gd name="T26" fmla="*/ 363 w 1049"/>
              <a:gd name="T27" fmla="*/ 111 h 951"/>
              <a:gd name="T28" fmla="*/ 354 w 1049"/>
              <a:gd name="T29" fmla="*/ 120 h 951"/>
              <a:gd name="T30" fmla="*/ 974 w 1049"/>
              <a:gd name="T31" fmla="*/ 951 h 951"/>
              <a:gd name="T32" fmla="*/ 76 w 1049"/>
              <a:gd name="T33" fmla="*/ 951 h 951"/>
              <a:gd name="T34" fmla="*/ 0 w 1049"/>
              <a:gd name="T35" fmla="*/ 875 h 951"/>
              <a:gd name="T36" fmla="*/ 0 w 1049"/>
              <a:gd name="T37" fmla="*/ 75 h 951"/>
              <a:gd name="T38" fmla="*/ 76 w 1049"/>
              <a:gd name="T39" fmla="*/ 0 h 951"/>
              <a:gd name="T40" fmla="*/ 974 w 1049"/>
              <a:gd name="T41" fmla="*/ 0 h 951"/>
              <a:gd name="T42" fmla="*/ 1049 w 1049"/>
              <a:gd name="T43" fmla="*/ 75 h 951"/>
              <a:gd name="T44" fmla="*/ 1049 w 1049"/>
              <a:gd name="T45" fmla="*/ 875 h 951"/>
              <a:gd name="T46" fmla="*/ 974 w 1049"/>
              <a:gd name="T47" fmla="*/ 951 h 951"/>
              <a:gd name="T48" fmla="*/ 0 w 1049"/>
              <a:gd name="T49" fmla="*/ 238 h 951"/>
              <a:gd name="T50" fmla="*/ 1049 w 1049"/>
              <a:gd name="T51" fmla="*/ 238 h 951"/>
              <a:gd name="T52" fmla="*/ 594 w 1049"/>
              <a:gd name="T53" fmla="*/ 951 h 951"/>
              <a:gd name="T54" fmla="*/ 592 w 1049"/>
              <a:gd name="T55" fmla="*/ 682 h 951"/>
              <a:gd name="T56" fmla="*/ 693 w 1049"/>
              <a:gd name="T57" fmla="*/ 528 h 951"/>
              <a:gd name="T58" fmla="*/ 590 w 1049"/>
              <a:gd name="T59" fmla="*/ 372 h 951"/>
              <a:gd name="T60" fmla="*/ 590 w 1049"/>
              <a:gd name="T61" fmla="*/ 518 h 951"/>
              <a:gd name="T62" fmla="*/ 460 w 1049"/>
              <a:gd name="T63" fmla="*/ 518 h 951"/>
              <a:gd name="T64" fmla="*/ 460 w 1049"/>
              <a:gd name="T65" fmla="*/ 372 h 951"/>
              <a:gd name="T66" fmla="*/ 356 w 1049"/>
              <a:gd name="T67" fmla="*/ 528 h 951"/>
              <a:gd name="T68" fmla="*/ 458 w 1049"/>
              <a:gd name="T69" fmla="*/ 682 h 951"/>
              <a:gd name="T70" fmla="*/ 456 w 1049"/>
              <a:gd name="T71" fmla="*/ 951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9" h="951">
                <a:moveTo>
                  <a:pt x="134" y="111"/>
                </a:moveTo>
                <a:cubicBezTo>
                  <a:pt x="139" y="111"/>
                  <a:pt x="143" y="115"/>
                  <a:pt x="143" y="120"/>
                </a:cubicBezTo>
                <a:cubicBezTo>
                  <a:pt x="143" y="125"/>
                  <a:pt x="139" y="129"/>
                  <a:pt x="134" y="129"/>
                </a:cubicBezTo>
                <a:cubicBezTo>
                  <a:pt x="129" y="129"/>
                  <a:pt x="125" y="125"/>
                  <a:pt x="125" y="120"/>
                </a:cubicBezTo>
                <a:cubicBezTo>
                  <a:pt x="125" y="115"/>
                  <a:pt x="129" y="111"/>
                  <a:pt x="134" y="111"/>
                </a:cubicBezTo>
                <a:close/>
                <a:moveTo>
                  <a:pt x="240" y="120"/>
                </a:moveTo>
                <a:cubicBezTo>
                  <a:pt x="240" y="125"/>
                  <a:pt x="244" y="129"/>
                  <a:pt x="249" y="129"/>
                </a:cubicBezTo>
                <a:cubicBezTo>
                  <a:pt x="254" y="129"/>
                  <a:pt x="258" y="125"/>
                  <a:pt x="258" y="120"/>
                </a:cubicBezTo>
                <a:cubicBezTo>
                  <a:pt x="258" y="115"/>
                  <a:pt x="254" y="111"/>
                  <a:pt x="249" y="111"/>
                </a:cubicBezTo>
                <a:cubicBezTo>
                  <a:pt x="244" y="111"/>
                  <a:pt x="240" y="115"/>
                  <a:pt x="240" y="120"/>
                </a:cubicBezTo>
                <a:close/>
                <a:moveTo>
                  <a:pt x="354" y="120"/>
                </a:moveTo>
                <a:cubicBezTo>
                  <a:pt x="354" y="125"/>
                  <a:pt x="358" y="129"/>
                  <a:pt x="363" y="129"/>
                </a:cubicBezTo>
                <a:cubicBezTo>
                  <a:pt x="368" y="129"/>
                  <a:pt x="372" y="125"/>
                  <a:pt x="372" y="120"/>
                </a:cubicBezTo>
                <a:cubicBezTo>
                  <a:pt x="372" y="115"/>
                  <a:pt x="368" y="111"/>
                  <a:pt x="363" y="111"/>
                </a:cubicBezTo>
                <a:cubicBezTo>
                  <a:pt x="358" y="111"/>
                  <a:pt x="354" y="115"/>
                  <a:pt x="354" y="120"/>
                </a:cubicBezTo>
                <a:close/>
                <a:moveTo>
                  <a:pt x="974" y="951"/>
                </a:moveTo>
                <a:cubicBezTo>
                  <a:pt x="76" y="951"/>
                  <a:pt x="76" y="951"/>
                  <a:pt x="76" y="951"/>
                </a:cubicBezTo>
                <a:cubicBezTo>
                  <a:pt x="34" y="951"/>
                  <a:pt x="0" y="917"/>
                  <a:pt x="0" y="875"/>
                </a:cubicBezTo>
                <a:cubicBezTo>
                  <a:pt x="0" y="75"/>
                  <a:pt x="0" y="75"/>
                  <a:pt x="0" y="75"/>
                </a:cubicBezTo>
                <a:cubicBezTo>
                  <a:pt x="0" y="34"/>
                  <a:pt x="34" y="0"/>
                  <a:pt x="76" y="0"/>
                </a:cubicBezTo>
                <a:cubicBezTo>
                  <a:pt x="974" y="0"/>
                  <a:pt x="974" y="0"/>
                  <a:pt x="974" y="0"/>
                </a:cubicBezTo>
                <a:cubicBezTo>
                  <a:pt x="1016" y="0"/>
                  <a:pt x="1049" y="34"/>
                  <a:pt x="1049" y="75"/>
                </a:cubicBezTo>
                <a:cubicBezTo>
                  <a:pt x="1049" y="875"/>
                  <a:pt x="1049" y="875"/>
                  <a:pt x="1049" y="875"/>
                </a:cubicBezTo>
                <a:cubicBezTo>
                  <a:pt x="1049" y="917"/>
                  <a:pt x="1016" y="951"/>
                  <a:pt x="974" y="951"/>
                </a:cubicBezTo>
                <a:close/>
                <a:moveTo>
                  <a:pt x="0" y="238"/>
                </a:moveTo>
                <a:cubicBezTo>
                  <a:pt x="1049" y="238"/>
                  <a:pt x="1049" y="238"/>
                  <a:pt x="1049" y="238"/>
                </a:cubicBezTo>
                <a:moveTo>
                  <a:pt x="594" y="951"/>
                </a:moveTo>
                <a:cubicBezTo>
                  <a:pt x="592" y="682"/>
                  <a:pt x="592" y="682"/>
                  <a:pt x="592" y="682"/>
                </a:cubicBezTo>
                <a:cubicBezTo>
                  <a:pt x="651" y="657"/>
                  <a:pt x="693" y="597"/>
                  <a:pt x="693" y="528"/>
                </a:cubicBezTo>
                <a:cubicBezTo>
                  <a:pt x="693" y="458"/>
                  <a:pt x="650" y="398"/>
                  <a:pt x="590" y="372"/>
                </a:cubicBezTo>
                <a:cubicBezTo>
                  <a:pt x="590" y="518"/>
                  <a:pt x="590" y="518"/>
                  <a:pt x="590" y="518"/>
                </a:cubicBezTo>
                <a:cubicBezTo>
                  <a:pt x="460" y="518"/>
                  <a:pt x="460" y="518"/>
                  <a:pt x="460" y="518"/>
                </a:cubicBezTo>
                <a:cubicBezTo>
                  <a:pt x="460" y="372"/>
                  <a:pt x="460" y="372"/>
                  <a:pt x="460" y="372"/>
                </a:cubicBezTo>
                <a:cubicBezTo>
                  <a:pt x="399" y="398"/>
                  <a:pt x="356" y="458"/>
                  <a:pt x="356" y="528"/>
                </a:cubicBezTo>
                <a:cubicBezTo>
                  <a:pt x="356" y="597"/>
                  <a:pt x="398" y="657"/>
                  <a:pt x="458" y="682"/>
                </a:cubicBezTo>
                <a:cubicBezTo>
                  <a:pt x="456" y="951"/>
                  <a:pt x="456" y="951"/>
                  <a:pt x="456" y="951"/>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8" name="Freeform 156">
            <a:extLst>
              <a:ext uri="{FF2B5EF4-FFF2-40B4-BE49-F238E27FC236}">
                <a16:creationId xmlns:a16="http://schemas.microsoft.com/office/drawing/2014/main" id="{BDC12736-DD3B-427A-865E-E7BF6B8B2F1C}"/>
              </a:ext>
            </a:extLst>
          </p:cNvPr>
          <p:cNvSpPr>
            <a:spLocks noEditPoints="1"/>
          </p:cNvSpPr>
          <p:nvPr/>
        </p:nvSpPr>
        <p:spPr bwMode="auto">
          <a:xfrm>
            <a:off x="9572625" y="5594350"/>
            <a:ext cx="427038" cy="249238"/>
          </a:xfrm>
          <a:custGeom>
            <a:avLst/>
            <a:gdLst>
              <a:gd name="T0" fmla="*/ 964 w 1120"/>
              <a:gd name="T1" fmla="*/ 0 h 654"/>
              <a:gd name="T2" fmla="*/ 964 w 1120"/>
              <a:gd name="T3" fmla="*/ 498 h 654"/>
              <a:gd name="T4" fmla="*/ 156 w 1120"/>
              <a:gd name="T5" fmla="*/ 498 h 654"/>
              <a:gd name="T6" fmla="*/ 156 w 1120"/>
              <a:gd name="T7" fmla="*/ 0 h 654"/>
              <a:gd name="T8" fmla="*/ 964 w 1120"/>
              <a:gd name="T9" fmla="*/ 0 h 654"/>
              <a:gd name="T10" fmla="*/ 964 w 1120"/>
              <a:gd name="T11" fmla="*/ 498 h 654"/>
              <a:gd name="T12" fmla="*/ 156 w 1120"/>
              <a:gd name="T13" fmla="*/ 498 h 654"/>
              <a:gd name="T14" fmla="*/ 0 w 1120"/>
              <a:gd name="T15" fmla="*/ 654 h 654"/>
              <a:gd name="T16" fmla="*/ 1120 w 1120"/>
              <a:gd name="T17" fmla="*/ 654 h 654"/>
              <a:gd name="T18" fmla="*/ 964 w 1120"/>
              <a:gd name="T19" fmla="*/ 498 h 654"/>
              <a:gd name="T20" fmla="*/ 288 w 1120"/>
              <a:gd name="T21" fmla="*/ 320 h 654"/>
              <a:gd name="T22" fmla="*/ 407 w 1120"/>
              <a:gd name="T23" fmla="*/ 294 h 654"/>
              <a:gd name="T24" fmla="*/ 296 w 1120"/>
              <a:gd name="T25" fmla="*/ 207 h 654"/>
              <a:gd name="T26" fmla="*/ 409 w 1120"/>
              <a:gd name="T27" fmla="*/ 180 h 654"/>
              <a:gd name="T28" fmla="*/ 607 w 1120"/>
              <a:gd name="T29" fmla="*/ 166 h 654"/>
              <a:gd name="T30" fmla="*/ 491 w 1120"/>
              <a:gd name="T31" fmla="*/ 166 h 654"/>
              <a:gd name="T32" fmla="*/ 491 w 1120"/>
              <a:gd name="T33" fmla="*/ 328 h 654"/>
              <a:gd name="T34" fmla="*/ 608 w 1120"/>
              <a:gd name="T35" fmla="*/ 328 h 654"/>
              <a:gd name="T36" fmla="*/ 596 w 1120"/>
              <a:gd name="T37" fmla="*/ 246 h 654"/>
              <a:gd name="T38" fmla="*/ 491 w 1120"/>
              <a:gd name="T39" fmla="*/ 246 h 654"/>
              <a:gd name="T40" fmla="*/ 832 w 1120"/>
              <a:gd name="T41" fmla="*/ 248 h 654"/>
              <a:gd name="T42" fmla="*/ 750 w 1120"/>
              <a:gd name="T43" fmla="*/ 166 h 654"/>
              <a:gd name="T44" fmla="*/ 667 w 1120"/>
              <a:gd name="T45" fmla="*/ 248 h 654"/>
              <a:gd name="T46" fmla="*/ 750 w 1120"/>
              <a:gd name="T47" fmla="*/ 330 h 654"/>
              <a:gd name="T48" fmla="*/ 832 w 1120"/>
              <a:gd name="T49" fmla="*/ 248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0" h="654">
                <a:moveTo>
                  <a:pt x="964" y="0"/>
                </a:moveTo>
                <a:cubicBezTo>
                  <a:pt x="964" y="498"/>
                  <a:pt x="964" y="498"/>
                  <a:pt x="964" y="498"/>
                </a:cubicBezTo>
                <a:cubicBezTo>
                  <a:pt x="156" y="498"/>
                  <a:pt x="156" y="498"/>
                  <a:pt x="156" y="498"/>
                </a:cubicBezTo>
                <a:cubicBezTo>
                  <a:pt x="156" y="0"/>
                  <a:pt x="156" y="0"/>
                  <a:pt x="156" y="0"/>
                </a:cubicBezTo>
                <a:lnTo>
                  <a:pt x="964" y="0"/>
                </a:lnTo>
                <a:close/>
                <a:moveTo>
                  <a:pt x="964" y="498"/>
                </a:moveTo>
                <a:cubicBezTo>
                  <a:pt x="156" y="498"/>
                  <a:pt x="156" y="498"/>
                  <a:pt x="156" y="498"/>
                </a:cubicBezTo>
                <a:cubicBezTo>
                  <a:pt x="0" y="654"/>
                  <a:pt x="0" y="654"/>
                  <a:pt x="0" y="654"/>
                </a:cubicBezTo>
                <a:cubicBezTo>
                  <a:pt x="1120" y="654"/>
                  <a:pt x="1120" y="654"/>
                  <a:pt x="1120" y="654"/>
                </a:cubicBezTo>
                <a:lnTo>
                  <a:pt x="964" y="498"/>
                </a:lnTo>
                <a:close/>
                <a:moveTo>
                  <a:pt x="288" y="320"/>
                </a:moveTo>
                <a:cubicBezTo>
                  <a:pt x="311" y="334"/>
                  <a:pt x="407" y="348"/>
                  <a:pt x="407" y="294"/>
                </a:cubicBezTo>
                <a:cubicBezTo>
                  <a:pt x="407" y="228"/>
                  <a:pt x="296" y="270"/>
                  <a:pt x="296" y="207"/>
                </a:cubicBezTo>
                <a:cubicBezTo>
                  <a:pt x="296" y="151"/>
                  <a:pt x="385" y="167"/>
                  <a:pt x="409" y="180"/>
                </a:cubicBezTo>
                <a:moveTo>
                  <a:pt x="607" y="166"/>
                </a:moveTo>
                <a:cubicBezTo>
                  <a:pt x="491" y="166"/>
                  <a:pt x="491" y="166"/>
                  <a:pt x="491" y="166"/>
                </a:cubicBezTo>
                <a:cubicBezTo>
                  <a:pt x="491" y="328"/>
                  <a:pt x="491" y="328"/>
                  <a:pt x="491" y="328"/>
                </a:cubicBezTo>
                <a:cubicBezTo>
                  <a:pt x="608" y="328"/>
                  <a:pt x="608" y="328"/>
                  <a:pt x="608" y="328"/>
                </a:cubicBezTo>
                <a:moveTo>
                  <a:pt x="596" y="246"/>
                </a:moveTo>
                <a:cubicBezTo>
                  <a:pt x="491" y="246"/>
                  <a:pt x="491" y="246"/>
                  <a:pt x="491" y="246"/>
                </a:cubicBezTo>
                <a:moveTo>
                  <a:pt x="832" y="248"/>
                </a:moveTo>
                <a:cubicBezTo>
                  <a:pt x="832" y="200"/>
                  <a:pt x="797" y="166"/>
                  <a:pt x="750" y="166"/>
                </a:cubicBezTo>
                <a:cubicBezTo>
                  <a:pt x="702" y="166"/>
                  <a:pt x="667" y="200"/>
                  <a:pt x="667" y="248"/>
                </a:cubicBezTo>
                <a:cubicBezTo>
                  <a:pt x="667" y="295"/>
                  <a:pt x="702" y="330"/>
                  <a:pt x="750" y="330"/>
                </a:cubicBezTo>
                <a:cubicBezTo>
                  <a:pt x="797" y="330"/>
                  <a:pt x="832" y="295"/>
                  <a:pt x="832" y="248"/>
                </a:cubicBez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9" name="Freeform 157">
            <a:extLst>
              <a:ext uri="{FF2B5EF4-FFF2-40B4-BE49-F238E27FC236}">
                <a16:creationId xmlns:a16="http://schemas.microsoft.com/office/drawing/2014/main" id="{D7BA219B-6B08-4434-9BEC-8FA2A6F7674E}"/>
              </a:ext>
            </a:extLst>
          </p:cNvPr>
          <p:cNvSpPr>
            <a:spLocks noEditPoints="1"/>
          </p:cNvSpPr>
          <p:nvPr/>
        </p:nvSpPr>
        <p:spPr bwMode="auto">
          <a:xfrm>
            <a:off x="7464425" y="4381500"/>
            <a:ext cx="425450" cy="384175"/>
          </a:xfrm>
          <a:custGeom>
            <a:avLst/>
            <a:gdLst>
              <a:gd name="T0" fmla="*/ 433 w 1118"/>
              <a:gd name="T1" fmla="*/ 758 h 1011"/>
              <a:gd name="T2" fmla="*/ 686 w 1118"/>
              <a:gd name="T3" fmla="*/ 758 h 1011"/>
              <a:gd name="T4" fmla="*/ 686 w 1118"/>
              <a:gd name="T5" fmla="*/ 1011 h 1011"/>
              <a:gd name="T6" fmla="*/ 433 w 1118"/>
              <a:gd name="T7" fmla="*/ 1011 h 1011"/>
              <a:gd name="T8" fmla="*/ 433 w 1118"/>
              <a:gd name="T9" fmla="*/ 758 h 1011"/>
              <a:gd name="T10" fmla="*/ 0 w 1118"/>
              <a:gd name="T11" fmla="*/ 1011 h 1011"/>
              <a:gd name="T12" fmla="*/ 253 w 1118"/>
              <a:gd name="T13" fmla="*/ 1011 h 1011"/>
              <a:gd name="T14" fmla="*/ 253 w 1118"/>
              <a:gd name="T15" fmla="*/ 758 h 1011"/>
              <a:gd name="T16" fmla="*/ 0 w 1118"/>
              <a:gd name="T17" fmla="*/ 758 h 1011"/>
              <a:gd name="T18" fmla="*/ 0 w 1118"/>
              <a:gd name="T19" fmla="*/ 1011 h 1011"/>
              <a:gd name="T20" fmla="*/ 1118 w 1118"/>
              <a:gd name="T21" fmla="*/ 758 h 1011"/>
              <a:gd name="T22" fmla="*/ 866 w 1118"/>
              <a:gd name="T23" fmla="*/ 758 h 1011"/>
              <a:gd name="T24" fmla="*/ 866 w 1118"/>
              <a:gd name="T25" fmla="*/ 1011 h 1011"/>
              <a:gd name="T26" fmla="*/ 1118 w 1118"/>
              <a:gd name="T27" fmla="*/ 1011 h 1011"/>
              <a:gd name="T28" fmla="*/ 1118 w 1118"/>
              <a:gd name="T29" fmla="*/ 758 h 1011"/>
              <a:gd name="T30" fmla="*/ 559 w 1118"/>
              <a:gd name="T31" fmla="*/ 448 h 1011"/>
              <a:gd name="T32" fmla="*/ 559 w 1118"/>
              <a:gd name="T33" fmla="*/ 758 h 1011"/>
              <a:gd name="T34" fmla="*/ 992 w 1118"/>
              <a:gd name="T35" fmla="*/ 758 h 1011"/>
              <a:gd name="T36" fmla="*/ 992 w 1118"/>
              <a:gd name="T37" fmla="*/ 581 h 1011"/>
              <a:gd name="T38" fmla="*/ 127 w 1118"/>
              <a:gd name="T39" fmla="*/ 581 h 1011"/>
              <a:gd name="T40" fmla="*/ 127 w 1118"/>
              <a:gd name="T41" fmla="*/ 758 h 1011"/>
              <a:gd name="T42" fmla="*/ 910 w 1118"/>
              <a:gd name="T43" fmla="*/ 0 h 1011"/>
              <a:gd name="T44" fmla="*/ 209 w 1118"/>
              <a:gd name="T45" fmla="*/ 0 h 1011"/>
              <a:gd name="T46" fmla="*/ 209 w 1118"/>
              <a:gd name="T47" fmla="*/ 448 h 1011"/>
              <a:gd name="T48" fmla="*/ 910 w 1118"/>
              <a:gd name="T49" fmla="*/ 448 h 1011"/>
              <a:gd name="T50" fmla="*/ 910 w 1118"/>
              <a:gd name="T51" fmla="*/ 0 h 1011"/>
              <a:gd name="T52" fmla="*/ 209 w 1118"/>
              <a:gd name="T53" fmla="*/ 174 h 1011"/>
              <a:gd name="T54" fmla="*/ 910 w 1118"/>
              <a:gd name="T55" fmla="*/ 174 h 1011"/>
              <a:gd name="T56" fmla="*/ 310 w 1118"/>
              <a:gd name="T57" fmla="*/ 79 h 1011"/>
              <a:gd name="T58" fmla="*/ 319 w 1118"/>
              <a:gd name="T59" fmla="*/ 88 h 1011"/>
              <a:gd name="T60" fmla="*/ 310 w 1118"/>
              <a:gd name="T61" fmla="*/ 97 h 1011"/>
              <a:gd name="T62" fmla="*/ 301 w 1118"/>
              <a:gd name="T63" fmla="*/ 88 h 1011"/>
              <a:gd name="T64" fmla="*/ 310 w 1118"/>
              <a:gd name="T65" fmla="*/ 79 h 1011"/>
              <a:gd name="T66" fmla="*/ 416 w 1118"/>
              <a:gd name="T67" fmla="*/ 88 h 1011"/>
              <a:gd name="T68" fmla="*/ 425 w 1118"/>
              <a:gd name="T69" fmla="*/ 97 h 1011"/>
              <a:gd name="T70" fmla="*/ 434 w 1118"/>
              <a:gd name="T71" fmla="*/ 88 h 1011"/>
              <a:gd name="T72" fmla="*/ 425 w 1118"/>
              <a:gd name="T73" fmla="*/ 79 h 1011"/>
              <a:gd name="T74" fmla="*/ 416 w 1118"/>
              <a:gd name="T75" fmla="*/ 88 h 1011"/>
              <a:gd name="T76" fmla="*/ 530 w 1118"/>
              <a:gd name="T77" fmla="*/ 88 h 1011"/>
              <a:gd name="T78" fmla="*/ 539 w 1118"/>
              <a:gd name="T79" fmla="*/ 97 h 1011"/>
              <a:gd name="T80" fmla="*/ 548 w 1118"/>
              <a:gd name="T81" fmla="*/ 88 h 1011"/>
              <a:gd name="T82" fmla="*/ 539 w 1118"/>
              <a:gd name="T83" fmla="*/ 79 h 1011"/>
              <a:gd name="T84" fmla="*/ 530 w 1118"/>
              <a:gd name="T85" fmla="*/ 88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8" h="1011">
                <a:moveTo>
                  <a:pt x="433" y="758"/>
                </a:moveTo>
                <a:cubicBezTo>
                  <a:pt x="686" y="758"/>
                  <a:pt x="686" y="758"/>
                  <a:pt x="686" y="758"/>
                </a:cubicBezTo>
                <a:cubicBezTo>
                  <a:pt x="686" y="1011"/>
                  <a:pt x="686" y="1011"/>
                  <a:pt x="686" y="1011"/>
                </a:cubicBezTo>
                <a:cubicBezTo>
                  <a:pt x="433" y="1011"/>
                  <a:pt x="433" y="1011"/>
                  <a:pt x="433" y="1011"/>
                </a:cubicBezTo>
                <a:lnTo>
                  <a:pt x="433" y="758"/>
                </a:lnTo>
                <a:close/>
                <a:moveTo>
                  <a:pt x="0" y="1011"/>
                </a:moveTo>
                <a:cubicBezTo>
                  <a:pt x="253" y="1011"/>
                  <a:pt x="253" y="1011"/>
                  <a:pt x="253" y="1011"/>
                </a:cubicBezTo>
                <a:cubicBezTo>
                  <a:pt x="253" y="758"/>
                  <a:pt x="253" y="758"/>
                  <a:pt x="253" y="758"/>
                </a:cubicBezTo>
                <a:cubicBezTo>
                  <a:pt x="0" y="758"/>
                  <a:pt x="0" y="758"/>
                  <a:pt x="0" y="758"/>
                </a:cubicBezTo>
                <a:lnTo>
                  <a:pt x="0" y="1011"/>
                </a:lnTo>
                <a:close/>
                <a:moveTo>
                  <a:pt x="1118" y="758"/>
                </a:moveTo>
                <a:cubicBezTo>
                  <a:pt x="866" y="758"/>
                  <a:pt x="866" y="758"/>
                  <a:pt x="866" y="758"/>
                </a:cubicBezTo>
                <a:cubicBezTo>
                  <a:pt x="866" y="1011"/>
                  <a:pt x="866" y="1011"/>
                  <a:pt x="866" y="1011"/>
                </a:cubicBezTo>
                <a:cubicBezTo>
                  <a:pt x="1118" y="1011"/>
                  <a:pt x="1118" y="1011"/>
                  <a:pt x="1118" y="1011"/>
                </a:cubicBezTo>
                <a:lnTo>
                  <a:pt x="1118" y="758"/>
                </a:lnTo>
                <a:close/>
                <a:moveTo>
                  <a:pt x="559" y="448"/>
                </a:moveTo>
                <a:cubicBezTo>
                  <a:pt x="559" y="758"/>
                  <a:pt x="559" y="758"/>
                  <a:pt x="559" y="758"/>
                </a:cubicBezTo>
                <a:moveTo>
                  <a:pt x="992" y="758"/>
                </a:moveTo>
                <a:cubicBezTo>
                  <a:pt x="992" y="581"/>
                  <a:pt x="992" y="581"/>
                  <a:pt x="992" y="581"/>
                </a:cubicBezTo>
                <a:cubicBezTo>
                  <a:pt x="127" y="581"/>
                  <a:pt x="127" y="581"/>
                  <a:pt x="127" y="581"/>
                </a:cubicBezTo>
                <a:cubicBezTo>
                  <a:pt x="127" y="758"/>
                  <a:pt x="127" y="758"/>
                  <a:pt x="127" y="758"/>
                </a:cubicBezTo>
                <a:moveTo>
                  <a:pt x="910" y="0"/>
                </a:moveTo>
                <a:cubicBezTo>
                  <a:pt x="209" y="0"/>
                  <a:pt x="209" y="0"/>
                  <a:pt x="209" y="0"/>
                </a:cubicBezTo>
                <a:cubicBezTo>
                  <a:pt x="209" y="448"/>
                  <a:pt x="209" y="448"/>
                  <a:pt x="209" y="448"/>
                </a:cubicBezTo>
                <a:cubicBezTo>
                  <a:pt x="910" y="448"/>
                  <a:pt x="910" y="448"/>
                  <a:pt x="910" y="448"/>
                </a:cubicBezTo>
                <a:lnTo>
                  <a:pt x="910" y="0"/>
                </a:lnTo>
                <a:close/>
                <a:moveTo>
                  <a:pt x="209" y="174"/>
                </a:moveTo>
                <a:cubicBezTo>
                  <a:pt x="910" y="174"/>
                  <a:pt x="910" y="174"/>
                  <a:pt x="910" y="174"/>
                </a:cubicBezTo>
                <a:moveTo>
                  <a:pt x="310" y="79"/>
                </a:moveTo>
                <a:cubicBezTo>
                  <a:pt x="315" y="79"/>
                  <a:pt x="319" y="83"/>
                  <a:pt x="319" y="88"/>
                </a:cubicBezTo>
                <a:cubicBezTo>
                  <a:pt x="319" y="93"/>
                  <a:pt x="315" y="97"/>
                  <a:pt x="310" y="97"/>
                </a:cubicBezTo>
                <a:cubicBezTo>
                  <a:pt x="305" y="97"/>
                  <a:pt x="301" y="93"/>
                  <a:pt x="301" y="88"/>
                </a:cubicBezTo>
                <a:cubicBezTo>
                  <a:pt x="301" y="83"/>
                  <a:pt x="305" y="79"/>
                  <a:pt x="310" y="79"/>
                </a:cubicBezTo>
                <a:close/>
                <a:moveTo>
                  <a:pt x="416" y="88"/>
                </a:moveTo>
                <a:cubicBezTo>
                  <a:pt x="416" y="93"/>
                  <a:pt x="420" y="97"/>
                  <a:pt x="425" y="97"/>
                </a:cubicBezTo>
                <a:cubicBezTo>
                  <a:pt x="430" y="97"/>
                  <a:pt x="434" y="93"/>
                  <a:pt x="434" y="88"/>
                </a:cubicBezTo>
                <a:cubicBezTo>
                  <a:pt x="434" y="83"/>
                  <a:pt x="430" y="79"/>
                  <a:pt x="425" y="79"/>
                </a:cubicBezTo>
                <a:cubicBezTo>
                  <a:pt x="420" y="79"/>
                  <a:pt x="416" y="83"/>
                  <a:pt x="416" y="88"/>
                </a:cubicBezTo>
                <a:close/>
                <a:moveTo>
                  <a:pt x="530" y="88"/>
                </a:moveTo>
                <a:cubicBezTo>
                  <a:pt x="530" y="93"/>
                  <a:pt x="534" y="97"/>
                  <a:pt x="539" y="97"/>
                </a:cubicBezTo>
                <a:cubicBezTo>
                  <a:pt x="544" y="97"/>
                  <a:pt x="548" y="93"/>
                  <a:pt x="548" y="88"/>
                </a:cubicBezTo>
                <a:cubicBezTo>
                  <a:pt x="548" y="83"/>
                  <a:pt x="544" y="79"/>
                  <a:pt x="539" y="79"/>
                </a:cubicBezTo>
                <a:cubicBezTo>
                  <a:pt x="534" y="79"/>
                  <a:pt x="530" y="83"/>
                  <a:pt x="530" y="88"/>
                </a:cubicBez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10" name="Freeform 158">
            <a:extLst>
              <a:ext uri="{FF2B5EF4-FFF2-40B4-BE49-F238E27FC236}">
                <a16:creationId xmlns:a16="http://schemas.microsoft.com/office/drawing/2014/main" id="{651C3BBF-F3E8-4C03-BED7-E3F2B8FCB7D2}"/>
              </a:ext>
            </a:extLst>
          </p:cNvPr>
          <p:cNvSpPr>
            <a:spLocks noEditPoints="1"/>
          </p:cNvSpPr>
          <p:nvPr/>
        </p:nvSpPr>
        <p:spPr bwMode="auto">
          <a:xfrm>
            <a:off x="5359400" y="3206750"/>
            <a:ext cx="417513" cy="444500"/>
          </a:xfrm>
          <a:custGeom>
            <a:avLst/>
            <a:gdLst>
              <a:gd name="T0" fmla="*/ 966 w 1097"/>
              <a:gd name="T1" fmla="*/ 663 h 1168"/>
              <a:gd name="T2" fmla="*/ 1097 w 1097"/>
              <a:gd name="T3" fmla="*/ 802 h 1168"/>
              <a:gd name="T4" fmla="*/ 1012 w 1097"/>
              <a:gd name="T5" fmla="*/ 950 h 1168"/>
              <a:gd name="T6" fmla="*/ 826 w 1097"/>
              <a:gd name="T7" fmla="*/ 906 h 1168"/>
              <a:gd name="T8" fmla="*/ 689 w 1097"/>
              <a:gd name="T9" fmla="*/ 985 h 1168"/>
              <a:gd name="T10" fmla="*/ 634 w 1097"/>
              <a:gd name="T11" fmla="*/ 1168 h 1168"/>
              <a:gd name="T12" fmla="*/ 463 w 1097"/>
              <a:gd name="T13" fmla="*/ 1168 h 1168"/>
              <a:gd name="T14" fmla="*/ 408 w 1097"/>
              <a:gd name="T15" fmla="*/ 985 h 1168"/>
              <a:gd name="T16" fmla="*/ 271 w 1097"/>
              <a:gd name="T17" fmla="*/ 906 h 1168"/>
              <a:gd name="T18" fmla="*/ 85 w 1097"/>
              <a:gd name="T19" fmla="*/ 950 h 1168"/>
              <a:gd name="T20" fmla="*/ 0 w 1097"/>
              <a:gd name="T21" fmla="*/ 802 h 1168"/>
              <a:gd name="T22" fmla="*/ 131 w 1097"/>
              <a:gd name="T23" fmla="*/ 663 h 1168"/>
              <a:gd name="T24" fmla="*/ 124 w 1097"/>
              <a:gd name="T25" fmla="*/ 584 h 1168"/>
              <a:gd name="T26" fmla="*/ 131 w 1097"/>
              <a:gd name="T27" fmla="*/ 505 h 1168"/>
              <a:gd name="T28" fmla="*/ 0 w 1097"/>
              <a:gd name="T29" fmla="*/ 366 h 1168"/>
              <a:gd name="T30" fmla="*/ 85 w 1097"/>
              <a:gd name="T31" fmla="*/ 218 h 1168"/>
              <a:gd name="T32" fmla="*/ 271 w 1097"/>
              <a:gd name="T33" fmla="*/ 262 h 1168"/>
              <a:gd name="T34" fmla="*/ 408 w 1097"/>
              <a:gd name="T35" fmla="*/ 183 h 1168"/>
              <a:gd name="T36" fmla="*/ 463 w 1097"/>
              <a:gd name="T37" fmla="*/ 0 h 1168"/>
              <a:gd name="T38" fmla="*/ 634 w 1097"/>
              <a:gd name="T39" fmla="*/ 0 h 1168"/>
              <a:gd name="T40" fmla="*/ 689 w 1097"/>
              <a:gd name="T41" fmla="*/ 183 h 1168"/>
              <a:gd name="T42" fmla="*/ 826 w 1097"/>
              <a:gd name="T43" fmla="*/ 262 h 1168"/>
              <a:gd name="T44" fmla="*/ 1012 w 1097"/>
              <a:gd name="T45" fmla="*/ 218 h 1168"/>
              <a:gd name="T46" fmla="*/ 1097 w 1097"/>
              <a:gd name="T47" fmla="*/ 366 h 1168"/>
              <a:gd name="T48" fmla="*/ 966 w 1097"/>
              <a:gd name="T49" fmla="*/ 505 h 1168"/>
              <a:gd name="T50" fmla="*/ 974 w 1097"/>
              <a:gd name="T51" fmla="*/ 584 h 1168"/>
              <a:gd name="T52" fmla="*/ 966 w 1097"/>
              <a:gd name="T53" fmla="*/ 663 h 1168"/>
              <a:gd name="T54" fmla="*/ 340 w 1097"/>
              <a:gd name="T55" fmla="*/ 497 h 1168"/>
              <a:gd name="T56" fmla="*/ 549 w 1097"/>
              <a:gd name="T57" fmla="*/ 358 h 1168"/>
              <a:gd name="T58" fmla="*/ 770 w 1097"/>
              <a:gd name="T59" fmla="*/ 538 h 1168"/>
              <a:gd name="T60" fmla="*/ 652 w 1097"/>
              <a:gd name="T61" fmla="*/ 469 h 1168"/>
              <a:gd name="T62" fmla="*/ 770 w 1097"/>
              <a:gd name="T63" fmla="*/ 538 h 1168"/>
              <a:gd name="T64" fmla="*/ 786 w 1097"/>
              <a:gd name="T65" fmla="*/ 390 h 1168"/>
              <a:gd name="T66" fmla="*/ 327 w 1097"/>
              <a:gd name="T67" fmla="*/ 630 h 1168"/>
              <a:gd name="T68" fmla="*/ 549 w 1097"/>
              <a:gd name="T69" fmla="*/ 810 h 1168"/>
              <a:gd name="T70" fmla="*/ 757 w 1097"/>
              <a:gd name="T71" fmla="*/ 671 h 1168"/>
              <a:gd name="T72" fmla="*/ 445 w 1097"/>
              <a:gd name="T73" fmla="*/ 699 h 1168"/>
              <a:gd name="T74" fmla="*/ 327 w 1097"/>
              <a:gd name="T75" fmla="*/ 630 h 1168"/>
              <a:gd name="T76" fmla="*/ 311 w 1097"/>
              <a:gd name="T77" fmla="*/ 778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7" h="1168">
                <a:moveTo>
                  <a:pt x="966" y="663"/>
                </a:moveTo>
                <a:cubicBezTo>
                  <a:pt x="1097" y="802"/>
                  <a:pt x="1097" y="802"/>
                  <a:pt x="1097" y="802"/>
                </a:cubicBezTo>
                <a:cubicBezTo>
                  <a:pt x="1012" y="950"/>
                  <a:pt x="1012" y="950"/>
                  <a:pt x="1012" y="950"/>
                </a:cubicBezTo>
                <a:cubicBezTo>
                  <a:pt x="826" y="906"/>
                  <a:pt x="826" y="906"/>
                  <a:pt x="826" y="906"/>
                </a:cubicBezTo>
                <a:cubicBezTo>
                  <a:pt x="786" y="940"/>
                  <a:pt x="739" y="967"/>
                  <a:pt x="689" y="985"/>
                </a:cubicBezTo>
                <a:cubicBezTo>
                  <a:pt x="634" y="1168"/>
                  <a:pt x="634" y="1168"/>
                  <a:pt x="634" y="1168"/>
                </a:cubicBezTo>
                <a:cubicBezTo>
                  <a:pt x="463" y="1168"/>
                  <a:pt x="463" y="1168"/>
                  <a:pt x="463" y="1168"/>
                </a:cubicBezTo>
                <a:cubicBezTo>
                  <a:pt x="408" y="985"/>
                  <a:pt x="408" y="985"/>
                  <a:pt x="408" y="985"/>
                </a:cubicBezTo>
                <a:cubicBezTo>
                  <a:pt x="358" y="967"/>
                  <a:pt x="311" y="940"/>
                  <a:pt x="271" y="906"/>
                </a:cubicBezTo>
                <a:cubicBezTo>
                  <a:pt x="85" y="950"/>
                  <a:pt x="85" y="950"/>
                  <a:pt x="85" y="950"/>
                </a:cubicBezTo>
                <a:cubicBezTo>
                  <a:pt x="0" y="802"/>
                  <a:pt x="0" y="802"/>
                  <a:pt x="0" y="802"/>
                </a:cubicBezTo>
                <a:cubicBezTo>
                  <a:pt x="131" y="663"/>
                  <a:pt x="131" y="663"/>
                  <a:pt x="131" y="663"/>
                </a:cubicBezTo>
                <a:cubicBezTo>
                  <a:pt x="126" y="637"/>
                  <a:pt x="124" y="611"/>
                  <a:pt x="124" y="584"/>
                </a:cubicBezTo>
                <a:cubicBezTo>
                  <a:pt x="124" y="557"/>
                  <a:pt x="126" y="531"/>
                  <a:pt x="131" y="505"/>
                </a:cubicBezTo>
                <a:cubicBezTo>
                  <a:pt x="0" y="366"/>
                  <a:pt x="0" y="366"/>
                  <a:pt x="0" y="366"/>
                </a:cubicBezTo>
                <a:cubicBezTo>
                  <a:pt x="85" y="218"/>
                  <a:pt x="85" y="218"/>
                  <a:pt x="85" y="218"/>
                </a:cubicBezTo>
                <a:cubicBezTo>
                  <a:pt x="271" y="262"/>
                  <a:pt x="271" y="262"/>
                  <a:pt x="271" y="262"/>
                </a:cubicBezTo>
                <a:cubicBezTo>
                  <a:pt x="311" y="228"/>
                  <a:pt x="358" y="201"/>
                  <a:pt x="408" y="183"/>
                </a:cubicBezTo>
                <a:cubicBezTo>
                  <a:pt x="463" y="0"/>
                  <a:pt x="463" y="0"/>
                  <a:pt x="463" y="0"/>
                </a:cubicBezTo>
                <a:cubicBezTo>
                  <a:pt x="634" y="0"/>
                  <a:pt x="634" y="0"/>
                  <a:pt x="634" y="0"/>
                </a:cubicBezTo>
                <a:cubicBezTo>
                  <a:pt x="689" y="183"/>
                  <a:pt x="689" y="183"/>
                  <a:pt x="689" y="183"/>
                </a:cubicBezTo>
                <a:cubicBezTo>
                  <a:pt x="739" y="201"/>
                  <a:pt x="786" y="228"/>
                  <a:pt x="826" y="262"/>
                </a:cubicBezTo>
                <a:cubicBezTo>
                  <a:pt x="1012" y="218"/>
                  <a:pt x="1012" y="218"/>
                  <a:pt x="1012" y="218"/>
                </a:cubicBezTo>
                <a:cubicBezTo>
                  <a:pt x="1097" y="366"/>
                  <a:pt x="1097" y="366"/>
                  <a:pt x="1097" y="366"/>
                </a:cubicBezTo>
                <a:cubicBezTo>
                  <a:pt x="966" y="505"/>
                  <a:pt x="966" y="505"/>
                  <a:pt x="966" y="505"/>
                </a:cubicBezTo>
                <a:cubicBezTo>
                  <a:pt x="971" y="531"/>
                  <a:pt x="974" y="557"/>
                  <a:pt x="974" y="584"/>
                </a:cubicBezTo>
                <a:cubicBezTo>
                  <a:pt x="974" y="611"/>
                  <a:pt x="971" y="637"/>
                  <a:pt x="966" y="663"/>
                </a:cubicBezTo>
                <a:close/>
                <a:moveTo>
                  <a:pt x="340" y="497"/>
                </a:moveTo>
                <a:cubicBezTo>
                  <a:pt x="374" y="415"/>
                  <a:pt x="455" y="358"/>
                  <a:pt x="549" y="358"/>
                </a:cubicBezTo>
                <a:cubicBezTo>
                  <a:pt x="658" y="358"/>
                  <a:pt x="749" y="436"/>
                  <a:pt x="770" y="538"/>
                </a:cubicBezTo>
                <a:moveTo>
                  <a:pt x="652" y="469"/>
                </a:moveTo>
                <a:cubicBezTo>
                  <a:pt x="770" y="538"/>
                  <a:pt x="770" y="538"/>
                  <a:pt x="770" y="538"/>
                </a:cubicBezTo>
                <a:cubicBezTo>
                  <a:pt x="786" y="390"/>
                  <a:pt x="786" y="390"/>
                  <a:pt x="786" y="390"/>
                </a:cubicBezTo>
                <a:moveTo>
                  <a:pt x="327" y="630"/>
                </a:moveTo>
                <a:cubicBezTo>
                  <a:pt x="348" y="732"/>
                  <a:pt x="439" y="810"/>
                  <a:pt x="549" y="810"/>
                </a:cubicBezTo>
                <a:cubicBezTo>
                  <a:pt x="643" y="810"/>
                  <a:pt x="723" y="752"/>
                  <a:pt x="757" y="671"/>
                </a:cubicBezTo>
                <a:moveTo>
                  <a:pt x="445" y="699"/>
                </a:moveTo>
                <a:cubicBezTo>
                  <a:pt x="327" y="630"/>
                  <a:pt x="327" y="630"/>
                  <a:pt x="327" y="630"/>
                </a:cubicBezTo>
                <a:cubicBezTo>
                  <a:pt x="311" y="778"/>
                  <a:pt x="311" y="778"/>
                  <a:pt x="311" y="778"/>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11" name="Freeform 159">
            <a:extLst>
              <a:ext uri="{FF2B5EF4-FFF2-40B4-BE49-F238E27FC236}">
                <a16:creationId xmlns:a16="http://schemas.microsoft.com/office/drawing/2014/main" id="{3FD2E8B2-88BD-451A-BB20-18A6B1B763A7}"/>
              </a:ext>
            </a:extLst>
          </p:cNvPr>
          <p:cNvSpPr>
            <a:spLocks noEditPoints="1"/>
          </p:cNvSpPr>
          <p:nvPr/>
        </p:nvSpPr>
        <p:spPr bwMode="auto">
          <a:xfrm>
            <a:off x="7500938" y="3251200"/>
            <a:ext cx="344488" cy="346075"/>
          </a:xfrm>
          <a:custGeom>
            <a:avLst/>
            <a:gdLst>
              <a:gd name="T0" fmla="*/ 775 w 906"/>
              <a:gd name="T1" fmla="*/ 526 h 905"/>
              <a:gd name="T2" fmla="*/ 526 w 906"/>
              <a:gd name="T3" fmla="*/ 775 h 905"/>
              <a:gd name="T4" fmla="*/ 214 w 906"/>
              <a:gd name="T5" fmla="*/ 550 h 905"/>
              <a:gd name="T6" fmla="*/ 26 w 906"/>
              <a:gd name="T7" fmla="*/ 26 h 905"/>
              <a:gd name="T8" fmla="*/ 550 w 906"/>
              <a:gd name="T9" fmla="*/ 213 h 905"/>
              <a:gd name="T10" fmla="*/ 775 w 906"/>
              <a:gd name="T11" fmla="*/ 526 h 905"/>
              <a:gd name="T12" fmla="*/ 338 w 906"/>
              <a:gd name="T13" fmla="*/ 338 h 905"/>
              <a:gd name="T14" fmla="*/ 338 w 906"/>
              <a:gd name="T15" fmla="*/ 482 h 905"/>
              <a:gd name="T16" fmla="*/ 483 w 906"/>
              <a:gd name="T17" fmla="*/ 482 h 905"/>
              <a:gd name="T18" fmla="*/ 483 w 906"/>
              <a:gd name="T19" fmla="*/ 338 h 905"/>
              <a:gd name="T20" fmla="*/ 338 w 906"/>
              <a:gd name="T21" fmla="*/ 338 h 905"/>
              <a:gd name="T22" fmla="*/ 56 w 906"/>
              <a:gd name="T23" fmla="*/ 274 h 905"/>
              <a:gd name="T24" fmla="*/ 188 w 906"/>
              <a:gd name="T25" fmla="*/ 188 h 905"/>
              <a:gd name="T26" fmla="*/ 274 w 906"/>
              <a:gd name="T27" fmla="*/ 55 h 905"/>
              <a:gd name="T28" fmla="*/ 226 w 906"/>
              <a:gd name="T29" fmla="*/ 562 h 905"/>
              <a:gd name="T30" fmla="*/ 362 w 906"/>
              <a:gd name="T31" fmla="*/ 905 h 905"/>
              <a:gd name="T32" fmla="*/ 407 w 906"/>
              <a:gd name="T33" fmla="*/ 704 h 905"/>
              <a:gd name="T34" fmla="*/ 704 w 906"/>
              <a:gd name="T35" fmla="*/ 407 h 905"/>
              <a:gd name="T36" fmla="*/ 906 w 906"/>
              <a:gd name="T37" fmla="*/ 361 h 905"/>
              <a:gd name="T38" fmla="*/ 563 w 906"/>
              <a:gd name="T39" fmla="*/ 226 h 905"/>
              <a:gd name="T40" fmla="*/ 556 w 906"/>
              <a:gd name="T41" fmla="*/ 746 h 905"/>
              <a:gd name="T42" fmla="*/ 583 w 906"/>
              <a:gd name="T43" fmla="*/ 775 h 905"/>
              <a:gd name="T44" fmla="*/ 844 w 906"/>
              <a:gd name="T45" fmla="*/ 843 h 905"/>
              <a:gd name="T46" fmla="*/ 775 w 906"/>
              <a:gd name="T47" fmla="*/ 582 h 905"/>
              <a:gd name="T48" fmla="*/ 746 w 906"/>
              <a:gd name="T49" fmla="*/ 555 h 905"/>
              <a:gd name="T50" fmla="*/ 556 w 906"/>
              <a:gd name="T51" fmla="*/ 746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6" h="905">
                <a:moveTo>
                  <a:pt x="775" y="526"/>
                </a:moveTo>
                <a:cubicBezTo>
                  <a:pt x="526" y="775"/>
                  <a:pt x="526" y="775"/>
                  <a:pt x="526" y="775"/>
                </a:cubicBezTo>
                <a:cubicBezTo>
                  <a:pt x="439" y="731"/>
                  <a:pt x="304" y="640"/>
                  <a:pt x="214" y="550"/>
                </a:cubicBezTo>
                <a:cubicBezTo>
                  <a:pt x="0" y="336"/>
                  <a:pt x="26" y="26"/>
                  <a:pt x="26" y="26"/>
                </a:cubicBezTo>
                <a:cubicBezTo>
                  <a:pt x="26" y="26"/>
                  <a:pt x="337" y="0"/>
                  <a:pt x="550" y="213"/>
                </a:cubicBezTo>
                <a:cubicBezTo>
                  <a:pt x="640" y="304"/>
                  <a:pt x="731" y="439"/>
                  <a:pt x="775" y="526"/>
                </a:cubicBezTo>
                <a:close/>
                <a:moveTo>
                  <a:pt x="338" y="338"/>
                </a:moveTo>
                <a:cubicBezTo>
                  <a:pt x="298" y="378"/>
                  <a:pt x="298" y="443"/>
                  <a:pt x="338" y="482"/>
                </a:cubicBezTo>
                <a:cubicBezTo>
                  <a:pt x="378" y="522"/>
                  <a:pt x="443" y="522"/>
                  <a:pt x="483" y="482"/>
                </a:cubicBezTo>
                <a:cubicBezTo>
                  <a:pt x="523" y="443"/>
                  <a:pt x="523" y="378"/>
                  <a:pt x="483" y="338"/>
                </a:cubicBezTo>
                <a:cubicBezTo>
                  <a:pt x="443" y="298"/>
                  <a:pt x="378" y="298"/>
                  <a:pt x="338" y="338"/>
                </a:cubicBezTo>
                <a:close/>
                <a:moveTo>
                  <a:pt x="56" y="274"/>
                </a:moveTo>
                <a:cubicBezTo>
                  <a:pt x="101" y="257"/>
                  <a:pt x="148" y="228"/>
                  <a:pt x="188" y="188"/>
                </a:cubicBezTo>
                <a:cubicBezTo>
                  <a:pt x="229" y="147"/>
                  <a:pt x="258" y="101"/>
                  <a:pt x="274" y="55"/>
                </a:cubicBezTo>
                <a:moveTo>
                  <a:pt x="226" y="562"/>
                </a:moveTo>
                <a:cubicBezTo>
                  <a:pt x="210" y="632"/>
                  <a:pt x="207" y="751"/>
                  <a:pt x="362" y="905"/>
                </a:cubicBezTo>
                <a:cubicBezTo>
                  <a:pt x="373" y="833"/>
                  <a:pt x="393" y="754"/>
                  <a:pt x="407" y="704"/>
                </a:cubicBezTo>
                <a:moveTo>
                  <a:pt x="704" y="407"/>
                </a:moveTo>
                <a:cubicBezTo>
                  <a:pt x="755" y="393"/>
                  <a:pt x="833" y="372"/>
                  <a:pt x="906" y="361"/>
                </a:cubicBezTo>
                <a:cubicBezTo>
                  <a:pt x="752" y="207"/>
                  <a:pt x="633" y="209"/>
                  <a:pt x="563" y="226"/>
                </a:cubicBezTo>
                <a:moveTo>
                  <a:pt x="556" y="746"/>
                </a:moveTo>
                <a:cubicBezTo>
                  <a:pt x="564" y="755"/>
                  <a:pt x="573" y="765"/>
                  <a:pt x="583" y="775"/>
                </a:cubicBezTo>
                <a:cubicBezTo>
                  <a:pt x="674" y="866"/>
                  <a:pt x="844" y="843"/>
                  <a:pt x="844" y="843"/>
                </a:cubicBezTo>
                <a:cubicBezTo>
                  <a:pt x="844" y="843"/>
                  <a:pt x="866" y="673"/>
                  <a:pt x="775" y="582"/>
                </a:cubicBezTo>
                <a:cubicBezTo>
                  <a:pt x="766" y="573"/>
                  <a:pt x="756" y="564"/>
                  <a:pt x="746" y="555"/>
                </a:cubicBezTo>
                <a:lnTo>
                  <a:pt x="556" y="746"/>
                </a:ln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12" name="Freeform 160">
            <a:extLst>
              <a:ext uri="{FF2B5EF4-FFF2-40B4-BE49-F238E27FC236}">
                <a16:creationId xmlns:a16="http://schemas.microsoft.com/office/drawing/2014/main" id="{B4A4C0BE-EEBA-4754-8DF3-7855BB0813BB}"/>
              </a:ext>
            </a:extLst>
          </p:cNvPr>
          <p:cNvSpPr>
            <a:spLocks noEditPoints="1"/>
          </p:cNvSpPr>
          <p:nvPr/>
        </p:nvSpPr>
        <p:spPr bwMode="auto">
          <a:xfrm>
            <a:off x="4298950" y="5554663"/>
            <a:ext cx="433388" cy="322263"/>
          </a:xfrm>
          <a:custGeom>
            <a:avLst/>
            <a:gdLst>
              <a:gd name="T0" fmla="*/ 84 w 1138"/>
              <a:gd name="T1" fmla="*/ 847 h 847"/>
              <a:gd name="T2" fmla="*/ 84 w 1138"/>
              <a:gd name="T3" fmla="*/ 847 h 847"/>
              <a:gd name="T4" fmla="*/ 0 w 1138"/>
              <a:gd name="T5" fmla="*/ 762 h 847"/>
              <a:gd name="T6" fmla="*/ 0 w 1138"/>
              <a:gd name="T7" fmla="*/ 436 h 847"/>
              <a:gd name="T8" fmla="*/ 84 w 1138"/>
              <a:gd name="T9" fmla="*/ 351 h 847"/>
              <a:gd name="T10" fmla="*/ 84 w 1138"/>
              <a:gd name="T11" fmla="*/ 351 h 847"/>
              <a:gd name="T12" fmla="*/ 169 w 1138"/>
              <a:gd name="T13" fmla="*/ 436 h 847"/>
              <a:gd name="T14" fmla="*/ 169 w 1138"/>
              <a:gd name="T15" fmla="*/ 762 h 847"/>
              <a:gd name="T16" fmla="*/ 84 w 1138"/>
              <a:gd name="T17" fmla="*/ 847 h 847"/>
              <a:gd name="T18" fmla="*/ 169 w 1138"/>
              <a:gd name="T19" fmla="*/ 738 h 847"/>
              <a:gd name="T20" fmla="*/ 251 w 1138"/>
              <a:gd name="T21" fmla="*/ 715 h 847"/>
              <a:gd name="T22" fmla="*/ 251 w 1138"/>
              <a:gd name="T23" fmla="*/ 715 h 847"/>
              <a:gd name="T24" fmla="*/ 335 w 1138"/>
              <a:gd name="T25" fmla="*/ 707 h 847"/>
              <a:gd name="T26" fmla="*/ 418 w 1138"/>
              <a:gd name="T27" fmla="*/ 733 h 847"/>
              <a:gd name="T28" fmla="*/ 906 w 1138"/>
              <a:gd name="T29" fmla="*/ 786 h 847"/>
              <a:gd name="T30" fmla="*/ 1058 w 1138"/>
              <a:gd name="T31" fmla="*/ 773 h 847"/>
              <a:gd name="T32" fmla="*/ 1131 w 1138"/>
              <a:gd name="T33" fmla="*/ 682 h 847"/>
              <a:gd name="T34" fmla="*/ 1131 w 1138"/>
              <a:gd name="T35" fmla="*/ 682 h 847"/>
              <a:gd name="T36" fmla="*/ 1060 w 1138"/>
              <a:gd name="T37" fmla="*/ 614 h 847"/>
              <a:gd name="T38" fmla="*/ 935 w 1138"/>
              <a:gd name="T39" fmla="*/ 619 h 847"/>
              <a:gd name="T40" fmla="*/ 622 w 1138"/>
              <a:gd name="T41" fmla="*/ 575 h 847"/>
              <a:gd name="T42" fmla="*/ 531 w 1138"/>
              <a:gd name="T43" fmla="*/ 545 h 847"/>
              <a:gd name="T44" fmla="*/ 531 w 1138"/>
              <a:gd name="T45" fmla="*/ 545 h 847"/>
              <a:gd name="T46" fmla="*/ 702 w 1138"/>
              <a:gd name="T47" fmla="*/ 587 h 847"/>
              <a:gd name="T48" fmla="*/ 803 w 1138"/>
              <a:gd name="T49" fmla="*/ 527 h 847"/>
              <a:gd name="T50" fmla="*/ 742 w 1138"/>
              <a:gd name="T51" fmla="*/ 437 h 847"/>
              <a:gd name="T52" fmla="*/ 520 w 1138"/>
              <a:gd name="T53" fmla="*/ 371 h 847"/>
              <a:gd name="T54" fmla="*/ 292 w 1138"/>
              <a:gd name="T55" fmla="*/ 393 h 847"/>
              <a:gd name="T56" fmla="*/ 169 w 1138"/>
              <a:gd name="T57" fmla="*/ 458 h 847"/>
              <a:gd name="T58" fmla="*/ 389 w 1138"/>
              <a:gd name="T59" fmla="*/ 195 h 847"/>
              <a:gd name="T60" fmla="*/ 526 w 1138"/>
              <a:gd name="T61" fmla="*/ 165 h 847"/>
              <a:gd name="T62" fmla="*/ 399 w 1138"/>
              <a:gd name="T63" fmla="*/ 65 h 847"/>
              <a:gd name="T64" fmla="*/ 528 w 1138"/>
              <a:gd name="T65" fmla="*/ 34 h 847"/>
              <a:gd name="T66" fmla="*/ 757 w 1138"/>
              <a:gd name="T67" fmla="*/ 18 h 847"/>
              <a:gd name="T68" fmla="*/ 623 w 1138"/>
              <a:gd name="T69" fmla="*/ 18 h 847"/>
              <a:gd name="T70" fmla="*/ 623 w 1138"/>
              <a:gd name="T71" fmla="*/ 205 h 847"/>
              <a:gd name="T72" fmla="*/ 759 w 1138"/>
              <a:gd name="T73" fmla="*/ 205 h 847"/>
              <a:gd name="T74" fmla="*/ 744 w 1138"/>
              <a:gd name="T75" fmla="*/ 110 h 847"/>
              <a:gd name="T76" fmla="*/ 623 w 1138"/>
              <a:gd name="T77" fmla="*/ 110 h 847"/>
              <a:gd name="T78" fmla="*/ 1018 w 1138"/>
              <a:gd name="T79" fmla="*/ 112 h 847"/>
              <a:gd name="T80" fmla="*/ 922 w 1138"/>
              <a:gd name="T81" fmla="*/ 17 h 847"/>
              <a:gd name="T82" fmla="*/ 826 w 1138"/>
              <a:gd name="T83" fmla="*/ 112 h 847"/>
              <a:gd name="T84" fmla="*/ 922 w 1138"/>
              <a:gd name="T85" fmla="*/ 206 h 847"/>
              <a:gd name="T86" fmla="*/ 1018 w 1138"/>
              <a:gd name="T87" fmla="*/ 112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8" h="847">
                <a:moveTo>
                  <a:pt x="84" y="847"/>
                </a:moveTo>
                <a:cubicBezTo>
                  <a:pt x="84" y="847"/>
                  <a:pt x="84" y="847"/>
                  <a:pt x="84" y="847"/>
                </a:cubicBezTo>
                <a:cubicBezTo>
                  <a:pt x="38" y="847"/>
                  <a:pt x="0" y="809"/>
                  <a:pt x="0" y="762"/>
                </a:cubicBezTo>
                <a:cubicBezTo>
                  <a:pt x="0" y="436"/>
                  <a:pt x="0" y="436"/>
                  <a:pt x="0" y="436"/>
                </a:cubicBezTo>
                <a:cubicBezTo>
                  <a:pt x="0" y="389"/>
                  <a:pt x="38" y="351"/>
                  <a:pt x="84" y="351"/>
                </a:cubicBezTo>
                <a:cubicBezTo>
                  <a:pt x="84" y="351"/>
                  <a:pt x="84" y="351"/>
                  <a:pt x="84" y="351"/>
                </a:cubicBezTo>
                <a:cubicBezTo>
                  <a:pt x="131" y="351"/>
                  <a:pt x="169" y="389"/>
                  <a:pt x="169" y="436"/>
                </a:cubicBezTo>
                <a:cubicBezTo>
                  <a:pt x="169" y="762"/>
                  <a:pt x="169" y="762"/>
                  <a:pt x="169" y="762"/>
                </a:cubicBezTo>
                <a:cubicBezTo>
                  <a:pt x="169" y="809"/>
                  <a:pt x="131" y="847"/>
                  <a:pt x="84" y="847"/>
                </a:cubicBezTo>
                <a:close/>
                <a:moveTo>
                  <a:pt x="169" y="738"/>
                </a:moveTo>
                <a:cubicBezTo>
                  <a:pt x="197" y="737"/>
                  <a:pt x="225" y="729"/>
                  <a:pt x="251" y="715"/>
                </a:cubicBezTo>
                <a:cubicBezTo>
                  <a:pt x="251" y="715"/>
                  <a:pt x="251" y="715"/>
                  <a:pt x="251" y="715"/>
                </a:cubicBezTo>
                <a:cubicBezTo>
                  <a:pt x="277" y="702"/>
                  <a:pt x="307" y="699"/>
                  <a:pt x="335" y="707"/>
                </a:cubicBezTo>
                <a:cubicBezTo>
                  <a:pt x="418" y="733"/>
                  <a:pt x="418" y="733"/>
                  <a:pt x="418" y="733"/>
                </a:cubicBezTo>
                <a:cubicBezTo>
                  <a:pt x="576" y="781"/>
                  <a:pt x="741" y="799"/>
                  <a:pt x="906" y="786"/>
                </a:cubicBezTo>
                <a:cubicBezTo>
                  <a:pt x="1058" y="773"/>
                  <a:pt x="1058" y="773"/>
                  <a:pt x="1058" y="773"/>
                </a:cubicBezTo>
                <a:cubicBezTo>
                  <a:pt x="1104" y="769"/>
                  <a:pt x="1138" y="727"/>
                  <a:pt x="1131" y="682"/>
                </a:cubicBezTo>
                <a:cubicBezTo>
                  <a:pt x="1131" y="682"/>
                  <a:pt x="1131" y="682"/>
                  <a:pt x="1131" y="682"/>
                </a:cubicBezTo>
                <a:cubicBezTo>
                  <a:pt x="1125" y="645"/>
                  <a:pt x="1096" y="617"/>
                  <a:pt x="1060" y="614"/>
                </a:cubicBezTo>
                <a:cubicBezTo>
                  <a:pt x="935" y="619"/>
                  <a:pt x="935" y="619"/>
                  <a:pt x="935" y="619"/>
                </a:cubicBezTo>
                <a:cubicBezTo>
                  <a:pt x="829" y="623"/>
                  <a:pt x="723" y="608"/>
                  <a:pt x="622" y="575"/>
                </a:cubicBezTo>
                <a:cubicBezTo>
                  <a:pt x="531" y="545"/>
                  <a:pt x="531" y="545"/>
                  <a:pt x="531" y="545"/>
                </a:cubicBezTo>
                <a:cubicBezTo>
                  <a:pt x="531" y="545"/>
                  <a:pt x="531" y="545"/>
                  <a:pt x="531" y="545"/>
                </a:cubicBezTo>
                <a:cubicBezTo>
                  <a:pt x="702" y="587"/>
                  <a:pt x="702" y="587"/>
                  <a:pt x="702" y="587"/>
                </a:cubicBezTo>
                <a:cubicBezTo>
                  <a:pt x="761" y="598"/>
                  <a:pt x="796" y="578"/>
                  <a:pt x="803" y="527"/>
                </a:cubicBezTo>
                <a:cubicBezTo>
                  <a:pt x="808" y="486"/>
                  <a:pt x="780" y="449"/>
                  <a:pt x="742" y="437"/>
                </a:cubicBezTo>
                <a:cubicBezTo>
                  <a:pt x="520" y="371"/>
                  <a:pt x="520" y="371"/>
                  <a:pt x="520" y="371"/>
                </a:cubicBezTo>
                <a:cubicBezTo>
                  <a:pt x="444" y="348"/>
                  <a:pt x="362" y="356"/>
                  <a:pt x="292" y="393"/>
                </a:cubicBezTo>
                <a:cubicBezTo>
                  <a:pt x="169" y="458"/>
                  <a:pt x="169" y="458"/>
                  <a:pt x="169" y="458"/>
                </a:cubicBezTo>
                <a:moveTo>
                  <a:pt x="389" y="195"/>
                </a:moveTo>
                <a:cubicBezTo>
                  <a:pt x="416" y="211"/>
                  <a:pt x="526" y="227"/>
                  <a:pt x="526" y="165"/>
                </a:cubicBezTo>
                <a:cubicBezTo>
                  <a:pt x="526" y="89"/>
                  <a:pt x="399" y="137"/>
                  <a:pt x="399" y="65"/>
                </a:cubicBezTo>
                <a:cubicBezTo>
                  <a:pt x="399" y="0"/>
                  <a:pt x="501" y="18"/>
                  <a:pt x="528" y="34"/>
                </a:cubicBezTo>
                <a:moveTo>
                  <a:pt x="757" y="18"/>
                </a:moveTo>
                <a:cubicBezTo>
                  <a:pt x="623" y="18"/>
                  <a:pt x="623" y="18"/>
                  <a:pt x="623" y="18"/>
                </a:cubicBezTo>
                <a:cubicBezTo>
                  <a:pt x="623" y="205"/>
                  <a:pt x="623" y="205"/>
                  <a:pt x="623" y="205"/>
                </a:cubicBezTo>
                <a:cubicBezTo>
                  <a:pt x="759" y="205"/>
                  <a:pt x="759" y="205"/>
                  <a:pt x="759" y="205"/>
                </a:cubicBezTo>
                <a:moveTo>
                  <a:pt x="744" y="110"/>
                </a:moveTo>
                <a:cubicBezTo>
                  <a:pt x="623" y="110"/>
                  <a:pt x="623" y="110"/>
                  <a:pt x="623" y="110"/>
                </a:cubicBezTo>
                <a:moveTo>
                  <a:pt x="1018" y="112"/>
                </a:moveTo>
                <a:cubicBezTo>
                  <a:pt x="1018" y="57"/>
                  <a:pt x="977" y="17"/>
                  <a:pt x="922" y="17"/>
                </a:cubicBezTo>
                <a:cubicBezTo>
                  <a:pt x="867" y="17"/>
                  <a:pt x="826" y="57"/>
                  <a:pt x="826" y="112"/>
                </a:cubicBezTo>
                <a:cubicBezTo>
                  <a:pt x="826" y="166"/>
                  <a:pt x="867" y="206"/>
                  <a:pt x="922" y="206"/>
                </a:cubicBezTo>
                <a:cubicBezTo>
                  <a:pt x="977" y="206"/>
                  <a:pt x="1018" y="166"/>
                  <a:pt x="1018" y="112"/>
                </a:cubicBez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13" name="Freeform 161">
            <a:extLst>
              <a:ext uri="{FF2B5EF4-FFF2-40B4-BE49-F238E27FC236}">
                <a16:creationId xmlns:a16="http://schemas.microsoft.com/office/drawing/2014/main" id="{02383083-EE74-44E0-92A7-3FC631DE7FFB}"/>
              </a:ext>
            </a:extLst>
          </p:cNvPr>
          <p:cNvSpPr>
            <a:spLocks noEditPoints="1"/>
          </p:cNvSpPr>
          <p:nvPr/>
        </p:nvSpPr>
        <p:spPr bwMode="auto">
          <a:xfrm>
            <a:off x="3251200" y="4418013"/>
            <a:ext cx="417513" cy="312738"/>
          </a:xfrm>
          <a:custGeom>
            <a:avLst/>
            <a:gdLst>
              <a:gd name="T0" fmla="*/ 1093 w 1093"/>
              <a:gd name="T1" fmla="*/ 821 h 821"/>
              <a:gd name="T2" fmla="*/ 0 w 1093"/>
              <a:gd name="T3" fmla="*/ 821 h 821"/>
              <a:gd name="T4" fmla="*/ 0 w 1093"/>
              <a:gd name="T5" fmla="*/ 0 h 821"/>
              <a:gd name="T6" fmla="*/ 1093 w 1093"/>
              <a:gd name="T7" fmla="*/ 0 h 821"/>
              <a:gd name="T8" fmla="*/ 1093 w 1093"/>
              <a:gd name="T9" fmla="*/ 821 h 821"/>
              <a:gd name="T10" fmla="*/ 256 w 1093"/>
              <a:gd name="T11" fmla="*/ 289 h 821"/>
              <a:gd name="T12" fmla="*/ 256 w 1093"/>
              <a:gd name="T13" fmla="*/ 149 h 821"/>
              <a:gd name="T14" fmla="*/ 256 w 1093"/>
              <a:gd name="T15" fmla="*/ 695 h 821"/>
              <a:gd name="T16" fmla="*/ 256 w 1093"/>
              <a:gd name="T17" fmla="*/ 467 h 821"/>
              <a:gd name="T18" fmla="*/ 256 w 1093"/>
              <a:gd name="T19" fmla="*/ 289 h 821"/>
              <a:gd name="T20" fmla="*/ 167 w 1093"/>
              <a:gd name="T21" fmla="*/ 378 h 821"/>
              <a:gd name="T22" fmla="*/ 256 w 1093"/>
              <a:gd name="T23" fmla="*/ 467 h 821"/>
              <a:gd name="T24" fmla="*/ 344 w 1093"/>
              <a:gd name="T25" fmla="*/ 378 h 821"/>
              <a:gd name="T26" fmla="*/ 256 w 1093"/>
              <a:gd name="T27" fmla="*/ 289 h 821"/>
              <a:gd name="T28" fmla="*/ 536 w 1093"/>
              <a:gd name="T29" fmla="*/ 424 h 821"/>
              <a:gd name="T30" fmla="*/ 536 w 1093"/>
              <a:gd name="T31" fmla="*/ 141 h 821"/>
              <a:gd name="T32" fmla="*/ 536 w 1093"/>
              <a:gd name="T33" fmla="*/ 695 h 821"/>
              <a:gd name="T34" fmla="*/ 536 w 1093"/>
              <a:gd name="T35" fmla="*/ 601 h 821"/>
              <a:gd name="T36" fmla="*/ 536 w 1093"/>
              <a:gd name="T37" fmla="*/ 424 h 821"/>
              <a:gd name="T38" fmla="*/ 447 w 1093"/>
              <a:gd name="T39" fmla="*/ 512 h 821"/>
              <a:gd name="T40" fmla="*/ 536 w 1093"/>
              <a:gd name="T41" fmla="*/ 601 h 821"/>
              <a:gd name="T42" fmla="*/ 624 w 1093"/>
              <a:gd name="T43" fmla="*/ 512 h 821"/>
              <a:gd name="T44" fmla="*/ 536 w 1093"/>
              <a:gd name="T45" fmla="*/ 424 h 821"/>
              <a:gd name="T46" fmla="*/ 815 w 1093"/>
              <a:gd name="T47" fmla="*/ 251 h 821"/>
              <a:gd name="T48" fmla="*/ 815 w 1093"/>
              <a:gd name="T49" fmla="*/ 149 h 821"/>
              <a:gd name="T50" fmla="*/ 815 w 1093"/>
              <a:gd name="T51" fmla="*/ 695 h 821"/>
              <a:gd name="T52" fmla="*/ 815 w 1093"/>
              <a:gd name="T53" fmla="*/ 428 h 821"/>
              <a:gd name="T54" fmla="*/ 815 w 1093"/>
              <a:gd name="T55" fmla="*/ 251 h 821"/>
              <a:gd name="T56" fmla="*/ 727 w 1093"/>
              <a:gd name="T57" fmla="*/ 339 h 821"/>
              <a:gd name="T58" fmla="*/ 815 w 1093"/>
              <a:gd name="T59" fmla="*/ 428 h 821"/>
              <a:gd name="T60" fmla="*/ 904 w 1093"/>
              <a:gd name="T61" fmla="*/ 339 h 821"/>
              <a:gd name="T62" fmla="*/ 815 w 1093"/>
              <a:gd name="T63" fmla="*/ 251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3" h="821">
                <a:moveTo>
                  <a:pt x="1093" y="821"/>
                </a:moveTo>
                <a:cubicBezTo>
                  <a:pt x="0" y="821"/>
                  <a:pt x="0" y="821"/>
                  <a:pt x="0" y="821"/>
                </a:cubicBezTo>
                <a:cubicBezTo>
                  <a:pt x="0" y="0"/>
                  <a:pt x="0" y="0"/>
                  <a:pt x="0" y="0"/>
                </a:cubicBezTo>
                <a:cubicBezTo>
                  <a:pt x="1093" y="0"/>
                  <a:pt x="1093" y="0"/>
                  <a:pt x="1093" y="0"/>
                </a:cubicBezTo>
                <a:lnTo>
                  <a:pt x="1093" y="821"/>
                </a:lnTo>
                <a:close/>
                <a:moveTo>
                  <a:pt x="256" y="289"/>
                </a:moveTo>
                <a:cubicBezTo>
                  <a:pt x="256" y="149"/>
                  <a:pt x="256" y="149"/>
                  <a:pt x="256" y="149"/>
                </a:cubicBezTo>
                <a:moveTo>
                  <a:pt x="256" y="695"/>
                </a:moveTo>
                <a:cubicBezTo>
                  <a:pt x="256" y="467"/>
                  <a:pt x="256" y="467"/>
                  <a:pt x="256" y="467"/>
                </a:cubicBezTo>
                <a:moveTo>
                  <a:pt x="256" y="289"/>
                </a:moveTo>
                <a:cubicBezTo>
                  <a:pt x="207" y="289"/>
                  <a:pt x="167" y="329"/>
                  <a:pt x="167" y="378"/>
                </a:cubicBezTo>
                <a:cubicBezTo>
                  <a:pt x="167" y="427"/>
                  <a:pt x="207" y="467"/>
                  <a:pt x="256" y="467"/>
                </a:cubicBezTo>
                <a:cubicBezTo>
                  <a:pt x="305" y="467"/>
                  <a:pt x="344" y="427"/>
                  <a:pt x="344" y="378"/>
                </a:cubicBezTo>
                <a:cubicBezTo>
                  <a:pt x="344" y="329"/>
                  <a:pt x="305" y="289"/>
                  <a:pt x="256" y="289"/>
                </a:cubicBezTo>
                <a:close/>
                <a:moveTo>
                  <a:pt x="536" y="424"/>
                </a:moveTo>
                <a:cubicBezTo>
                  <a:pt x="536" y="141"/>
                  <a:pt x="536" y="141"/>
                  <a:pt x="536" y="141"/>
                </a:cubicBezTo>
                <a:moveTo>
                  <a:pt x="536" y="695"/>
                </a:moveTo>
                <a:cubicBezTo>
                  <a:pt x="536" y="601"/>
                  <a:pt x="536" y="601"/>
                  <a:pt x="536" y="601"/>
                </a:cubicBezTo>
                <a:moveTo>
                  <a:pt x="536" y="424"/>
                </a:moveTo>
                <a:cubicBezTo>
                  <a:pt x="487" y="424"/>
                  <a:pt x="447" y="464"/>
                  <a:pt x="447" y="512"/>
                </a:cubicBezTo>
                <a:cubicBezTo>
                  <a:pt x="447" y="561"/>
                  <a:pt x="487" y="601"/>
                  <a:pt x="536" y="601"/>
                </a:cubicBezTo>
                <a:cubicBezTo>
                  <a:pt x="585" y="601"/>
                  <a:pt x="624" y="561"/>
                  <a:pt x="624" y="512"/>
                </a:cubicBezTo>
                <a:cubicBezTo>
                  <a:pt x="624" y="464"/>
                  <a:pt x="585" y="424"/>
                  <a:pt x="536" y="424"/>
                </a:cubicBezTo>
                <a:close/>
                <a:moveTo>
                  <a:pt x="815" y="251"/>
                </a:moveTo>
                <a:cubicBezTo>
                  <a:pt x="815" y="149"/>
                  <a:pt x="815" y="149"/>
                  <a:pt x="815" y="149"/>
                </a:cubicBezTo>
                <a:moveTo>
                  <a:pt x="815" y="695"/>
                </a:moveTo>
                <a:cubicBezTo>
                  <a:pt x="815" y="428"/>
                  <a:pt x="815" y="428"/>
                  <a:pt x="815" y="428"/>
                </a:cubicBezTo>
                <a:moveTo>
                  <a:pt x="815" y="251"/>
                </a:moveTo>
                <a:cubicBezTo>
                  <a:pt x="767" y="251"/>
                  <a:pt x="727" y="290"/>
                  <a:pt x="727" y="339"/>
                </a:cubicBezTo>
                <a:cubicBezTo>
                  <a:pt x="727" y="388"/>
                  <a:pt x="767" y="428"/>
                  <a:pt x="815" y="428"/>
                </a:cubicBezTo>
                <a:cubicBezTo>
                  <a:pt x="864" y="428"/>
                  <a:pt x="904" y="388"/>
                  <a:pt x="904" y="339"/>
                </a:cubicBezTo>
                <a:cubicBezTo>
                  <a:pt x="904" y="290"/>
                  <a:pt x="864" y="251"/>
                  <a:pt x="815" y="251"/>
                </a:cubicBez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14" name="Freeform 162">
            <a:extLst>
              <a:ext uri="{FF2B5EF4-FFF2-40B4-BE49-F238E27FC236}">
                <a16:creationId xmlns:a16="http://schemas.microsoft.com/office/drawing/2014/main" id="{F27595CF-C357-44B4-BB72-F0DCD208A2E2}"/>
              </a:ext>
            </a:extLst>
          </p:cNvPr>
          <p:cNvSpPr>
            <a:spLocks noEditPoints="1"/>
          </p:cNvSpPr>
          <p:nvPr/>
        </p:nvSpPr>
        <p:spPr bwMode="auto">
          <a:xfrm>
            <a:off x="4368800" y="4392613"/>
            <a:ext cx="323850" cy="361950"/>
          </a:xfrm>
          <a:custGeom>
            <a:avLst/>
            <a:gdLst>
              <a:gd name="T0" fmla="*/ 765 w 849"/>
              <a:gd name="T1" fmla="*/ 947 h 947"/>
              <a:gd name="T2" fmla="*/ 84 w 849"/>
              <a:gd name="T3" fmla="*/ 947 h 947"/>
              <a:gd name="T4" fmla="*/ 765 w 849"/>
              <a:gd name="T5" fmla="*/ 758 h 947"/>
              <a:gd name="T6" fmla="*/ 765 w 849"/>
              <a:gd name="T7" fmla="*/ 57 h 947"/>
              <a:gd name="T8" fmla="*/ 708 w 849"/>
              <a:gd name="T9" fmla="*/ 0 h 947"/>
              <a:gd name="T10" fmla="*/ 58 w 849"/>
              <a:gd name="T11" fmla="*/ 0 h 947"/>
              <a:gd name="T12" fmla="*/ 0 w 849"/>
              <a:gd name="T13" fmla="*/ 57 h 947"/>
              <a:gd name="T14" fmla="*/ 0 w 849"/>
              <a:gd name="T15" fmla="*/ 864 h 947"/>
              <a:gd name="T16" fmla="*/ 84 w 849"/>
              <a:gd name="T17" fmla="*/ 947 h 947"/>
              <a:gd name="T18" fmla="*/ 84 w 849"/>
              <a:gd name="T19" fmla="*/ 947 h 947"/>
              <a:gd name="T20" fmla="*/ 168 w 849"/>
              <a:gd name="T21" fmla="*/ 864 h 947"/>
              <a:gd name="T22" fmla="*/ 168 w 849"/>
              <a:gd name="T23" fmla="*/ 816 h 947"/>
              <a:gd name="T24" fmla="*/ 225 w 849"/>
              <a:gd name="T25" fmla="*/ 758 h 947"/>
              <a:gd name="T26" fmla="*/ 791 w 849"/>
              <a:gd name="T27" fmla="*/ 758 h 947"/>
              <a:gd name="T28" fmla="*/ 849 w 849"/>
              <a:gd name="T29" fmla="*/ 816 h 947"/>
              <a:gd name="T30" fmla="*/ 849 w 849"/>
              <a:gd name="T31" fmla="*/ 864 h 947"/>
              <a:gd name="T32" fmla="*/ 765 w 849"/>
              <a:gd name="T33" fmla="*/ 947 h 947"/>
              <a:gd name="T34" fmla="*/ 603 w 849"/>
              <a:gd name="T35" fmla="*/ 151 h 947"/>
              <a:gd name="T36" fmla="*/ 163 w 849"/>
              <a:gd name="T37" fmla="*/ 151 h 947"/>
              <a:gd name="T38" fmla="*/ 163 w 849"/>
              <a:gd name="T39" fmla="*/ 327 h 947"/>
              <a:gd name="T40" fmla="*/ 603 w 849"/>
              <a:gd name="T41" fmla="*/ 327 h 947"/>
              <a:gd name="T42" fmla="*/ 603 w 849"/>
              <a:gd name="T43" fmla="*/ 151 h 947"/>
              <a:gd name="T44" fmla="*/ 163 w 849"/>
              <a:gd name="T45" fmla="*/ 473 h 947"/>
              <a:gd name="T46" fmla="*/ 307 w 849"/>
              <a:gd name="T47" fmla="*/ 473 h 947"/>
              <a:gd name="T48" fmla="*/ 458 w 849"/>
              <a:gd name="T49" fmla="*/ 473 h 947"/>
              <a:gd name="T50" fmla="*/ 603 w 849"/>
              <a:gd name="T51" fmla="*/ 473 h 947"/>
              <a:gd name="T52" fmla="*/ 163 w 849"/>
              <a:gd name="T53" fmla="*/ 593 h 947"/>
              <a:gd name="T54" fmla="*/ 307 w 849"/>
              <a:gd name="T55" fmla="*/ 593 h 947"/>
              <a:gd name="T56" fmla="*/ 458 w 849"/>
              <a:gd name="T57" fmla="*/ 593 h 947"/>
              <a:gd name="T58" fmla="*/ 603 w 849"/>
              <a:gd name="T59" fmla="*/ 59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9" h="947">
                <a:moveTo>
                  <a:pt x="765" y="947"/>
                </a:moveTo>
                <a:cubicBezTo>
                  <a:pt x="84" y="947"/>
                  <a:pt x="84" y="947"/>
                  <a:pt x="84" y="947"/>
                </a:cubicBezTo>
                <a:moveTo>
                  <a:pt x="765" y="758"/>
                </a:moveTo>
                <a:cubicBezTo>
                  <a:pt x="765" y="57"/>
                  <a:pt x="765" y="57"/>
                  <a:pt x="765" y="57"/>
                </a:cubicBezTo>
                <a:cubicBezTo>
                  <a:pt x="765" y="25"/>
                  <a:pt x="739" y="0"/>
                  <a:pt x="708" y="0"/>
                </a:cubicBezTo>
                <a:cubicBezTo>
                  <a:pt x="58" y="0"/>
                  <a:pt x="58" y="0"/>
                  <a:pt x="58" y="0"/>
                </a:cubicBezTo>
                <a:cubicBezTo>
                  <a:pt x="26" y="0"/>
                  <a:pt x="0" y="25"/>
                  <a:pt x="0" y="57"/>
                </a:cubicBezTo>
                <a:cubicBezTo>
                  <a:pt x="0" y="864"/>
                  <a:pt x="0" y="864"/>
                  <a:pt x="0" y="864"/>
                </a:cubicBezTo>
                <a:cubicBezTo>
                  <a:pt x="0" y="910"/>
                  <a:pt x="38" y="947"/>
                  <a:pt x="84" y="947"/>
                </a:cubicBezTo>
                <a:cubicBezTo>
                  <a:pt x="84" y="947"/>
                  <a:pt x="84" y="947"/>
                  <a:pt x="84" y="947"/>
                </a:cubicBezTo>
                <a:cubicBezTo>
                  <a:pt x="130" y="947"/>
                  <a:pt x="168" y="910"/>
                  <a:pt x="168" y="864"/>
                </a:cubicBezTo>
                <a:cubicBezTo>
                  <a:pt x="168" y="816"/>
                  <a:pt x="168" y="816"/>
                  <a:pt x="168" y="816"/>
                </a:cubicBezTo>
                <a:cubicBezTo>
                  <a:pt x="168" y="784"/>
                  <a:pt x="193" y="758"/>
                  <a:pt x="225" y="758"/>
                </a:cubicBezTo>
                <a:cubicBezTo>
                  <a:pt x="791" y="758"/>
                  <a:pt x="791" y="758"/>
                  <a:pt x="791" y="758"/>
                </a:cubicBezTo>
                <a:cubicBezTo>
                  <a:pt x="823" y="758"/>
                  <a:pt x="849" y="784"/>
                  <a:pt x="849" y="816"/>
                </a:cubicBezTo>
                <a:cubicBezTo>
                  <a:pt x="849" y="864"/>
                  <a:pt x="849" y="864"/>
                  <a:pt x="849" y="864"/>
                </a:cubicBezTo>
                <a:cubicBezTo>
                  <a:pt x="849" y="910"/>
                  <a:pt x="811" y="947"/>
                  <a:pt x="765" y="947"/>
                </a:cubicBezTo>
                <a:moveTo>
                  <a:pt x="603" y="151"/>
                </a:moveTo>
                <a:cubicBezTo>
                  <a:pt x="163" y="151"/>
                  <a:pt x="163" y="151"/>
                  <a:pt x="163" y="151"/>
                </a:cubicBezTo>
                <a:cubicBezTo>
                  <a:pt x="163" y="327"/>
                  <a:pt x="163" y="327"/>
                  <a:pt x="163" y="327"/>
                </a:cubicBezTo>
                <a:cubicBezTo>
                  <a:pt x="603" y="327"/>
                  <a:pt x="603" y="327"/>
                  <a:pt x="603" y="327"/>
                </a:cubicBezTo>
                <a:lnTo>
                  <a:pt x="603" y="151"/>
                </a:lnTo>
                <a:close/>
                <a:moveTo>
                  <a:pt x="163" y="473"/>
                </a:moveTo>
                <a:cubicBezTo>
                  <a:pt x="307" y="473"/>
                  <a:pt x="307" y="473"/>
                  <a:pt x="307" y="473"/>
                </a:cubicBezTo>
                <a:moveTo>
                  <a:pt x="458" y="473"/>
                </a:moveTo>
                <a:cubicBezTo>
                  <a:pt x="603" y="473"/>
                  <a:pt x="603" y="473"/>
                  <a:pt x="603" y="473"/>
                </a:cubicBezTo>
                <a:moveTo>
                  <a:pt x="163" y="593"/>
                </a:moveTo>
                <a:cubicBezTo>
                  <a:pt x="307" y="593"/>
                  <a:pt x="307" y="593"/>
                  <a:pt x="307" y="593"/>
                </a:cubicBezTo>
                <a:moveTo>
                  <a:pt x="458" y="593"/>
                </a:moveTo>
                <a:cubicBezTo>
                  <a:pt x="603" y="593"/>
                  <a:pt x="603" y="593"/>
                  <a:pt x="603" y="593"/>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15" name="Freeform 163">
            <a:extLst>
              <a:ext uri="{FF2B5EF4-FFF2-40B4-BE49-F238E27FC236}">
                <a16:creationId xmlns:a16="http://schemas.microsoft.com/office/drawing/2014/main" id="{C7A37B15-9AD5-4854-97C0-7F5A34DE9A40}"/>
              </a:ext>
            </a:extLst>
          </p:cNvPr>
          <p:cNvSpPr>
            <a:spLocks noEditPoints="1"/>
          </p:cNvSpPr>
          <p:nvPr/>
        </p:nvSpPr>
        <p:spPr bwMode="auto">
          <a:xfrm>
            <a:off x="5368925" y="4392613"/>
            <a:ext cx="400050" cy="361950"/>
          </a:xfrm>
          <a:custGeom>
            <a:avLst/>
            <a:gdLst>
              <a:gd name="T0" fmla="*/ 134 w 1049"/>
              <a:gd name="T1" fmla="*/ 111 h 951"/>
              <a:gd name="T2" fmla="*/ 143 w 1049"/>
              <a:gd name="T3" fmla="*/ 120 h 951"/>
              <a:gd name="T4" fmla="*/ 134 w 1049"/>
              <a:gd name="T5" fmla="*/ 129 h 951"/>
              <a:gd name="T6" fmla="*/ 125 w 1049"/>
              <a:gd name="T7" fmla="*/ 120 h 951"/>
              <a:gd name="T8" fmla="*/ 134 w 1049"/>
              <a:gd name="T9" fmla="*/ 111 h 951"/>
              <a:gd name="T10" fmla="*/ 240 w 1049"/>
              <a:gd name="T11" fmla="*/ 120 h 951"/>
              <a:gd name="T12" fmla="*/ 248 w 1049"/>
              <a:gd name="T13" fmla="*/ 129 h 951"/>
              <a:gd name="T14" fmla="*/ 257 w 1049"/>
              <a:gd name="T15" fmla="*/ 120 h 951"/>
              <a:gd name="T16" fmla="*/ 248 w 1049"/>
              <a:gd name="T17" fmla="*/ 111 h 951"/>
              <a:gd name="T18" fmla="*/ 240 w 1049"/>
              <a:gd name="T19" fmla="*/ 120 h 951"/>
              <a:gd name="T20" fmla="*/ 354 w 1049"/>
              <a:gd name="T21" fmla="*/ 120 h 951"/>
              <a:gd name="T22" fmla="*/ 363 w 1049"/>
              <a:gd name="T23" fmla="*/ 129 h 951"/>
              <a:gd name="T24" fmla="*/ 372 w 1049"/>
              <a:gd name="T25" fmla="*/ 120 h 951"/>
              <a:gd name="T26" fmla="*/ 363 w 1049"/>
              <a:gd name="T27" fmla="*/ 111 h 951"/>
              <a:gd name="T28" fmla="*/ 354 w 1049"/>
              <a:gd name="T29" fmla="*/ 120 h 951"/>
              <a:gd name="T30" fmla="*/ 973 w 1049"/>
              <a:gd name="T31" fmla="*/ 951 h 951"/>
              <a:gd name="T32" fmla="*/ 76 w 1049"/>
              <a:gd name="T33" fmla="*/ 951 h 951"/>
              <a:gd name="T34" fmla="*/ 0 w 1049"/>
              <a:gd name="T35" fmla="*/ 875 h 951"/>
              <a:gd name="T36" fmla="*/ 0 w 1049"/>
              <a:gd name="T37" fmla="*/ 75 h 951"/>
              <a:gd name="T38" fmla="*/ 76 w 1049"/>
              <a:gd name="T39" fmla="*/ 0 h 951"/>
              <a:gd name="T40" fmla="*/ 973 w 1049"/>
              <a:gd name="T41" fmla="*/ 0 h 951"/>
              <a:gd name="T42" fmla="*/ 1049 w 1049"/>
              <a:gd name="T43" fmla="*/ 75 h 951"/>
              <a:gd name="T44" fmla="*/ 1049 w 1049"/>
              <a:gd name="T45" fmla="*/ 875 h 951"/>
              <a:gd name="T46" fmla="*/ 973 w 1049"/>
              <a:gd name="T47" fmla="*/ 951 h 951"/>
              <a:gd name="T48" fmla="*/ 0 w 1049"/>
              <a:gd name="T49" fmla="*/ 238 h 951"/>
              <a:gd name="T50" fmla="*/ 1049 w 1049"/>
              <a:gd name="T51" fmla="*/ 238 h 951"/>
              <a:gd name="T52" fmla="*/ 815 w 1049"/>
              <a:gd name="T53" fmla="*/ 752 h 951"/>
              <a:gd name="T54" fmla="*/ 772 w 1049"/>
              <a:gd name="T55" fmla="*/ 600 h 951"/>
              <a:gd name="T56" fmla="*/ 618 w 1049"/>
              <a:gd name="T57" fmla="*/ 477 h 951"/>
              <a:gd name="T58" fmla="*/ 525 w 1049"/>
              <a:gd name="T59" fmla="*/ 461 h 951"/>
              <a:gd name="T60" fmla="*/ 234 w 1049"/>
              <a:gd name="T61" fmla="*/ 752 h 951"/>
              <a:gd name="T62" fmla="*/ 525 w 1049"/>
              <a:gd name="T63" fmla="*/ 752 h 951"/>
              <a:gd name="T64" fmla="*/ 760 w 1049"/>
              <a:gd name="T65" fmla="*/ 461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9" h="951">
                <a:moveTo>
                  <a:pt x="134" y="111"/>
                </a:moveTo>
                <a:cubicBezTo>
                  <a:pt x="139" y="111"/>
                  <a:pt x="143" y="115"/>
                  <a:pt x="143" y="120"/>
                </a:cubicBezTo>
                <a:cubicBezTo>
                  <a:pt x="143" y="125"/>
                  <a:pt x="139" y="129"/>
                  <a:pt x="134" y="129"/>
                </a:cubicBezTo>
                <a:cubicBezTo>
                  <a:pt x="129" y="129"/>
                  <a:pt x="125" y="125"/>
                  <a:pt x="125" y="120"/>
                </a:cubicBezTo>
                <a:cubicBezTo>
                  <a:pt x="125" y="115"/>
                  <a:pt x="129" y="111"/>
                  <a:pt x="134" y="111"/>
                </a:cubicBezTo>
                <a:close/>
                <a:moveTo>
                  <a:pt x="240" y="120"/>
                </a:moveTo>
                <a:cubicBezTo>
                  <a:pt x="240" y="125"/>
                  <a:pt x="244" y="129"/>
                  <a:pt x="248" y="129"/>
                </a:cubicBezTo>
                <a:cubicBezTo>
                  <a:pt x="253" y="129"/>
                  <a:pt x="257" y="125"/>
                  <a:pt x="257" y="120"/>
                </a:cubicBezTo>
                <a:cubicBezTo>
                  <a:pt x="257" y="115"/>
                  <a:pt x="253" y="111"/>
                  <a:pt x="248" y="111"/>
                </a:cubicBezTo>
                <a:cubicBezTo>
                  <a:pt x="244" y="111"/>
                  <a:pt x="240" y="115"/>
                  <a:pt x="240" y="120"/>
                </a:cubicBezTo>
                <a:close/>
                <a:moveTo>
                  <a:pt x="354" y="120"/>
                </a:moveTo>
                <a:cubicBezTo>
                  <a:pt x="354" y="125"/>
                  <a:pt x="358" y="129"/>
                  <a:pt x="363" y="129"/>
                </a:cubicBezTo>
                <a:cubicBezTo>
                  <a:pt x="368" y="129"/>
                  <a:pt x="372" y="125"/>
                  <a:pt x="372" y="120"/>
                </a:cubicBezTo>
                <a:cubicBezTo>
                  <a:pt x="372" y="115"/>
                  <a:pt x="368" y="111"/>
                  <a:pt x="363" y="111"/>
                </a:cubicBezTo>
                <a:cubicBezTo>
                  <a:pt x="358" y="111"/>
                  <a:pt x="354" y="115"/>
                  <a:pt x="354" y="120"/>
                </a:cubicBezTo>
                <a:close/>
                <a:moveTo>
                  <a:pt x="973" y="951"/>
                </a:moveTo>
                <a:cubicBezTo>
                  <a:pt x="76" y="951"/>
                  <a:pt x="76" y="951"/>
                  <a:pt x="76" y="951"/>
                </a:cubicBezTo>
                <a:cubicBezTo>
                  <a:pt x="34" y="951"/>
                  <a:pt x="0" y="917"/>
                  <a:pt x="0" y="875"/>
                </a:cubicBezTo>
                <a:cubicBezTo>
                  <a:pt x="0" y="75"/>
                  <a:pt x="0" y="75"/>
                  <a:pt x="0" y="75"/>
                </a:cubicBezTo>
                <a:cubicBezTo>
                  <a:pt x="0" y="34"/>
                  <a:pt x="34" y="0"/>
                  <a:pt x="76" y="0"/>
                </a:cubicBezTo>
                <a:cubicBezTo>
                  <a:pt x="973" y="0"/>
                  <a:pt x="973" y="0"/>
                  <a:pt x="973" y="0"/>
                </a:cubicBezTo>
                <a:cubicBezTo>
                  <a:pt x="1015" y="0"/>
                  <a:pt x="1049" y="34"/>
                  <a:pt x="1049" y="75"/>
                </a:cubicBezTo>
                <a:cubicBezTo>
                  <a:pt x="1049" y="875"/>
                  <a:pt x="1049" y="875"/>
                  <a:pt x="1049" y="875"/>
                </a:cubicBezTo>
                <a:cubicBezTo>
                  <a:pt x="1049" y="917"/>
                  <a:pt x="1015" y="951"/>
                  <a:pt x="973" y="951"/>
                </a:cubicBezTo>
                <a:close/>
                <a:moveTo>
                  <a:pt x="0" y="238"/>
                </a:moveTo>
                <a:cubicBezTo>
                  <a:pt x="1049" y="238"/>
                  <a:pt x="1049" y="238"/>
                  <a:pt x="1049" y="238"/>
                </a:cubicBezTo>
                <a:moveTo>
                  <a:pt x="815" y="752"/>
                </a:moveTo>
                <a:cubicBezTo>
                  <a:pt x="815" y="696"/>
                  <a:pt x="800" y="644"/>
                  <a:pt x="772" y="600"/>
                </a:cubicBezTo>
                <a:moveTo>
                  <a:pt x="618" y="477"/>
                </a:moveTo>
                <a:cubicBezTo>
                  <a:pt x="589" y="467"/>
                  <a:pt x="557" y="461"/>
                  <a:pt x="525" y="461"/>
                </a:cubicBezTo>
                <a:cubicBezTo>
                  <a:pt x="364" y="461"/>
                  <a:pt x="234" y="591"/>
                  <a:pt x="234" y="752"/>
                </a:cubicBezTo>
                <a:moveTo>
                  <a:pt x="525" y="752"/>
                </a:moveTo>
                <a:cubicBezTo>
                  <a:pt x="760" y="461"/>
                  <a:pt x="760" y="461"/>
                  <a:pt x="760" y="461"/>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16" name="Freeform 164">
            <a:extLst>
              <a:ext uri="{FF2B5EF4-FFF2-40B4-BE49-F238E27FC236}">
                <a16:creationId xmlns:a16="http://schemas.microsoft.com/office/drawing/2014/main" id="{4ADFD9CD-6B49-4482-BEB2-42CEB072091D}"/>
              </a:ext>
            </a:extLst>
          </p:cNvPr>
          <p:cNvSpPr>
            <a:spLocks noEditPoints="1"/>
          </p:cNvSpPr>
          <p:nvPr/>
        </p:nvSpPr>
        <p:spPr bwMode="auto">
          <a:xfrm>
            <a:off x="8577263" y="3260725"/>
            <a:ext cx="307975" cy="336550"/>
          </a:xfrm>
          <a:custGeom>
            <a:avLst/>
            <a:gdLst>
              <a:gd name="T0" fmla="*/ 786 w 810"/>
              <a:gd name="T1" fmla="*/ 614 h 880"/>
              <a:gd name="T2" fmla="*/ 405 w 810"/>
              <a:gd name="T3" fmla="*/ 880 h 880"/>
              <a:gd name="T4" fmla="*/ 26 w 810"/>
              <a:gd name="T5" fmla="*/ 617 h 880"/>
              <a:gd name="T6" fmla="*/ 405 w 810"/>
              <a:gd name="T7" fmla="*/ 880 h 880"/>
              <a:gd name="T8" fmla="*/ 405 w 810"/>
              <a:gd name="T9" fmla="*/ 195 h 880"/>
              <a:gd name="T10" fmla="*/ 405 w 810"/>
              <a:gd name="T11" fmla="*/ 195 h 880"/>
              <a:gd name="T12" fmla="*/ 503 w 810"/>
              <a:gd name="T13" fmla="*/ 97 h 880"/>
              <a:gd name="T14" fmla="*/ 405 w 810"/>
              <a:gd name="T15" fmla="*/ 0 h 880"/>
              <a:gd name="T16" fmla="*/ 307 w 810"/>
              <a:gd name="T17" fmla="*/ 97 h 880"/>
              <a:gd name="T18" fmla="*/ 405 w 810"/>
              <a:gd name="T19" fmla="*/ 195 h 880"/>
              <a:gd name="T20" fmla="*/ 548 w 810"/>
              <a:gd name="T21" fmla="*/ 352 h 880"/>
              <a:gd name="T22" fmla="*/ 263 w 810"/>
              <a:gd name="T23" fmla="*/ 352 h 880"/>
              <a:gd name="T24" fmla="*/ 175 w 810"/>
              <a:gd name="T25" fmla="*/ 672 h 880"/>
              <a:gd name="T26" fmla="*/ 26 w 810"/>
              <a:gd name="T27" fmla="*/ 617 h 880"/>
              <a:gd name="T28" fmla="*/ 0 w 810"/>
              <a:gd name="T29" fmla="*/ 787 h 880"/>
              <a:gd name="T30" fmla="*/ 810 w 810"/>
              <a:gd name="T31" fmla="*/ 787 h 880"/>
              <a:gd name="T32" fmla="*/ 785 w 810"/>
              <a:gd name="T33" fmla="*/ 617 h 880"/>
              <a:gd name="T34" fmla="*/ 635 w 810"/>
              <a:gd name="T35" fmla="*/ 672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0" h="880">
                <a:moveTo>
                  <a:pt x="786" y="614"/>
                </a:moveTo>
                <a:cubicBezTo>
                  <a:pt x="729" y="769"/>
                  <a:pt x="580" y="880"/>
                  <a:pt x="405" y="880"/>
                </a:cubicBezTo>
                <a:cubicBezTo>
                  <a:pt x="231" y="880"/>
                  <a:pt x="83" y="771"/>
                  <a:pt x="26" y="617"/>
                </a:cubicBezTo>
                <a:moveTo>
                  <a:pt x="405" y="880"/>
                </a:moveTo>
                <a:cubicBezTo>
                  <a:pt x="405" y="195"/>
                  <a:pt x="405" y="195"/>
                  <a:pt x="405" y="195"/>
                </a:cubicBezTo>
                <a:moveTo>
                  <a:pt x="405" y="195"/>
                </a:moveTo>
                <a:cubicBezTo>
                  <a:pt x="459" y="195"/>
                  <a:pt x="503" y="151"/>
                  <a:pt x="503" y="97"/>
                </a:cubicBezTo>
                <a:cubicBezTo>
                  <a:pt x="503" y="43"/>
                  <a:pt x="459" y="0"/>
                  <a:pt x="405" y="0"/>
                </a:cubicBezTo>
                <a:cubicBezTo>
                  <a:pt x="351" y="0"/>
                  <a:pt x="307" y="43"/>
                  <a:pt x="307" y="97"/>
                </a:cubicBezTo>
                <a:cubicBezTo>
                  <a:pt x="307" y="151"/>
                  <a:pt x="351" y="195"/>
                  <a:pt x="405" y="195"/>
                </a:cubicBezTo>
                <a:close/>
                <a:moveTo>
                  <a:pt x="548" y="352"/>
                </a:moveTo>
                <a:cubicBezTo>
                  <a:pt x="263" y="352"/>
                  <a:pt x="263" y="352"/>
                  <a:pt x="263" y="352"/>
                </a:cubicBezTo>
                <a:moveTo>
                  <a:pt x="175" y="672"/>
                </a:moveTo>
                <a:cubicBezTo>
                  <a:pt x="26" y="617"/>
                  <a:pt x="26" y="617"/>
                  <a:pt x="26" y="617"/>
                </a:cubicBezTo>
                <a:cubicBezTo>
                  <a:pt x="0" y="787"/>
                  <a:pt x="0" y="787"/>
                  <a:pt x="0" y="787"/>
                </a:cubicBezTo>
                <a:moveTo>
                  <a:pt x="810" y="787"/>
                </a:moveTo>
                <a:cubicBezTo>
                  <a:pt x="785" y="617"/>
                  <a:pt x="785" y="617"/>
                  <a:pt x="785" y="617"/>
                </a:cubicBezTo>
                <a:cubicBezTo>
                  <a:pt x="635" y="672"/>
                  <a:pt x="635" y="672"/>
                  <a:pt x="635" y="672"/>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17" name="Freeform 165">
            <a:extLst>
              <a:ext uri="{FF2B5EF4-FFF2-40B4-BE49-F238E27FC236}">
                <a16:creationId xmlns:a16="http://schemas.microsoft.com/office/drawing/2014/main" id="{755AC7B4-A854-4BAD-8649-FC0B987E167E}"/>
              </a:ext>
            </a:extLst>
          </p:cNvPr>
          <p:cNvSpPr>
            <a:spLocks noEditPoints="1"/>
          </p:cNvSpPr>
          <p:nvPr/>
        </p:nvSpPr>
        <p:spPr bwMode="auto">
          <a:xfrm>
            <a:off x="6430963" y="4381500"/>
            <a:ext cx="384175" cy="384175"/>
          </a:xfrm>
          <a:custGeom>
            <a:avLst/>
            <a:gdLst>
              <a:gd name="T0" fmla="*/ 1011 w 1011"/>
              <a:gd name="T1" fmla="*/ 505 h 1011"/>
              <a:gd name="T2" fmla="*/ 505 w 1011"/>
              <a:gd name="T3" fmla="*/ 1011 h 1011"/>
              <a:gd name="T4" fmla="*/ 0 w 1011"/>
              <a:gd name="T5" fmla="*/ 505 h 1011"/>
              <a:gd name="T6" fmla="*/ 505 w 1011"/>
              <a:gd name="T7" fmla="*/ 0 h 1011"/>
              <a:gd name="T8" fmla="*/ 1011 w 1011"/>
              <a:gd name="T9" fmla="*/ 505 h 1011"/>
              <a:gd name="T10" fmla="*/ 824 w 1011"/>
              <a:gd name="T11" fmla="*/ 505 h 1011"/>
              <a:gd name="T12" fmla="*/ 505 w 1011"/>
              <a:gd name="T13" fmla="*/ 187 h 1011"/>
              <a:gd name="T14" fmla="*/ 187 w 1011"/>
              <a:gd name="T15" fmla="*/ 505 h 1011"/>
              <a:gd name="T16" fmla="*/ 505 w 1011"/>
              <a:gd name="T17" fmla="*/ 824 h 1011"/>
              <a:gd name="T18" fmla="*/ 824 w 1011"/>
              <a:gd name="T19" fmla="*/ 505 h 1011"/>
              <a:gd name="T20" fmla="*/ 637 w 1011"/>
              <a:gd name="T21" fmla="*/ 505 h 1011"/>
              <a:gd name="T22" fmla="*/ 505 w 1011"/>
              <a:gd name="T23" fmla="*/ 374 h 1011"/>
              <a:gd name="T24" fmla="*/ 374 w 1011"/>
              <a:gd name="T25" fmla="*/ 505 h 1011"/>
              <a:gd name="T26" fmla="*/ 505 w 1011"/>
              <a:gd name="T27" fmla="*/ 637 h 1011"/>
              <a:gd name="T28" fmla="*/ 637 w 1011"/>
              <a:gd name="T29" fmla="*/ 505 h 1011"/>
              <a:gd name="T30" fmla="*/ 0 w 1011"/>
              <a:gd name="T31" fmla="*/ 505 h 1011"/>
              <a:gd name="T32" fmla="*/ 374 w 1011"/>
              <a:gd name="T33" fmla="*/ 505 h 1011"/>
              <a:gd name="T34" fmla="*/ 1011 w 1011"/>
              <a:gd name="T35" fmla="*/ 505 h 1011"/>
              <a:gd name="T36" fmla="*/ 637 w 1011"/>
              <a:gd name="T37" fmla="*/ 505 h 1011"/>
              <a:gd name="T38" fmla="*/ 505 w 1011"/>
              <a:gd name="T39" fmla="*/ 374 h 1011"/>
              <a:gd name="T40" fmla="*/ 505 w 1011"/>
              <a:gd name="T41" fmla="*/ 0 h 1011"/>
              <a:gd name="T42" fmla="*/ 505 w 1011"/>
              <a:gd name="T43" fmla="*/ 637 h 1011"/>
              <a:gd name="T44" fmla="*/ 505 w 1011"/>
              <a:gd name="T45" fmla="*/ 1011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1" h="1011">
                <a:moveTo>
                  <a:pt x="1011" y="505"/>
                </a:moveTo>
                <a:cubicBezTo>
                  <a:pt x="1011" y="785"/>
                  <a:pt x="785" y="1011"/>
                  <a:pt x="505" y="1011"/>
                </a:cubicBezTo>
                <a:cubicBezTo>
                  <a:pt x="226" y="1011"/>
                  <a:pt x="0" y="785"/>
                  <a:pt x="0" y="505"/>
                </a:cubicBezTo>
                <a:cubicBezTo>
                  <a:pt x="0" y="226"/>
                  <a:pt x="226" y="0"/>
                  <a:pt x="505" y="0"/>
                </a:cubicBezTo>
                <a:cubicBezTo>
                  <a:pt x="785" y="0"/>
                  <a:pt x="1011" y="226"/>
                  <a:pt x="1011" y="505"/>
                </a:cubicBezTo>
                <a:close/>
                <a:moveTo>
                  <a:pt x="824" y="505"/>
                </a:moveTo>
                <a:cubicBezTo>
                  <a:pt x="824" y="330"/>
                  <a:pt x="681" y="187"/>
                  <a:pt x="505" y="187"/>
                </a:cubicBezTo>
                <a:cubicBezTo>
                  <a:pt x="330" y="187"/>
                  <a:pt x="187" y="330"/>
                  <a:pt x="187" y="505"/>
                </a:cubicBezTo>
                <a:cubicBezTo>
                  <a:pt x="187" y="681"/>
                  <a:pt x="330" y="824"/>
                  <a:pt x="505" y="824"/>
                </a:cubicBezTo>
                <a:cubicBezTo>
                  <a:pt x="681" y="824"/>
                  <a:pt x="824" y="681"/>
                  <a:pt x="824" y="505"/>
                </a:cubicBezTo>
                <a:close/>
                <a:moveTo>
                  <a:pt x="637" y="505"/>
                </a:moveTo>
                <a:cubicBezTo>
                  <a:pt x="637" y="433"/>
                  <a:pt x="578" y="374"/>
                  <a:pt x="505" y="374"/>
                </a:cubicBezTo>
                <a:cubicBezTo>
                  <a:pt x="433" y="374"/>
                  <a:pt x="374" y="433"/>
                  <a:pt x="374" y="505"/>
                </a:cubicBezTo>
                <a:cubicBezTo>
                  <a:pt x="374" y="578"/>
                  <a:pt x="433" y="637"/>
                  <a:pt x="505" y="637"/>
                </a:cubicBezTo>
                <a:cubicBezTo>
                  <a:pt x="578" y="637"/>
                  <a:pt x="637" y="578"/>
                  <a:pt x="637" y="505"/>
                </a:cubicBezTo>
                <a:close/>
                <a:moveTo>
                  <a:pt x="0" y="505"/>
                </a:moveTo>
                <a:cubicBezTo>
                  <a:pt x="374" y="505"/>
                  <a:pt x="374" y="505"/>
                  <a:pt x="374" y="505"/>
                </a:cubicBezTo>
                <a:moveTo>
                  <a:pt x="1011" y="505"/>
                </a:moveTo>
                <a:cubicBezTo>
                  <a:pt x="637" y="505"/>
                  <a:pt x="637" y="505"/>
                  <a:pt x="637" y="505"/>
                </a:cubicBezTo>
                <a:moveTo>
                  <a:pt x="505" y="374"/>
                </a:moveTo>
                <a:cubicBezTo>
                  <a:pt x="505" y="0"/>
                  <a:pt x="505" y="0"/>
                  <a:pt x="505" y="0"/>
                </a:cubicBezTo>
                <a:moveTo>
                  <a:pt x="505" y="637"/>
                </a:moveTo>
                <a:cubicBezTo>
                  <a:pt x="505" y="1011"/>
                  <a:pt x="505" y="1011"/>
                  <a:pt x="505" y="1011"/>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18" name="Freeform 166">
            <a:extLst>
              <a:ext uri="{FF2B5EF4-FFF2-40B4-BE49-F238E27FC236}">
                <a16:creationId xmlns:a16="http://schemas.microsoft.com/office/drawing/2014/main" id="{D68843C8-8F64-4BEB-8246-0C9B462D656F}"/>
              </a:ext>
            </a:extLst>
          </p:cNvPr>
          <p:cNvSpPr>
            <a:spLocks noEditPoints="1"/>
          </p:cNvSpPr>
          <p:nvPr/>
        </p:nvSpPr>
        <p:spPr bwMode="auto">
          <a:xfrm>
            <a:off x="1163638" y="4418013"/>
            <a:ext cx="376238" cy="312738"/>
          </a:xfrm>
          <a:custGeom>
            <a:avLst/>
            <a:gdLst>
              <a:gd name="T0" fmla="*/ 494 w 988"/>
              <a:gd name="T1" fmla="*/ 821 h 821"/>
              <a:gd name="T2" fmla="*/ 243 w 988"/>
              <a:gd name="T3" fmla="*/ 570 h 821"/>
              <a:gd name="T4" fmla="*/ 259 w 988"/>
              <a:gd name="T5" fmla="*/ 287 h 821"/>
              <a:gd name="T6" fmla="*/ 313 w 988"/>
              <a:gd name="T7" fmla="*/ 236 h 821"/>
              <a:gd name="T8" fmla="*/ 675 w 988"/>
              <a:gd name="T9" fmla="*/ 236 h 821"/>
              <a:gd name="T10" fmla="*/ 729 w 988"/>
              <a:gd name="T11" fmla="*/ 287 h 821"/>
              <a:gd name="T12" fmla="*/ 745 w 988"/>
              <a:gd name="T13" fmla="*/ 570 h 821"/>
              <a:gd name="T14" fmla="*/ 494 w 988"/>
              <a:gd name="T15" fmla="*/ 821 h 821"/>
              <a:gd name="T16" fmla="*/ 494 w 988"/>
              <a:gd name="T17" fmla="*/ 0 h 821"/>
              <a:gd name="T18" fmla="*/ 494 w 988"/>
              <a:gd name="T19" fmla="*/ 0 h 821"/>
              <a:gd name="T20" fmla="*/ 367 w 988"/>
              <a:gd name="T21" fmla="*/ 127 h 821"/>
              <a:gd name="T22" fmla="*/ 367 w 988"/>
              <a:gd name="T23" fmla="*/ 236 h 821"/>
              <a:gd name="T24" fmla="*/ 621 w 988"/>
              <a:gd name="T25" fmla="*/ 236 h 821"/>
              <a:gd name="T26" fmla="*/ 621 w 988"/>
              <a:gd name="T27" fmla="*/ 127 h 821"/>
              <a:gd name="T28" fmla="*/ 494 w 988"/>
              <a:gd name="T29" fmla="*/ 0 h 821"/>
              <a:gd name="T30" fmla="*/ 730 w 988"/>
              <a:gd name="T31" fmla="*/ 312 h 821"/>
              <a:gd name="T32" fmla="*/ 866 w 988"/>
              <a:gd name="T33" fmla="*/ 249 h 821"/>
              <a:gd name="T34" fmla="*/ 866 w 988"/>
              <a:gd name="T35" fmla="*/ 85 h 821"/>
              <a:gd name="T36" fmla="*/ 988 w 988"/>
              <a:gd name="T37" fmla="*/ 481 h 821"/>
              <a:gd name="T38" fmla="*/ 866 w 988"/>
              <a:gd name="T39" fmla="*/ 415 h 821"/>
              <a:gd name="T40" fmla="*/ 736 w 988"/>
              <a:gd name="T41" fmla="*/ 415 h 821"/>
              <a:gd name="T42" fmla="*/ 899 w 988"/>
              <a:gd name="T43" fmla="*/ 707 h 821"/>
              <a:gd name="T44" fmla="*/ 849 w 988"/>
              <a:gd name="T45" fmla="*/ 562 h 821"/>
              <a:gd name="T46" fmla="*/ 745 w 988"/>
              <a:gd name="T47" fmla="*/ 562 h 821"/>
              <a:gd name="T48" fmla="*/ 122 w 988"/>
              <a:gd name="T49" fmla="*/ 85 h 821"/>
              <a:gd name="T50" fmla="*/ 122 w 988"/>
              <a:gd name="T51" fmla="*/ 249 h 821"/>
              <a:gd name="T52" fmla="*/ 258 w 988"/>
              <a:gd name="T53" fmla="*/ 312 h 821"/>
              <a:gd name="T54" fmla="*/ 252 w 988"/>
              <a:gd name="T55" fmla="*/ 415 h 821"/>
              <a:gd name="T56" fmla="*/ 122 w 988"/>
              <a:gd name="T57" fmla="*/ 415 h 821"/>
              <a:gd name="T58" fmla="*/ 0 w 988"/>
              <a:gd name="T59" fmla="*/ 481 h 821"/>
              <a:gd name="T60" fmla="*/ 243 w 988"/>
              <a:gd name="T61" fmla="*/ 562 h 821"/>
              <a:gd name="T62" fmla="*/ 139 w 988"/>
              <a:gd name="T63" fmla="*/ 562 h 821"/>
              <a:gd name="T64" fmla="*/ 89 w 988"/>
              <a:gd name="T65" fmla="*/ 707 h 821"/>
              <a:gd name="T66" fmla="*/ 308 w 988"/>
              <a:gd name="T67" fmla="*/ 739 h 821"/>
              <a:gd name="T68" fmla="*/ 494 w 988"/>
              <a:gd name="T69" fmla="*/ 562 h 821"/>
              <a:gd name="T70" fmla="*/ 494 w 988"/>
              <a:gd name="T71" fmla="*/ 236 h 821"/>
              <a:gd name="T72" fmla="*/ 680 w 988"/>
              <a:gd name="T73" fmla="*/ 739 h 821"/>
              <a:gd name="T74" fmla="*/ 494 w 988"/>
              <a:gd name="T75" fmla="*/ 562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8" h="821">
                <a:moveTo>
                  <a:pt x="494" y="821"/>
                </a:moveTo>
                <a:cubicBezTo>
                  <a:pt x="355" y="821"/>
                  <a:pt x="243" y="709"/>
                  <a:pt x="243" y="570"/>
                </a:cubicBezTo>
                <a:cubicBezTo>
                  <a:pt x="259" y="287"/>
                  <a:pt x="259" y="287"/>
                  <a:pt x="259" y="287"/>
                </a:cubicBezTo>
                <a:cubicBezTo>
                  <a:pt x="261" y="259"/>
                  <a:pt x="284" y="236"/>
                  <a:pt x="313" y="236"/>
                </a:cubicBezTo>
                <a:cubicBezTo>
                  <a:pt x="675" y="236"/>
                  <a:pt x="675" y="236"/>
                  <a:pt x="675" y="236"/>
                </a:cubicBezTo>
                <a:cubicBezTo>
                  <a:pt x="704" y="236"/>
                  <a:pt x="727" y="259"/>
                  <a:pt x="729" y="287"/>
                </a:cubicBezTo>
                <a:cubicBezTo>
                  <a:pt x="745" y="570"/>
                  <a:pt x="745" y="570"/>
                  <a:pt x="745" y="570"/>
                </a:cubicBezTo>
                <a:cubicBezTo>
                  <a:pt x="745" y="709"/>
                  <a:pt x="633" y="821"/>
                  <a:pt x="494" y="821"/>
                </a:cubicBezTo>
                <a:close/>
                <a:moveTo>
                  <a:pt x="494" y="0"/>
                </a:moveTo>
                <a:cubicBezTo>
                  <a:pt x="494" y="0"/>
                  <a:pt x="494" y="0"/>
                  <a:pt x="494" y="0"/>
                </a:cubicBezTo>
                <a:cubicBezTo>
                  <a:pt x="424" y="0"/>
                  <a:pt x="367" y="57"/>
                  <a:pt x="367" y="127"/>
                </a:cubicBezTo>
                <a:cubicBezTo>
                  <a:pt x="367" y="236"/>
                  <a:pt x="367" y="236"/>
                  <a:pt x="367" y="236"/>
                </a:cubicBezTo>
                <a:cubicBezTo>
                  <a:pt x="621" y="236"/>
                  <a:pt x="621" y="236"/>
                  <a:pt x="621" y="236"/>
                </a:cubicBezTo>
                <a:cubicBezTo>
                  <a:pt x="621" y="127"/>
                  <a:pt x="621" y="127"/>
                  <a:pt x="621" y="127"/>
                </a:cubicBezTo>
                <a:cubicBezTo>
                  <a:pt x="621" y="57"/>
                  <a:pt x="564" y="0"/>
                  <a:pt x="494" y="0"/>
                </a:cubicBezTo>
                <a:close/>
                <a:moveTo>
                  <a:pt x="730" y="312"/>
                </a:moveTo>
                <a:cubicBezTo>
                  <a:pt x="866" y="249"/>
                  <a:pt x="866" y="249"/>
                  <a:pt x="866" y="249"/>
                </a:cubicBezTo>
                <a:cubicBezTo>
                  <a:pt x="866" y="85"/>
                  <a:pt x="866" y="85"/>
                  <a:pt x="866" y="85"/>
                </a:cubicBezTo>
                <a:moveTo>
                  <a:pt x="988" y="481"/>
                </a:moveTo>
                <a:cubicBezTo>
                  <a:pt x="866" y="415"/>
                  <a:pt x="866" y="415"/>
                  <a:pt x="866" y="415"/>
                </a:cubicBezTo>
                <a:cubicBezTo>
                  <a:pt x="736" y="415"/>
                  <a:pt x="736" y="415"/>
                  <a:pt x="736" y="415"/>
                </a:cubicBezTo>
                <a:moveTo>
                  <a:pt x="899" y="707"/>
                </a:moveTo>
                <a:cubicBezTo>
                  <a:pt x="849" y="562"/>
                  <a:pt x="849" y="562"/>
                  <a:pt x="849" y="562"/>
                </a:cubicBezTo>
                <a:cubicBezTo>
                  <a:pt x="745" y="562"/>
                  <a:pt x="745" y="562"/>
                  <a:pt x="745" y="562"/>
                </a:cubicBezTo>
                <a:moveTo>
                  <a:pt x="122" y="85"/>
                </a:moveTo>
                <a:cubicBezTo>
                  <a:pt x="122" y="249"/>
                  <a:pt x="122" y="249"/>
                  <a:pt x="122" y="249"/>
                </a:cubicBezTo>
                <a:cubicBezTo>
                  <a:pt x="258" y="312"/>
                  <a:pt x="258" y="312"/>
                  <a:pt x="258" y="312"/>
                </a:cubicBezTo>
                <a:moveTo>
                  <a:pt x="252" y="415"/>
                </a:moveTo>
                <a:cubicBezTo>
                  <a:pt x="122" y="415"/>
                  <a:pt x="122" y="415"/>
                  <a:pt x="122" y="415"/>
                </a:cubicBezTo>
                <a:cubicBezTo>
                  <a:pt x="0" y="481"/>
                  <a:pt x="0" y="481"/>
                  <a:pt x="0" y="481"/>
                </a:cubicBezTo>
                <a:moveTo>
                  <a:pt x="243" y="562"/>
                </a:moveTo>
                <a:cubicBezTo>
                  <a:pt x="139" y="562"/>
                  <a:pt x="139" y="562"/>
                  <a:pt x="139" y="562"/>
                </a:cubicBezTo>
                <a:cubicBezTo>
                  <a:pt x="89" y="707"/>
                  <a:pt x="89" y="707"/>
                  <a:pt x="89" y="707"/>
                </a:cubicBezTo>
                <a:moveTo>
                  <a:pt x="308" y="739"/>
                </a:moveTo>
                <a:cubicBezTo>
                  <a:pt x="494" y="562"/>
                  <a:pt x="494" y="562"/>
                  <a:pt x="494" y="562"/>
                </a:cubicBezTo>
                <a:cubicBezTo>
                  <a:pt x="494" y="236"/>
                  <a:pt x="494" y="236"/>
                  <a:pt x="494" y="236"/>
                </a:cubicBezTo>
                <a:moveTo>
                  <a:pt x="680" y="739"/>
                </a:moveTo>
                <a:cubicBezTo>
                  <a:pt x="494" y="562"/>
                  <a:pt x="494" y="562"/>
                  <a:pt x="494" y="562"/>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19" name="Freeform 167">
            <a:extLst>
              <a:ext uri="{FF2B5EF4-FFF2-40B4-BE49-F238E27FC236}">
                <a16:creationId xmlns:a16="http://schemas.microsoft.com/office/drawing/2014/main" id="{C0C8066D-26B4-453E-8BA6-2210DE934198}"/>
              </a:ext>
            </a:extLst>
          </p:cNvPr>
          <p:cNvSpPr>
            <a:spLocks noEditPoints="1"/>
          </p:cNvSpPr>
          <p:nvPr/>
        </p:nvSpPr>
        <p:spPr bwMode="auto">
          <a:xfrm>
            <a:off x="9607550" y="3219450"/>
            <a:ext cx="357188" cy="419100"/>
          </a:xfrm>
          <a:custGeom>
            <a:avLst/>
            <a:gdLst>
              <a:gd name="T0" fmla="*/ 75 w 225"/>
              <a:gd name="T1" fmla="*/ 264 h 264"/>
              <a:gd name="T2" fmla="*/ 0 w 225"/>
              <a:gd name="T3" fmla="*/ 264 h 264"/>
              <a:gd name="T4" fmla="*/ 0 w 225"/>
              <a:gd name="T5" fmla="*/ 198 h 264"/>
              <a:gd name="T6" fmla="*/ 75 w 225"/>
              <a:gd name="T7" fmla="*/ 198 h 264"/>
              <a:gd name="T8" fmla="*/ 75 w 225"/>
              <a:gd name="T9" fmla="*/ 264 h 264"/>
              <a:gd name="T10" fmla="*/ 150 w 225"/>
              <a:gd name="T11" fmla="*/ 126 h 264"/>
              <a:gd name="T12" fmla="*/ 75 w 225"/>
              <a:gd name="T13" fmla="*/ 126 h 264"/>
              <a:gd name="T14" fmla="*/ 75 w 225"/>
              <a:gd name="T15" fmla="*/ 264 h 264"/>
              <a:gd name="T16" fmla="*/ 150 w 225"/>
              <a:gd name="T17" fmla="*/ 264 h 264"/>
              <a:gd name="T18" fmla="*/ 150 w 225"/>
              <a:gd name="T19" fmla="*/ 126 h 264"/>
              <a:gd name="T20" fmla="*/ 225 w 225"/>
              <a:gd name="T21" fmla="*/ 173 h 264"/>
              <a:gd name="T22" fmla="*/ 150 w 225"/>
              <a:gd name="T23" fmla="*/ 173 h 264"/>
              <a:gd name="T24" fmla="*/ 150 w 225"/>
              <a:gd name="T25" fmla="*/ 264 h 264"/>
              <a:gd name="T26" fmla="*/ 225 w 225"/>
              <a:gd name="T27" fmla="*/ 264 h 264"/>
              <a:gd name="T28" fmla="*/ 225 w 225"/>
              <a:gd name="T29" fmla="*/ 173 h 264"/>
              <a:gd name="T30" fmla="*/ 97 w 225"/>
              <a:gd name="T31" fmla="*/ 31 h 264"/>
              <a:gd name="T32" fmla="*/ 64 w 225"/>
              <a:gd name="T33" fmla="*/ 36 h 264"/>
              <a:gd name="T34" fmla="*/ 88 w 225"/>
              <a:gd name="T35" fmla="*/ 59 h 264"/>
              <a:gd name="T36" fmla="*/ 82 w 225"/>
              <a:gd name="T37" fmla="*/ 93 h 264"/>
              <a:gd name="T38" fmla="*/ 112 w 225"/>
              <a:gd name="T39" fmla="*/ 77 h 264"/>
              <a:gd name="T40" fmla="*/ 143 w 225"/>
              <a:gd name="T41" fmla="*/ 93 h 264"/>
              <a:gd name="T42" fmla="*/ 137 w 225"/>
              <a:gd name="T43" fmla="*/ 59 h 264"/>
              <a:gd name="T44" fmla="*/ 161 w 225"/>
              <a:gd name="T45" fmla="*/ 36 h 264"/>
              <a:gd name="T46" fmla="*/ 128 w 225"/>
              <a:gd name="T47" fmla="*/ 31 h 264"/>
              <a:gd name="T48" fmla="*/ 112 w 225"/>
              <a:gd name="T49" fmla="*/ 0 h 264"/>
              <a:gd name="T50" fmla="*/ 97 w 225"/>
              <a:gd name="T51" fmla="*/ 3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5" h="264">
                <a:moveTo>
                  <a:pt x="75" y="264"/>
                </a:moveTo>
                <a:lnTo>
                  <a:pt x="0" y="264"/>
                </a:lnTo>
                <a:lnTo>
                  <a:pt x="0" y="198"/>
                </a:lnTo>
                <a:lnTo>
                  <a:pt x="75" y="198"/>
                </a:lnTo>
                <a:lnTo>
                  <a:pt x="75" y="264"/>
                </a:lnTo>
                <a:close/>
                <a:moveTo>
                  <a:pt x="150" y="126"/>
                </a:moveTo>
                <a:lnTo>
                  <a:pt x="75" y="126"/>
                </a:lnTo>
                <a:lnTo>
                  <a:pt x="75" y="264"/>
                </a:lnTo>
                <a:lnTo>
                  <a:pt x="150" y="264"/>
                </a:lnTo>
                <a:lnTo>
                  <a:pt x="150" y="126"/>
                </a:lnTo>
                <a:close/>
                <a:moveTo>
                  <a:pt x="225" y="173"/>
                </a:moveTo>
                <a:lnTo>
                  <a:pt x="150" y="173"/>
                </a:lnTo>
                <a:lnTo>
                  <a:pt x="150" y="264"/>
                </a:lnTo>
                <a:lnTo>
                  <a:pt x="225" y="264"/>
                </a:lnTo>
                <a:lnTo>
                  <a:pt x="225" y="173"/>
                </a:lnTo>
                <a:close/>
                <a:moveTo>
                  <a:pt x="97" y="31"/>
                </a:moveTo>
                <a:lnTo>
                  <a:pt x="64" y="36"/>
                </a:lnTo>
                <a:lnTo>
                  <a:pt x="88" y="59"/>
                </a:lnTo>
                <a:lnTo>
                  <a:pt x="82" y="93"/>
                </a:lnTo>
                <a:lnTo>
                  <a:pt x="112" y="77"/>
                </a:lnTo>
                <a:lnTo>
                  <a:pt x="143" y="93"/>
                </a:lnTo>
                <a:lnTo>
                  <a:pt x="137" y="59"/>
                </a:lnTo>
                <a:lnTo>
                  <a:pt x="161" y="36"/>
                </a:lnTo>
                <a:lnTo>
                  <a:pt x="128" y="31"/>
                </a:lnTo>
                <a:lnTo>
                  <a:pt x="112" y="0"/>
                </a:lnTo>
                <a:lnTo>
                  <a:pt x="97" y="31"/>
                </a:ln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0" name="Freeform 168">
            <a:extLst>
              <a:ext uri="{FF2B5EF4-FFF2-40B4-BE49-F238E27FC236}">
                <a16:creationId xmlns:a16="http://schemas.microsoft.com/office/drawing/2014/main" id="{88BB4E54-DE3F-418D-9EA6-2B1522AFEA88}"/>
              </a:ext>
            </a:extLst>
          </p:cNvPr>
          <p:cNvSpPr>
            <a:spLocks noEditPoints="1"/>
          </p:cNvSpPr>
          <p:nvPr/>
        </p:nvSpPr>
        <p:spPr bwMode="auto">
          <a:xfrm>
            <a:off x="9621838" y="4418013"/>
            <a:ext cx="328613" cy="311150"/>
          </a:xfrm>
          <a:custGeom>
            <a:avLst/>
            <a:gdLst>
              <a:gd name="T0" fmla="*/ 53 w 861"/>
              <a:gd name="T1" fmla="*/ 251 h 817"/>
              <a:gd name="T2" fmla="*/ 430 w 861"/>
              <a:gd name="T3" fmla="*/ 0 h 817"/>
              <a:gd name="T4" fmla="*/ 831 w 861"/>
              <a:gd name="T5" fmla="*/ 326 h 817"/>
              <a:gd name="T6" fmla="*/ 618 w 861"/>
              <a:gd name="T7" fmla="*/ 200 h 817"/>
              <a:gd name="T8" fmla="*/ 831 w 861"/>
              <a:gd name="T9" fmla="*/ 326 h 817"/>
              <a:gd name="T10" fmla="*/ 861 w 861"/>
              <a:gd name="T11" fmla="*/ 57 h 817"/>
              <a:gd name="T12" fmla="*/ 30 w 861"/>
              <a:gd name="T13" fmla="*/ 491 h 817"/>
              <a:gd name="T14" fmla="*/ 430 w 861"/>
              <a:gd name="T15" fmla="*/ 817 h 817"/>
              <a:gd name="T16" fmla="*/ 808 w 861"/>
              <a:gd name="T17" fmla="*/ 565 h 817"/>
              <a:gd name="T18" fmla="*/ 242 w 861"/>
              <a:gd name="T19" fmla="*/ 617 h 817"/>
              <a:gd name="T20" fmla="*/ 30 w 861"/>
              <a:gd name="T21" fmla="*/ 491 h 817"/>
              <a:gd name="T22" fmla="*/ 0 w 861"/>
              <a:gd name="T23" fmla="*/ 76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1" h="817">
                <a:moveTo>
                  <a:pt x="53" y="251"/>
                </a:moveTo>
                <a:cubicBezTo>
                  <a:pt x="114" y="103"/>
                  <a:pt x="260" y="0"/>
                  <a:pt x="430" y="0"/>
                </a:cubicBezTo>
                <a:cubicBezTo>
                  <a:pt x="628" y="0"/>
                  <a:pt x="793" y="140"/>
                  <a:pt x="831" y="326"/>
                </a:cubicBezTo>
                <a:moveTo>
                  <a:pt x="618" y="200"/>
                </a:moveTo>
                <a:cubicBezTo>
                  <a:pt x="831" y="326"/>
                  <a:pt x="831" y="326"/>
                  <a:pt x="831" y="326"/>
                </a:cubicBezTo>
                <a:cubicBezTo>
                  <a:pt x="861" y="57"/>
                  <a:pt x="861" y="57"/>
                  <a:pt x="861" y="57"/>
                </a:cubicBezTo>
                <a:moveTo>
                  <a:pt x="30" y="491"/>
                </a:moveTo>
                <a:cubicBezTo>
                  <a:pt x="68" y="677"/>
                  <a:pt x="233" y="817"/>
                  <a:pt x="430" y="817"/>
                </a:cubicBezTo>
                <a:cubicBezTo>
                  <a:pt x="600" y="817"/>
                  <a:pt x="746" y="713"/>
                  <a:pt x="808" y="565"/>
                </a:cubicBezTo>
                <a:moveTo>
                  <a:pt x="242" y="617"/>
                </a:moveTo>
                <a:cubicBezTo>
                  <a:pt x="30" y="491"/>
                  <a:pt x="30" y="491"/>
                  <a:pt x="30" y="491"/>
                </a:cubicBezTo>
                <a:cubicBezTo>
                  <a:pt x="0" y="760"/>
                  <a:pt x="0" y="760"/>
                  <a:pt x="0" y="760"/>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1" name="Freeform 169">
            <a:extLst>
              <a:ext uri="{FF2B5EF4-FFF2-40B4-BE49-F238E27FC236}">
                <a16:creationId xmlns:a16="http://schemas.microsoft.com/office/drawing/2014/main" id="{448B950B-80D6-421D-98C2-C74B67B81719}"/>
              </a:ext>
            </a:extLst>
          </p:cNvPr>
          <p:cNvSpPr>
            <a:spLocks noEditPoints="1"/>
          </p:cNvSpPr>
          <p:nvPr/>
        </p:nvSpPr>
        <p:spPr bwMode="auto">
          <a:xfrm>
            <a:off x="10671175" y="3216275"/>
            <a:ext cx="338138" cy="425450"/>
          </a:xfrm>
          <a:custGeom>
            <a:avLst/>
            <a:gdLst>
              <a:gd name="T0" fmla="*/ 450 w 890"/>
              <a:gd name="T1" fmla="*/ 894 h 1114"/>
              <a:gd name="T2" fmla="*/ 670 w 890"/>
              <a:gd name="T3" fmla="*/ 674 h 1114"/>
              <a:gd name="T4" fmla="*/ 890 w 890"/>
              <a:gd name="T5" fmla="*/ 894 h 1114"/>
              <a:gd name="T6" fmla="*/ 670 w 890"/>
              <a:gd name="T7" fmla="*/ 1114 h 1114"/>
              <a:gd name="T8" fmla="*/ 450 w 890"/>
              <a:gd name="T9" fmla="*/ 894 h 1114"/>
              <a:gd name="T10" fmla="*/ 601 w 890"/>
              <a:gd name="T11" fmla="*/ 909 h 1114"/>
              <a:gd name="T12" fmla="*/ 663 w 890"/>
              <a:gd name="T13" fmla="*/ 963 h 1114"/>
              <a:gd name="T14" fmla="*/ 761 w 890"/>
              <a:gd name="T15" fmla="*/ 825 h 1114"/>
              <a:gd name="T16" fmla="*/ 0 w 890"/>
              <a:gd name="T17" fmla="*/ 202 h 1114"/>
              <a:gd name="T18" fmla="*/ 145 w 890"/>
              <a:gd name="T19" fmla="*/ 202 h 1114"/>
              <a:gd name="T20" fmla="*/ 202 w 890"/>
              <a:gd name="T21" fmla="*/ 145 h 1114"/>
              <a:gd name="T22" fmla="*/ 202 w 890"/>
              <a:gd name="T23" fmla="*/ 0 h 1114"/>
              <a:gd name="T24" fmla="*/ 738 w 890"/>
              <a:gd name="T25" fmla="*/ 685 h 1114"/>
              <a:gd name="T26" fmla="*/ 738 w 890"/>
              <a:gd name="T27" fmla="*/ 57 h 1114"/>
              <a:gd name="T28" fmla="*/ 681 w 890"/>
              <a:gd name="T29" fmla="*/ 0 h 1114"/>
              <a:gd name="T30" fmla="*/ 202 w 890"/>
              <a:gd name="T31" fmla="*/ 0 h 1114"/>
              <a:gd name="T32" fmla="*/ 0 w 890"/>
              <a:gd name="T33" fmla="*/ 202 h 1114"/>
              <a:gd name="T34" fmla="*/ 0 w 890"/>
              <a:gd name="T35" fmla="*/ 934 h 1114"/>
              <a:gd name="T36" fmla="*/ 57 w 890"/>
              <a:gd name="T37" fmla="*/ 991 h 1114"/>
              <a:gd name="T38" fmla="*/ 471 w 890"/>
              <a:gd name="T39" fmla="*/ 991 h 1114"/>
              <a:gd name="T40" fmla="*/ 199 w 890"/>
              <a:gd name="T41" fmla="*/ 333 h 1114"/>
              <a:gd name="T42" fmla="*/ 539 w 890"/>
              <a:gd name="T43" fmla="*/ 333 h 1114"/>
              <a:gd name="T44" fmla="*/ 199 w 890"/>
              <a:gd name="T45" fmla="*/ 496 h 1114"/>
              <a:gd name="T46" fmla="*/ 539 w 890"/>
              <a:gd name="T47" fmla="*/ 496 h 1114"/>
              <a:gd name="T48" fmla="*/ 199 w 890"/>
              <a:gd name="T49" fmla="*/ 659 h 1114"/>
              <a:gd name="T50" fmla="*/ 425 w 890"/>
              <a:gd name="T51" fmla="*/ 659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0" h="1114">
                <a:moveTo>
                  <a:pt x="450" y="894"/>
                </a:moveTo>
                <a:cubicBezTo>
                  <a:pt x="450" y="772"/>
                  <a:pt x="548" y="674"/>
                  <a:pt x="670" y="674"/>
                </a:cubicBezTo>
                <a:cubicBezTo>
                  <a:pt x="791" y="674"/>
                  <a:pt x="890" y="772"/>
                  <a:pt x="890" y="894"/>
                </a:cubicBezTo>
                <a:cubicBezTo>
                  <a:pt x="890" y="1015"/>
                  <a:pt x="791" y="1114"/>
                  <a:pt x="670" y="1114"/>
                </a:cubicBezTo>
                <a:cubicBezTo>
                  <a:pt x="548" y="1114"/>
                  <a:pt x="450" y="1015"/>
                  <a:pt x="450" y="894"/>
                </a:cubicBezTo>
                <a:close/>
                <a:moveTo>
                  <a:pt x="601" y="909"/>
                </a:moveTo>
                <a:cubicBezTo>
                  <a:pt x="663" y="963"/>
                  <a:pt x="663" y="963"/>
                  <a:pt x="663" y="963"/>
                </a:cubicBezTo>
                <a:cubicBezTo>
                  <a:pt x="761" y="825"/>
                  <a:pt x="761" y="825"/>
                  <a:pt x="761" y="825"/>
                </a:cubicBezTo>
                <a:moveTo>
                  <a:pt x="0" y="202"/>
                </a:moveTo>
                <a:cubicBezTo>
                  <a:pt x="145" y="202"/>
                  <a:pt x="145" y="202"/>
                  <a:pt x="145" y="202"/>
                </a:cubicBezTo>
                <a:cubicBezTo>
                  <a:pt x="177" y="202"/>
                  <a:pt x="202" y="177"/>
                  <a:pt x="202" y="145"/>
                </a:cubicBezTo>
                <a:cubicBezTo>
                  <a:pt x="202" y="0"/>
                  <a:pt x="202" y="0"/>
                  <a:pt x="202" y="0"/>
                </a:cubicBezTo>
                <a:moveTo>
                  <a:pt x="738" y="685"/>
                </a:moveTo>
                <a:cubicBezTo>
                  <a:pt x="738" y="57"/>
                  <a:pt x="738" y="57"/>
                  <a:pt x="738" y="57"/>
                </a:cubicBezTo>
                <a:cubicBezTo>
                  <a:pt x="738" y="26"/>
                  <a:pt x="713" y="0"/>
                  <a:pt x="681" y="0"/>
                </a:cubicBezTo>
                <a:cubicBezTo>
                  <a:pt x="202" y="0"/>
                  <a:pt x="202" y="0"/>
                  <a:pt x="202" y="0"/>
                </a:cubicBezTo>
                <a:cubicBezTo>
                  <a:pt x="0" y="202"/>
                  <a:pt x="0" y="202"/>
                  <a:pt x="0" y="202"/>
                </a:cubicBezTo>
                <a:cubicBezTo>
                  <a:pt x="0" y="934"/>
                  <a:pt x="0" y="934"/>
                  <a:pt x="0" y="934"/>
                </a:cubicBezTo>
                <a:cubicBezTo>
                  <a:pt x="0" y="965"/>
                  <a:pt x="26" y="991"/>
                  <a:pt x="57" y="991"/>
                </a:cubicBezTo>
                <a:cubicBezTo>
                  <a:pt x="471" y="991"/>
                  <a:pt x="471" y="991"/>
                  <a:pt x="471" y="991"/>
                </a:cubicBezTo>
                <a:moveTo>
                  <a:pt x="199" y="333"/>
                </a:moveTo>
                <a:cubicBezTo>
                  <a:pt x="539" y="333"/>
                  <a:pt x="539" y="333"/>
                  <a:pt x="539" y="333"/>
                </a:cubicBezTo>
                <a:moveTo>
                  <a:pt x="199" y="496"/>
                </a:moveTo>
                <a:cubicBezTo>
                  <a:pt x="539" y="496"/>
                  <a:pt x="539" y="496"/>
                  <a:pt x="539" y="496"/>
                </a:cubicBezTo>
                <a:moveTo>
                  <a:pt x="199" y="659"/>
                </a:moveTo>
                <a:cubicBezTo>
                  <a:pt x="425" y="659"/>
                  <a:pt x="425" y="659"/>
                  <a:pt x="425" y="659"/>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2" name="Freeform 170">
            <a:extLst>
              <a:ext uri="{FF2B5EF4-FFF2-40B4-BE49-F238E27FC236}">
                <a16:creationId xmlns:a16="http://schemas.microsoft.com/office/drawing/2014/main" id="{1B899B3E-82E5-49F6-B4F7-4AC77FA7058A}"/>
              </a:ext>
            </a:extLst>
          </p:cNvPr>
          <p:cNvSpPr>
            <a:spLocks noEditPoints="1"/>
          </p:cNvSpPr>
          <p:nvPr/>
        </p:nvSpPr>
        <p:spPr bwMode="auto">
          <a:xfrm>
            <a:off x="8582025" y="4421188"/>
            <a:ext cx="300038" cy="304800"/>
          </a:xfrm>
          <a:custGeom>
            <a:avLst/>
            <a:gdLst>
              <a:gd name="T0" fmla="*/ 713 w 789"/>
              <a:gd name="T1" fmla="*/ 520 h 801"/>
              <a:gd name="T2" fmla="*/ 76 w 789"/>
              <a:gd name="T3" fmla="*/ 520 h 801"/>
              <a:gd name="T4" fmla="*/ 0 w 789"/>
              <a:gd name="T5" fmla="*/ 444 h 801"/>
              <a:gd name="T6" fmla="*/ 0 w 789"/>
              <a:gd name="T7" fmla="*/ 76 h 801"/>
              <a:gd name="T8" fmla="*/ 76 w 789"/>
              <a:gd name="T9" fmla="*/ 0 h 801"/>
              <a:gd name="T10" fmla="*/ 713 w 789"/>
              <a:gd name="T11" fmla="*/ 0 h 801"/>
              <a:gd name="T12" fmla="*/ 789 w 789"/>
              <a:gd name="T13" fmla="*/ 76 h 801"/>
              <a:gd name="T14" fmla="*/ 789 w 789"/>
              <a:gd name="T15" fmla="*/ 444 h 801"/>
              <a:gd name="T16" fmla="*/ 713 w 789"/>
              <a:gd name="T17" fmla="*/ 520 h 801"/>
              <a:gd name="T18" fmla="*/ 537 w 789"/>
              <a:gd name="T19" fmla="*/ 260 h 801"/>
              <a:gd name="T20" fmla="*/ 319 w 789"/>
              <a:gd name="T21" fmla="*/ 135 h 801"/>
              <a:gd name="T22" fmla="*/ 319 w 789"/>
              <a:gd name="T23" fmla="*/ 386 h 801"/>
              <a:gd name="T24" fmla="*/ 537 w 789"/>
              <a:gd name="T25" fmla="*/ 260 h 801"/>
              <a:gd name="T26" fmla="*/ 0 w 789"/>
              <a:gd name="T27" fmla="*/ 727 h 801"/>
              <a:gd name="T28" fmla="*/ 470 w 789"/>
              <a:gd name="T29" fmla="*/ 727 h 801"/>
              <a:gd name="T30" fmla="*/ 544 w 789"/>
              <a:gd name="T31" fmla="*/ 801 h 801"/>
              <a:gd name="T32" fmla="*/ 617 w 789"/>
              <a:gd name="T33" fmla="*/ 727 h 801"/>
              <a:gd name="T34" fmla="*/ 544 w 789"/>
              <a:gd name="T35" fmla="*/ 654 h 801"/>
              <a:gd name="T36" fmla="*/ 470 w 789"/>
              <a:gd name="T37" fmla="*/ 727 h 801"/>
              <a:gd name="T38" fmla="*/ 544 w 789"/>
              <a:gd name="T39" fmla="*/ 801 h 801"/>
              <a:gd name="T40" fmla="*/ 617 w 789"/>
              <a:gd name="T41" fmla="*/ 727 h 801"/>
              <a:gd name="T42" fmla="*/ 789 w 789"/>
              <a:gd name="T43" fmla="*/ 72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9" h="801">
                <a:moveTo>
                  <a:pt x="713" y="520"/>
                </a:moveTo>
                <a:cubicBezTo>
                  <a:pt x="76" y="520"/>
                  <a:pt x="76" y="520"/>
                  <a:pt x="76" y="520"/>
                </a:cubicBezTo>
                <a:cubicBezTo>
                  <a:pt x="34" y="520"/>
                  <a:pt x="0" y="486"/>
                  <a:pt x="0" y="444"/>
                </a:cubicBezTo>
                <a:cubicBezTo>
                  <a:pt x="0" y="76"/>
                  <a:pt x="0" y="76"/>
                  <a:pt x="0" y="76"/>
                </a:cubicBezTo>
                <a:cubicBezTo>
                  <a:pt x="0" y="34"/>
                  <a:pt x="34" y="0"/>
                  <a:pt x="76" y="0"/>
                </a:cubicBezTo>
                <a:cubicBezTo>
                  <a:pt x="713" y="0"/>
                  <a:pt x="713" y="0"/>
                  <a:pt x="713" y="0"/>
                </a:cubicBezTo>
                <a:cubicBezTo>
                  <a:pt x="755" y="0"/>
                  <a:pt x="789" y="34"/>
                  <a:pt x="789" y="76"/>
                </a:cubicBezTo>
                <a:cubicBezTo>
                  <a:pt x="789" y="444"/>
                  <a:pt x="789" y="444"/>
                  <a:pt x="789" y="444"/>
                </a:cubicBezTo>
                <a:cubicBezTo>
                  <a:pt x="789" y="486"/>
                  <a:pt x="755" y="520"/>
                  <a:pt x="713" y="520"/>
                </a:cubicBezTo>
                <a:close/>
                <a:moveTo>
                  <a:pt x="537" y="260"/>
                </a:moveTo>
                <a:cubicBezTo>
                  <a:pt x="319" y="135"/>
                  <a:pt x="319" y="135"/>
                  <a:pt x="319" y="135"/>
                </a:cubicBezTo>
                <a:cubicBezTo>
                  <a:pt x="319" y="386"/>
                  <a:pt x="319" y="386"/>
                  <a:pt x="319" y="386"/>
                </a:cubicBezTo>
                <a:lnTo>
                  <a:pt x="537" y="260"/>
                </a:lnTo>
                <a:close/>
                <a:moveTo>
                  <a:pt x="0" y="727"/>
                </a:moveTo>
                <a:cubicBezTo>
                  <a:pt x="470" y="727"/>
                  <a:pt x="470" y="727"/>
                  <a:pt x="470" y="727"/>
                </a:cubicBezTo>
                <a:moveTo>
                  <a:pt x="544" y="801"/>
                </a:moveTo>
                <a:cubicBezTo>
                  <a:pt x="584" y="801"/>
                  <a:pt x="617" y="768"/>
                  <a:pt x="617" y="727"/>
                </a:cubicBezTo>
                <a:cubicBezTo>
                  <a:pt x="617" y="687"/>
                  <a:pt x="584" y="654"/>
                  <a:pt x="544" y="654"/>
                </a:cubicBezTo>
                <a:cubicBezTo>
                  <a:pt x="503" y="654"/>
                  <a:pt x="470" y="687"/>
                  <a:pt x="470" y="727"/>
                </a:cubicBezTo>
                <a:cubicBezTo>
                  <a:pt x="470" y="768"/>
                  <a:pt x="503" y="801"/>
                  <a:pt x="544" y="801"/>
                </a:cubicBezTo>
                <a:close/>
                <a:moveTo>
                  <a:pt x="617" y="727"/>
                </a:moveTo>
                <a:cubicBezTo>
                  <a:pt x="789" y="727"/>
                  <a:pt x="789" y="727"/>
                  <a:pt x="789" y="727"/>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3" name="Freeform 171">
            <a:extLst>
              <a:ext uri="{FF2B5EF4-FFF2-40B4-BE49-F238E27FC236}">
                <a16:creationId xmlns:a16="http://schemas.microsoft.com/office/drawing/2014/main" id="{2F7B5CAA-5155-424F-8BD2-B72485330898}"/>
              </a:ext>
            </a:extLst>
          </p:cNvPr>
          <p:cNvSpPr>
            <a:spLocks noEditPoints="1"/>
          </p:cNvSpPr>
          <p:nvPr/>
        </p:nvSpPr>
        <p:spPr bwMode="auto">
          <a:xfrm>
            <a:off x="10685463" y="4418013"/>
            <a:ext cx="355600" cy="376238"/>
          </a:xfrm>
          <a:custGeom>
            <a:avLst/>
            <a:gdLst>
              <a:gd name="T0" fmla="*/ 384 w 934"/>
              <a:gd name="T1" fmla="*/ 817 h 987"/>
              <a:gd name="T2" fmla="*/ 0 w 934"/>
              <a:gd name="T3" fmla="*/ 408 h 987"/>
              <a:gd name="T4" fmla="*/ 409 w 934"/>
              <a:gd name="T5" fmla="*/ 0 h 987"/>
              <a:gd name="T6" fmla="*/ 818 w 934"/>
              <a:gd name="T7" fmla="*/ 408 h 987"/>
              <a:gd name="T8" fmla="*/ 814 w 934"/>
              <a:gd name="T9" fmla="*/ 462 h 987"/>
              <a:gd name="T10" fmla="*/ 579 w 934"/>
              <a:gd name="T11" fmla="*/ 356 h 987"/>
              <a:gd name="T12" fmla="*/ 409 w 934"/>
              <a:gd name="T13" fmla="*/ 231 h 987"/>
              <a:gd name="T14" fmla="*/ 231 w 934"/>
              <a:gd name="T15" fmla="*/ 408 h 987"/>
              <a:gd name="T16" fmla="*/ 325 w 934"/>
              <a:gd name="T17" fmla="*/ 565 h 987"/>
              <a:gd name="T18" fmla="*/ 409 w 934"/>
              <a:gd name="T19" fmla="*/ 408 h 987"/>
              <a:gd name="T20" fmla="*/ 569 w 934"/>
              <a:gd name="T21" fmla="*/ 969 h 987"/>
              <a:gd name="T22" fmla="*/ 668 w 934"/>
              <a:gd name="T23" fmla="*/ 716 h 987"/>
              <a:gd name="T24" fmla="*/ 934 w 934"/>
              <a:gd name="T25" fmla="*/ 662 h 987"/>
              <a:gd name="T26" fmla="*/ 409 w 934"/>
              <a:gd name="T27" fmla="*/ 408 h 987"/>
              <a:gd name="T28" fmla="*/ 668 w 934"/>
              <a:gd name="T29" fmla="*/ 716 h 987"/>
              <a:gd name="T30" fmla="*/ 896 w 934"/>
              <a:gd name="T31"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4" h="987">
                <a:moveTo>
                  <a:pt x="384" y="817"/>
                </a:moveTo>
                <a:cubicBezTo>
                  <a:pt x="170" y="803"/>
                  <a:pt x="0" y="625"/>
                  <a:pt x="0" y="408"/>
                </a:cubicBezTo>
                <a:cubicBezTo>
                  <a:pt x="0" y="183"/>
                  <a:pt x="184" y="0"/>
                  <a:pt x="409" y="0"/>
                </a:cubicBezTo>
                <a:cubicBezTo>
                  <a:pt x="634" y="0"/>
                  <a:pt x="818" y="183"/>
                  <a:pt x="818" y="408"/>
                </a:cubicBezTo>
                <a:cubicBezTo>
                  <a:pt x="818" y="427"/>
                  <a:pt x="817" y="445"/>
                  <a:pt x="814" y="462"/>
                </a:cubicBezTo>
                <a:moveTo>
                  <a:pt x="579" y="356"/>
                </a:moveTo>
                <a:cubicBezTo>
                  <a:pt x="556" y="283"/>
                  <a:pt x="489" y="231"/>
                  <a:pt x="409" y="231"/>
                </a:cubicBezTo>
                <a:cubicBezTo>
                  <a:pt x="311" y="231"/>
                  <a:pt x="231" y="310"/>
                  <a:pt x="231" y="408"/>
                </a:cubicBezTo>
                <a:cubicBezTo>
                  <a:pt x="231" y="476"/>
                  <a:pt x="269" y="535"/>
                  <a:pt x="325" y="565"/>
                </a:cubicBezTo>
                <a:moveTo>
                  <a:pt x="409" y="408"/>
                </a:moveTo>
                <a:cubicBezTo>
                  <a:pt x="569" y="969"/>
                  <a:pt x="569" y="969"/>
                  <a:pt x="569" y="969"/>
                </a:cubicBezTo>
                <a:cubicBezTo>
                  <a:pt x="668" y="716"/>
                  <a:pt x="668" y="716"/>
                  <a:pt x="668" y="716"/>
                </a:cubicBezTo>
                <a:cubicBezTo>
                  <a:pt x="934" y="662"/>
                  <a:pt x="934" y="662"/>
                  <a:pt x="934" y="662"/>
                </a:cubicBezTo>
                <a:lnTo>
                  <a:pt x="409" y="408"/>
                </a:lnTo>
                <a:close/>
                <a:moveTo>
                  <a:pt x="668" y="716"/>
                </a:moveTo>
                <a:cubicBezTo>
                  <a:pt x="896" y="987"/>
                  <a:pt x="896" y="987"/>
                  <a:pt x="896" y="987"/>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4" name="Freeform 172">
            <a:extLst>
              <a:ext uri="{FF2B5EF4-FFF2-40B4-BE49-F238E27FC236}">
                <a16:creationId xmlns:a16="http://schemas.microsoft.com/office/drawing/2014/main" id="{8DA7DBB5-F58D-4293-B9FA-DD0D75377971}"/>
              </a:ext>
            </a:extLst>
          </p:cNvPr>
          <p:cNvSpPr>
            <a:spLocks noEditPoints="1"/>
          </p:cNvSpPr>
          <p:nvPr/>
        </p:nvSpPr>
        <p:spPr bwMode="auto">
          <a:xfrm>
            <a:off x="6429375" y="5522913"/>
            <a:ext cx="387350" cy="390525"/>
          </a:xfrm>
          <a:custGeom>
            <a:avLst/>
            <a:gdLst>
              <a:gd name="T0" fmla="*/ 294 w 1019"/>
              <a:gd name="T1" fmla="*/ 617 h 1024"/>
              <a:gd name="T2" fmla="*/ 225 w 1019"/>
              <a:gd name="T3" fmla="*/ 731 h 1024"/>
              <a:gd name="T4" fmla="*/ 386 w 1019"/>
              <a:gd name="T5" fmla="*/ 711 h 1024"/>
              <a:gd name="T6" fmla="*/ 310 w 1019"/>
              <a:gd name="T7" fmla="*/ 829 h 1024"/>
              <a:gd name="T8" fmla="*/ 445 w 1019"/>
              <a:gd name="T9" fmla="*/ 443 h 1024"/>
              <a:gd name="T10" fmla="*/ 350 w 1019"/>
              <a:gd name="T11" fmla="*/ 538 h 1024"/>
              <a:gd name="T12" fmla="*/ 483 w 1019"/>
              <a:gd name="T13" fmla="*/ 670 h 1024"/>
              <a:gd name="T14" fmla="*/ 579 w 1019"/>
              <a:gd name="T15" fmla="*/ 574 h 1024"/>
              <a:gd name="T16" fmla="*/ 501 w 1019"/>
              <a:gd name="T17" fmla="*/ 518 h 1024"/>
              <a:gd name="T18" fmla="*/ 415 w 1019"/>
              <a:gd name="T19" fmla="*/ 603 h 1024"/>
              <a:gd name="T20" fmla="*/ 696 w 1019"/>
              <a:gd name="T21" fmla="*/ 326 h 1024"/>
              <a:gd name="T22" fmla="*/ 561 w 1019"/>
              <a:gd name="T23" fmla="*/ 326 h 1024"/>
              <a:gd name="T24" fmla="*/ 560 w 1019"/>
              <a:gd name="T25" fmla="*/ 461 h 1024"/>
              <a:gd name="T26" fmla="*/ 695 w 1019"/>
              <a:gd name="T27" fmla="*/ 460 h 1024"/>
              <a:gd name="T28" fmla="*/ 696 w 1019"/>
              <a:gd name="T29" fmla="*/ 326 h 1024"/>
              <a:gd name="T30" fmla="*/ 666 w 1019"/>
              <a:gd name="T31" fmla="*/ 131 h 1024"/>
              <a:gd name="T32" fmla="*/ 596 w 1019"/>
              <a:gd name="T33" fmla="*/ 124 h 1024"/>
              <a:gd name="T34" fmla="*/ 547 w 1019"/>
              <a:gd name="T35" fmla="*/ 142 h 1024"/>
              <a:gd name="T36" fmla="*/ 24 w 1019"/>
              <a:gd name="T37" fmla="*/ 665 h 1024"/>
              <a:gd name="T38" fmla="*/ 24 w 1019"/>
              <a:gd name="T39" fmla="*/ 752 h 1024"/>
              <a:gd name="T40" fmla="*/ 272 w 1019"/>
              <a:gd name="T41" fmla="*/ 999 h 1024"/>
              <a:gd name="T42" fmla="*/ 359 w 1019"/>
              <a:gd name="T43" fmla="*/ 999 h 1024"/>
              <a:gd name="T44" fmla="*/ 882 w 1019"/>
              <a:gd name="T45" fmla="*/ 477 h 1024"/>
              <a:gd name="T46" fmla="*/ 900 w 1019"/>
              <a:gd name="T47" fmla="*/ 427 h 1024"/>
              <a:gd name="T48" fmla="*/ 879 w 1019"/>
              <a:gd name="T49" fmla="*/ 201 h 1024"/>
              <a:gd name="T50" fmla="*/ 861 w 1019"/>
              <a:gd name="T51" fmla="*/ 163 h 1024"/>
              <a:gd name="T52" fmla="*/ 766 w 1019"/>
              <a:gd name="T53" fmla="*/ 253 h 1024"/>
              <a:gd name="T54" fmla="*/ 766 w 1019"/>
              <a:gd name="T55" fmla="*/ 253 h 1024"/>
              <a:gd name="T56" fmla="*/ 766 w 1019"/>
              <a:gd name="T57" fmla="*/ 133 h 1024"/>
              <a:gd name="T58" fmla="*/ 866 w 1019"/>
              <a:gd name="T59" fmla="*/ 33 h 1024"/>
              <a:gd name="T60" fmla="*/ 986 w 1019"/>
              <a:gd name="T61" fmla="*/ 33 h 1024"/>
              <a:gd name="T62" fmla="*/ 986 w 1019"/>
              <a:gd name="T63" fmla="*/ 33 h 1024"/>
              <a:gd name="T64" fmla="*/ 986 w 1019"/>
              <a:gd name="T65" fmla="*/ 153 h 1024"/>
              <a:gd name="T66" fmla="*/ 885 w 1019"/>
              <a:gd name="T67" fmla="*/ 253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9" h="1024">
                <a:moveTo>
                  <a:pt x="294" y="617"/>
                </a:moveTo>
                <a:cubicBezTo>
                  <a:pt x="264" y="625"/>
                  <a:pt x="179" y="685"/>
                  <a:pt x="225" y="731"/>
                </a:cubicBezTo>
                <a:cubicBezTo>
                  <a:pt x="276" y="782"/>
                  <a:pt x="332" y="657"/>
                  <a:pt x="386" y="711"/>
                </a:cubicBezTo>
                <a:cubicBezTo>
                  <a:pt x="430" y="755"/>
                  <a:pt x="340" y="822"/>
                  <a:pt x="310" y="829"/>
                </a:cubicBezTo>
                <a:moveTo>
                  <a:pt x="445" y="443"/>
                </a:moveTo>
                <a:cubicBezTo>
                  <a:pt x="350" y="538"/>
                  <a:pt x="350" y="538"/>
                  <a:pt x="350" y="538"/>
                </a:cubicBezTo>
                <a:cubicBezTo>
                  <a:pt x="483" y="670"/>
                  <a:pt x="483" y="670"/>
                  <a:pt x="483" y="670"/>
                </a:cubicBezTo>
                <a:cubicBezTo>
                  <a:pt x="579" y="574"/>
                  <a:pt x="579" y="574"/>
                  <a:pt x="579" y="574"/>
                </a:cubicBezTo>
                <a:moveTo>
                  <a:pt x="501" y="518"/>
                </a:moveTo>
                <a:cubicBezTo>
                  <a:pt x="415" y="603"/>
                  <a:pt x="415" y="603"/>
                  <a:pt x="415" y="603"/>
                </a:cubicBezTo>
                <a:moveTo>
                  <a:pt x="696" y="326"/>
                </a:moveTo>
                <a:cubicBezTo>
                  <a:pt x="657" y="287"/>
                  <a:pt x="600" y="288"/>
                  <a:pt x="561" y="326"/>
                </a:cubicBezTo>
                <a:cubicBezTo>
                  <a:pt x="522" y="365"/>
                  <a:pt x="522" y="423"/>
                  <a:pt x="560" y="461"/>
                </a:cubicBezTo>
                <a:cubicBezTo>
                  <a:pt x="599" y="500"/>
                  <a:pt x="656" y="499"/>
                  <a:pt x="695" y="460"/>
                </a:cubicBezTo>
                <a:cubicBezTo>
                  <a:pt x="734" y="422"/>
                  <a:pt x="734" y="364"/>
                  <a:pt x="696" y="326"/>
                </a:cubicBezTo>
                <a:close/>
                <a:moveTo>
                  <a:pt x="666" y="131"/>
                </a:moveTo>
                <a:cubicBezTo>
                  <a:pt x="596" y="124"/>
                  <a:pt x="596" y="124"/>
                  <a:pt x="596" y="124"/>
                </a:cubicBezTo>
                <a:cubicBezTo>
                  <a:pt x="578" y="122"/>
                  <a:pt x="560" y="129"/>
                  <a:pt x="547" y="142"/>
                </a:cubicBezTo>
                <a:cubicBezTo>
                  <a:pt x="24" y="665"/>
                  <a:pt x="24" y="665"/>
                  <a:pt x="24" y="665"/>
                </a:cubicBezTo>
                <a:cubicBezTo>
                  <a:pt x="0" y="689"/>
                  <a:pt x="0" y="728"/>
                  <a:pt x="24" y="752"/>
                </a:cubicBezTo>
                <a:cubicBezTo>
                  <a:pt x="272" y="999"/>
                  <a:pt x="272" y="999"/>
                  <a:pt x="272" y="999"/>
                </a:cubicBezTo>
                <a:cubicBezTo>
                  <a:pt x="296" y="1024"/>
                  <a:pt x="335" y="1024"/>
                  <a:pt x="359" y="999"/>
                </a:cubicBezTo>
                <a:cubicBezTo>
                  <a:pt x="882" y="477"/>
                  <a:pt x="882" y="477"/>
                  <a:pt x="882" y="477"/>
                </a:cubicBezTo>
                <a:cubicBezTo>
                  <a:pt x="895" y="464"/>
                  <a:pt x="901" y="446"/>
                  <a:pt x="900" y="427"/>
                </a:cubicBezTo>
                <a:cubicBezTo>
                  <a:pt x="879" y="201"/>
                  <a:pt x="879" y="201"/>
                  <a:pt x="879" y="201"/>
                </a:cubicBezTo>
                <a:cubicBezTo>
                  <a:pt x="877" y="186"/>
                  <a:pt x="871" y="173"/>
                  <a:pt x="861" y="163"/>
                </a:cubicBezTo>
                <a:moveTo>
                  <a:pt x="766" y="253"/>
                </a:moveTo>
                <a:cubicBezTo>
                  <a:pt x="766" y="253"/>
                  <a:pt x="766" y="253"/>
                  <a:pt x="766" y="253"/>
                </a:cubicBezTo>
                <a:cubicBezTo>
                  <a:pt x="733" y="220"/>
                  <a:pt x="733" y="166"/>
                  <a:pt x="766" y="133"/>
                </a:cubicBezTo>
                <a:cubicBezTo>
                  <a:pt x="866" y="33"/>
                  <a:pt x="866" y="33"/>
                  <a:pt x="866" y="33"/>
                </a:cubicBezTo>
                <a:cubicBezTo>
                  <a:pt x="899" y="0"/>
                  <a:pt x="953" y="0"/>
                  <a:pt x="986" y="33"/>
                </a:cubicBezTo>
                <a:cubicBezTo>
                  <a:pt x="986" y="33"/>
                  <a:pt x="986" y="33"/>
                  <a:pt x="986" y="33"/>
                </a:cubicBezTo>
                <a:cubicBezTo>
                  <a:pt x="1019" y="66"/>
                  <a:pt x="1019" y="120"/>
                  <a:pt x="986" y="153"/>
                </a:cubicBezTo>
                <a:cubicBezTo>
                  <a:pt x="885" y="253"/>
                  <a:pt x="885" y="253"/>
                  <a:pt x="885" y="253"/>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5" name="Freeform 173">
            <a:extLst>
              <a:ext uri="{FF2B5EF4-FFF2-40B4-BE49-F238E27FC236}">
                <a16:creationId xmlns:a16="http://schemas.microsoft.com/office/drawing/2014/main" id="{18201C9D-DE3A-436C-B9DC-2CE2628A6012}"/>
              </a:ext>
            </a:extLst>
          </p:cNvPr>
          <p:cNvSpPr>
            <a:spLocks noEditPoints="1"/>
          </p:cNvSpPr>
          <p:nvPr/>
        </p:nvSpPr>
        <p:spPr bwMode="auto">
          <a:xfrm>
            <a:off x="8553450" y="5518150"/>
            <a:ext cx="357188" cy="400050"/>
          </a:xfrm>
          <a:custGeom>
            <a:avLst/>
            <a:gdLst>
              <a:gd name="T0" fmla="*/ 669 w 941"/>
              <a:gd name="T1" fmla="*/ 525 h 1049"/>
              <a:gd name="T2" fmla="*/ 470 w 941"/>
              <a:gd name="T3" fmla="*/ 724 h 1049"/>
              <a:gd name="T4" fmla="*/ 271 w 941"/>
              <a:gd name="T5" fmla="*/ 525 h 1049"/>
              <a:gd name="T6" fmla="*/ 470 w 941"/>
              <a:gd name="T7" fmla="*/ 326 h 1049"/>
              <a:gd name="T8" fmla="*/ 669 w 941"/>
              <a:gd name="T9" fmla="*/ 525 h 1049"/>
              <a:gd name="T10" fmla="*/ 470 w 941"/>
              <a:gd name="T11" fmla="*/ 326 h 1049"/>
              <a:gd name="T12" fmla="*/ 470 w 941"/>
              <a:gd name="T13" fmla="*/ 118 h 1049"/>
              <a:gd name="T14" fmla="*/ 470 w 941"/>
              <a:gd name="T15" fmla="*/ 0 h 1049"/>
              <a:gd name="T16" fmla="*/ 411 w 941"/>
              <a:gd name="T17" fmla="*/ 60 h 1049"/>
              <a:gd name="T18" fmla="*/ 470 w 941"/>
              <a:gd name="T19" fmla="*/ 119 h 1049"/>
              <a:gd name="T20" fmla="*/ 529 w 941"/>
              <a:gd name="T21" fmla="*/ 60 h 1049"/>
              <a:gd name="T22" fmla="*/ 470 w 941"/>
              <a:gd name="T23" fmla="*/ 0 h 1049"/>
              <a:gd name="T24" fmla="*/ 470 w 941"/>
              <a:gd name="T25" fmla="*/ 724 h 1049"/>
              <a:gd name="T26" fmla="*/ 470 w 941"/>
              <a:gd name="T27" fmla="*/ 931 h 1049"/>
              <a:gd name="T28" fmla="*/ 529 w 941"/>
              <a:gd name="T29" fmla="*/ 990 h 1049"/>
              <a:gd name="T30" fmla="*/ 470 w 941"/>
              <a:gd name="T31" fmla="*/ 931 h 1049"/>
              <a:gd name="T32" fmla="*/ 411 w 941"/>
              <a:gd name="T33" fmla="*/ 990 h 1049"/>
              <a:gd name="T34" fmla="*/ 470 w 941"/>
              <a:gd name="T35" fmla="*/ 1049 h 1049"/>
              <a:gd name="T36" fmla="*/ 529 w 941"/>
              <a:gd name="T37" fmla="*/ 990 h 1049"/>
              <a:gd name="T38" fmla="*/ 881 w 941"/>
              <a:gd name="T39" fmla="*/ 131 h 1049"/>
              <a:gd name="T40" fmla="*/ 822 w 941"/>
              <a:gd name="T41" fmla="*/ 190 h 1049"/>
              <a:gd name="T42" fmla="*/ 881 w 941"/>
              <a:gd name="T43" fmla="*/ 250 h 1049"/>
              <a:gd name="T44" fmla="*/ 941 w 941"/>
              <a:gd name="T45" fmla="*/ 190 h 1049"/>
              <a:gd name="T46" fmla="*/ 881 w 941"/>
              <a:gd name="T47" fmla="*/ 131 h 1049"/>
              <a:gd name="T48" fmla="*/ 631 w 941"/>
              <a:gd name="T49" fmla="*/ 407 h 1049"/>
              <a:gd name="T50" fmla="*/ 881 w 941"/>
              <a:gd name="T51" fmla="*/ 407 h 1049"/>
              <a:gd name="T52" fmla="*/ 881 w 941"/>
              <a:gd name="T53" fmla="*/ 250 h 1049"/>
              <a:gd name="T54" fmla="*/ 0 w 941"/>
              <a:gd name="T55" fmla="*/ 190 h 1049"/>
              <a:gd name="T56" fmla="*/ 59 w 941"/>
              <a:gd name="T57" fmla="*/ 250 h 1049"/>
              <a:gd name="T58" fmla="*/ 118 w 941"/>
              <a:gd name="T59" fmla="*/ 190 h 1049"/>
              <a:gd name="T60" fmla="*/ 59 w 941"/>
              <a:gd name="T61" fmla="*/ 131 h 1049"/>
              <a:gd name="T62" fmla="*/ 0 w 941"/>
              <a:gd name="T63" fmla="*/ 190 h 1049"/>
              <a:gd name="T64" fmla="*/ 59 w 941"/>
              <a:gd name="T65" fmla="*/ 250 h 1049"/>
              <a:gd name="T66" fmla="*/ 59 w 941"/>
              <a:gd name="T67" fmla="*/ 407 h 1049"/>
              <a:gd name="T68" fmla="*/ 310 w 941"/>
              <a:gd name="T69" fmla="*/ 407 h 1049"/>
              <a:gd name="T70" fmla="*/ 941 w 941"/>
              <a:gd name="T71" fmla="*/ 859 h 1049"/>
              <a:gd name="T72" fmla="*/ 881 w 941"/>
              <a:gd name="T73" fmla="*/ 800 h 1049"/>
              <a:gd name="T74" fmla="*/ 822 w 941"/>
              <a:gd name="T75" fmla="*/ 859 h 1049"/>
              <a:gd name="T76" fmla="*/ 881 w 941"/>
              <a:gd name="T77" fmla="*/ 919 h 1049"/>
              <a:gd name="T78" fmla="*/ 941 w 941"/>
              <a:gd name="T79" fmla="*/ 859 h 1049"/>
              <a:gd name="T80" fmla="*/ 881 w 941"/>
              <a:gd name="T81" fmla="*/ 800 h 1049"/>
              <a:gd name="T82" fmla="*/ 881 w 941"/>
              <a:gd name="T83" fmla="*/ 642 h 1049"/>
              <a:gd name="T84" fmla="*/ 631 w 941"/>
              <a:gd name="T85" fmla="*/ 642 h 1049"/>
              <a:gd name="T86" fmla="*/ 59 w 941"/>
              <a:gd name="T87" fmla="*/ 919 h 1049"/>
              <a:gd name="T88" fmla="*/ 118 w 941"/>
              <a:gd name="T89" fmla="*/ 859 h 1049"/>
              <a:gd name="T90" fmla="*/ 59 w 941"/>
              <a:gd name="T91" fmla="*/ 800 h 1049"/>
              <a:gd name="T92" fmla="*/ 0 w 941"/>
              <a:gd name="T93" fmla="*/ 859 h 1049"/>
              <a:gd name="T94" fmla="*/ 59 w 941"/>
              <a:gd name="T95" fmla="*/ 919 h 1049"/>
              <a:gd name="T96" fmla="*/ 310 w 941"/>
              <a:gd name="T97" fmla="*/ 642 h 1049"/>
              <a:gd name="T98" fmla="*/ 59 w 941"/>
              <a:gd name="T99" fmla="*/ 642 h 1049"/>
              <a:gd name="T100" fmla="*/ 59 w 941"/>
              <a:gd name="T101" fmla="*/ 80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1" h="1049">
                <a:moveTo>
                  <a:pt x="669" y="525"/>
                </a:moveTo>
                <a:cubicBezTo>
                  <a:pt x="669" y="635"/>
                  <a:pt x="580" y="724"/>
                  <a:pt x="470" y="724"/>
                </a:cubicBezTo>
                <a:cubicBezTo>
                  <a:pt x="360" y="724"/>
                  <a:pt x="271" y="635"/>
                  <a:pt x="271" y="525"/>
                </a:cubicBezTo>
                <a:cubicBezTo>
                  <a:pt x="271" y="415"/>
                  <a:pt x="360" y="326"/>
                  <a:pt x="470" y="326"/>
                </a:cubicBezTo>
                <a:cubicBezTo>
                  <a:pt x="580" y="326"/>
                  <a:pt x="669" y="415"/>
                  <a:pt x="669" y="525"/>
                </a:cubicBezTo>
                <a:close/>
                <a:moveTo>
                  <a:pt x="470" y="326"/>
                </a:moveTo>
                <a:cubicBezTo>
                  <a:pt x="470" y="118"/>
                  <a:pt x="470" y="118"/>
                  <a:pt x="470" y="118"/>
                </a:cubicBezTo>
                <a:moveTo>
                  <a:pt x="470" y="0"/>
                </a:moveTo>
                <a:cubicBezTo>
                  <a:pt x="438" y="0"/>
                  <a:pt x="411" y="27"/>
                  <a:pt x="411" y="60"/>
                </a:cubicBezTo>
                <a:cubicBezTo>
                  <a:pt x="411" y="92"/>
                  <a:pt x="438" y="119"/>
                  <a:pt x="470" y="119"/>
                </a:cubicBezTo>
                <a:cubicBezTo>
                  <a:pt x="503" y="119"/>
                  <a:pt x="529" y="92"/>
                  <a:pt x="529" y="60"/>
                </a:cubicBezTo>
                <a:cubicBezTo>
                  <a:pt x="529" y="27"/>
                  <a:pt x="503" y="0"/>
                  <a:pt x="470" y="0"/>
                </a:cubicBezTo>
                <a:close/>
                <a:moveTo>
                  <a:pt x="470" y="724"/>
                </a:moveTo>
                <a:cubicBezTo>
                  <a:pt x="470" y="931"/>
                  <a:pt x="470" y="931"/>
                  <a:pt x="470" y="931"/>
                </a:cubicBezTo>
                <a:moveTo>
                  <a:pt x="529" y="990"/>
                </a:moveTo>
                <a:cubicBezTo>
                  <a:pt x="529" y="957"/>
                  <a:pt x="503" y="931"/>
                  <a:pt x="470" y="931"/>
                </a:cubicBezTo>
                <a:cubicBezTo>
                  <a:pt x="438" y="931"/>
                  <a:pt x="411" y="957"/>
                  <a:pt x="411" y="990"/>
                </a:cubicBezTo>
                <a:cubicBezTo>
                  <a:pt x="411" y="1023"/>
                  <a:pt x="438" y="1049"/>
                  <a:pt x="470" y="1049"/>
                </a:cubicBezTo>
                <a:cubicBezTo>
                  <a:pt x="503" y="1049"/>
                  <a:pt x="529" y="1023"/>
                  <a:pt x="529" y="990"/>
                </a:cubicBezTo>
                <a:close/>
                <a:moveTo>
                  <a:pt x="881" y="131"/>
                </a:moveTo>
                <a:cubicBezTo>
                  <a:pt x="849" y="131"/>
                  <a:pt x="822" y="158"/>
                  <a:pt x="822" y="190"/>
                </a:cubicBezTo>
                <a:cubicBezTo>
                  <a:pt x="822" y="223"/>
                  <a:pt x="849" y="250"/>
                  <a:pt x="881" y="250"/>
                </a:cubicBezTo>
                <a:cubicBezTo>
                  <a:pt x="914" y="250"/>
                  <a:pt x="941" y="223"/>
                  <a:pt x="941" y="190"/>
                </a:cubicBezTo>
                <a:cubicBezTo>
                  <a:pt x="941" y="158"/>
                  <a:pt x="914" y="131"/>
                  <a:pt x="881" y="131"/>
                </a:cubicBezTo>
                <a:close/>
                <a:moveTo>
                  <a:pt x="631" y="407"/>
                </a:moveTo>
                <a:cubicBezTo>
                  <a:pt x="881" y="407"/>
                  <a:pt x="881" y="407"/>
                  <a:pt x="881" y="407"/>
                </a:cubicBezTo>
                <a:cubicBezTo>
                  <a:pt x="881" y="250"/>
                  <a:pt x="881" y="250"/>
                  <a:pt x="881" y="250"/>
                </a:cubicBezTo>
                <a:moveTo>
                  <a:pt x="0" y="190"/>
                </a:moveTo>
                <a:cubicBezTo>
                  <a:pt x="0" y="223"/>
                  <a:pt x="26" y="250"/>
                  <a:pt x="59" y="250"/>
                </a:cubicBezTo>
                <a:cubicBezTo>
                  <a:pt x="92" y="250"/>
                  <a:pt x="118" y="223"/>
                  <a:pt x="118" y="190"/>
                </a:cubicBezTo>
                <a:cubicBezTo>
                  <a:pt x="118" y="158"/>
                  <a:pt x="92" y="131"/>
                  <a:pt x="59" y="131"/>
                </a:cubicBezTo>
                <a:cubicBezTo>
                  <a:pt x="26" y="131"/>
                  <a:pt x="0" y="158"/>
                  <a:pt x="0" y="190"/>
                </a:cubicBezTo>
                <a:close/>
                <a:moveTo>
                  <a:pt x="59" y="250"/>
                </a:moveTo>
                <a:cubicBezTo>
                  <a:pt x="59" y="407"/>
                  <a:pt x="59" y="407"/>
                  <a:pt x="59" y="407"/>
                </a:cubicBezTo>
                <a:cubicBezTo>
                  <a:pt x="310" y="407"/>
                  <a:pt x="310" y="407"/>
                  <a:pt x="310" y="407"/>
                </a:cubicBezTo>
                <a:moveTo>
                  <a:pt x="941" y="859"/>
                </a:moveTo>
                <a:cubicBezTo>
                  <a:pt x="941" y="827"/>
                  <a:pt x="914" y="800"/>
                  <a:pt x="881" y="800"/>
                </a:cubicBezTo>
                <a:cubicBezTo>
                  <a:pt x="849" y="800"/>
                  <a:pt x="822" y="827"/>
                  <a:pt x="822" y="859"/>
                </a:cubicBezTo>
                <a:cubicBezTo>
                  <a:pt x="822" y="892"/>
                  <a:pt x="849" y="919"/>
                  <a:pt x="881" y="919"/>
                </a:cubicBezTo>
                <a:cubicBezTo>
                  <a:pt x="914" y="919"/>
                  <a:pt x="941" y="892"/>
                  <a:pt x="941" y="859"/>
                </a:cubicBezTo>
                <a:close/>
                <a:moveTo>
                  <a:pt x="881" y="800"/>
                </a:moveTo>
                <a:cubicBezTo>
                  <a:pt x="881" y="642"/>
                  <a:pt x="881" y="642"/>
                  <a:pt x="881" y="642"/>
                </a:cubicBezTo>
                <a:cubicBezTo>
                  <a:pt x="631" y="642"/>
                  <a:pt x="631" y="642"/>
                  <a:pt x="631" y="642"/>
                </a:cubicBezTo>
                <a:moveTo>
                  <a:pt x="59" y="919"/>
                </a:moveTo>
                <a:cubicBezTo>
                  <a:pt x="92" y="919"/>
                  <a:pt x="118" y="892"/>
                  <a:pt x="118" y="859"/>
                </a:cubicBezTo>
                <a:cubicBezTo>
                  <a:pt x="118" y="827"/>
                  <a:pt x="92" y="800"/>
                  <a:pt x="59" y="800"/>
                </a:cubicBezTo>
                <a:cubicBezTo>
                  <a:pt x="26" y="800"/>
                  <a:pt x="0" y="827"/>
                  <a:pt x="0" y="859"/>
                </a:cubicBezTo>
                <a:cubicBezTo>
                  <a:pt x="0" y="892"/>
                  <a:pt x="26" y="919"/>
                  <a:pt x="59" y="919"/>
                </a:cubicBezTo>
                <a:close/>
                <a:moveTo>
                  <a:pt x="310" y="642"/>
                </a:moveTo>
                <a:cubicBezTo>
                  <a:pt x="59" y="642"/>
                  <a:pt x="59" y="642"/>
                  <a:pt x="59" y="642"/>
                </a:cubicBezTo>
                <a:cubicBezTo>
                  <a:pt x="59" y="800"/>
                  <a:pt x="59" y="800"/>
                  <a:pt x="59" y="800"/>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6" name="Freeform 174">
            <a:extLst>
              <a:ext uri="{FF2B5EF4-FFF2-40B4-BE49-F238E27FC236}">
                <a16:creationId xmlns:a16="http://schemas.microsoft.com/office/drawing/2014/main" id="{1C912D75-F106-47C4-B6AA-513801D47EFD}"/>
              </a:ext>
            </a:extLst>
          </p:cNvPr>
          <p:cNvSpPr>
            <a:spLocks noEditPoints="1"/>
          </p:cNvSpPr>
          <p:nvPr/>
        </p:nvSpPr>
        <p:spPr bwMode="auto">
          <a:xfrm>
            <a:off x="7459663" y="5507038"/>
            <a:ext cx="434975" cy="422275"/>
          </a:xfrm>
          <a:custGeom>
            <a:avLst/>
            <a:gdLst>
              <a:gd name="T0" fmla="*/ 134 w 1141"/>
              <a:gd name="T1" fmla="*/ 111 h 1106"/>
              <a:gd name="T2" fmla="*/ 143 w 1141"/>
              <a:gd name="T3" fmla="*/ 120 h 1106"/>
              <a:gd name="T4" fmla="*/ 134 w 1141"/>
              <a:gd name="T5" fmla="*/ 128 h 1106"/>
              <a:gd name="T6" fmla="*/ 125 w 1141"/>
              <a:gd name="T7" fmla="*/ 120 h 1106"/>
              <a:gd name="T8" fmla="*/ 134 w 1141"/>
              <a:gd name="T9" fmla="*/ 111 h 1106"/>
              <a:gd name="T10" fmla="*/ 239 w 1141"/>
              <a:gd name="T11" fmla="*/ 120 h 1106"/>
              <a:gd name="T12" fmla="*/ 248 w 1141"/>
              <a:gd name="T13" fmla="*/ 128 h 1106"/>
              <a:gd name="T14" fmla="*/ 257 w 1141"/>
              <a:gd name="T15" fmla="*/ 120 h 1106"/>
              <a:gd name="T16" fmla="*/ 248 w 1141"/>
              <a:gd name="T17" fmla="*/ 111 h 1106"/>
              <a:gd name="T18" fmla="*/ 239 w 1141"/>
              <a:gd name="T19" fmla="*/ 120 h 1106"/>
              <a:gd name="T20" fmla="*/ 354 w 1141"/>
              <a:gd name="T21" fmla="*/ 120 h 1106"/>
              <a:gd name="T22" fmla="*/ 363 w 1141"/>
              <a:gd name="T23" fmla="*/ 128 h 1106"/>
              <a:gd name="T24" fmla="*/ 372 w 1141"/>
              <a:gd name="T25" fmla="*/ 120 h 1106"/>
              <a:gd name="T26" fmla="*/ 363 w 1141"/>
              <a:gd name="T27" fmla="*/ 111 h 1106"/>
              <a:gd name="T28" fmla="*/ 354 w 1141"/>
              <a:gd name="T29" fmla="*/ 120 h 1106"/>
              <a:gd name="T30" fmla="*/ 426 w 1141"/>
              <a:gd name="T31" fmla="*/ 951 h 1106"/>
              <a:gd name="T32" fmla="*/ 76 w 1141"/>
              <a:gd name="T33" fmla="*/ 951 h 1106"/>
              <a:gd name="T34" fmla="*/ 0 w 1141"/>
              <a:gd name="T35" fmla="*/ 875 h 1106"/>
              <a:gd name="T36" fmla="*/ 0 w 1141"/>
              <a:gd name="T37" fmla="*/ 75 h 1106"/>
              <a:gd name="T38" fmla="*/ 76 w 1141"/>
              <a:gd name="T39" fmla="*/ 0 h 1106"/>
              <a:gd name="T40" fmla="*/ 973 w 1141"/>
              <a:gd name="T41" fmla="*/ 0 h 1106"/>
              <a:gd name="T42" fmla="*/ 1049 w 1141"/>
              <a:gd name="T43" fmla="*/ 75 h 1106"/>
              <a:gd name="T44" fmla="*/ 1049 w 1141"/>
              <a:gd name="T45" fmla="*/ 383 h 1106"/>
              <a:gd name="T46" fmla="*/ 0 w 1141"/>
              <a:gd name="T47" fmla="*/ 237 h 1106"/>
              <a:gd name="T48" fmla="*/ 1049 w 1141"/>
              <a:gd name="T49" fmla="*/ 237 h 1106"/>
              <a:gd name="T50" fmla="*/ 1141 w 1141"/>
              <a:gd name="T51" fmla="*/ 1032 h 1106"/>
              <a:gd name="T52" fmla="*/ 1068 w 1141"/>
              <a:gd name="T53" fmla="*/ 959 h 1106"/>
              <a:gd name="T54" fmla="*/ 628 w 1141"/>
              <a:gd name="T55" fmla="*/ 959 h 1106"/>
              <a:gd name="T56" fmla="*/ 556 w 1141"/>
              <a:gd name="T57" fmla="*/ 1032 h 1106"/>
              <a:gd name="T58" fmla="*/ 556 w 1141"/>
              <a:gd name="T59" fmla="*/ 1106 h 1106"/>
              <a:gd name="T60" fmla="*/ 1141 w 1141"/>
              <a:gd name="T61" fmla="*/ 1106 h 1106"/>
              <a:gd name="T62" fmla="*/ 1141 w 1141"/>
              <a:gd name="T63" fmla="*/ 1032 h 1106"/>
              <a:gd name="T64" fmla="*/ 752 w 1141"/>
              <a:gd name="T65" fmla="*/ 620 h 1106"/>
              <a:gd name="T66" fmla="*/ 918 w 1141"/>
              <a:gd name="T67" fmla="*/ 665 h 1106"/>
              <a:gd name="T68" fmla="*/ 943 w 1141"/>
              <a:gd name="T69" fmla="*/ 685 h 1106"/>
              <a:gd name="T70" fmla="*/ 1027 w 1141"/>
              <a:gd name="T71" fmla="*/ 666 h 1106"/>
              <a:gd name="T72" fmla="*/ 1060 w 1141"/>
              <a:gd name="T73" fmla="*/ 620 h 1106"/>
              <a:gd name="T74" fmla="*/ 866 w 1141"/>
              <a:gd name="T75" fmla="*/ 459 h 1106"/>
              <a:gd name="T76" fmla="*/ 898 w 1141"/>
              <a:gd name="T77" fmla="*/ 383 h 1106"/>
              <a:gd name="T78" fmla="*/ 787 w 1141"/>
              <a:gd name="T79" fmla="*/ 383 h 1106"/>
              <a:gd name="T80" fmla="*/ 609 w 1141"/>
              <a:gd name="T81" fmla="*/ 763 h 1106"/>
              <a:gd name="T82" fmla="*/ 661 w 1141"/>
              <a:gd name="T83" fmla="*/ 959 h 1106"/>
              <a:gd name="T84" fmla="*/ 1021 w 1141"/>
              <a:gd name="T85" fmla="*/ 959 h 1106"/>
              <a:gd name="T86" fmla="*/ 987 w 1141"/>
              <a:gd name="T87" fmla="*/ 833 h 1106"/>
              <a:gd name="T88" fmla="*/ 816 w 1141"/>
              <a:gd name="T89" fmla="*/ 744 h 1106"/>
              <a:gd name="T90" fmla="*/ 832 w 1141"/>
              <a:gd name="T91" fmla="*/ 669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1" h="1106">
                <a:moveTo>
                  <a:pt x="134" y="111"/>
                </a:moveTo>
                <a:cubicBezTo>
                  <a:pt x="139" y="111"/>
                  <a:pt x="143" y="115"/>
                  <a:pt x="143" y="120"/>
                </a:cubicBezTo>
                <a:cubicBezTo>
                  <a:pt x="143" y="124"/>
                  <a:pt x="139" y="128"/>
                  <a:pt x="134" y="128"/>
                </a:cubicBezTo>
                <a:cubicBezTo>
                  <a:pt x="129" y="128"/>
                  <a:pt x="125" y="124"/>
                  <a:pt x="125" y="120"/>
                </a:cubicBezTo>
                <a:cubicBezTo>
                  <a:pt x="125" y="115"/>
                  <a:pt x="129" y="111"/>
                  <a:pt x="134" y="111"/>
                </a:cubicBezTo>
                <a:close/>
                <a:moveTo>
                  <a:pt x="239" y="120"/>
                </a:moveTo>
                <a:cubicBezTo>
                  <a:pt x="239" y="124"/>
                  <a:pt x="243" y="128"/>
                  <a:pt x="248" y="128"/>
                </a:cubicBezTo>
                <a:cubicBezTo>
                  <a:pt x="253" y="128"/>
                  <a:pt x="257" y="124"/>
                  <a:pt x="257" y="120"/>
                </a:cubicBezTo>
                <a:cubicBezTo>
                  <a:pt x="257" y="115"/>
                  <a:pt x="253" y="111"/>
                  <a:pt x="248" y="111"/>
                </a:cubicBezTo>
                <a:cubicBezTo>
                  <a:pt x="243" y="111"/>
                  <a:pt x="239" y="115"/>
                  <a:pt x="239" y="120"/>
                </a:cubicBezTo>
                <a:close/>
                <a:moveTo>
                  <a:pt x="354" y="120"/>
                </a:moveTo>
                <a:cubicBezTo>
                  <a:pt x="354" y="124"/>
                  <a:pt x="358" y="128"/>
                  <a:pt x="363" y="128"/>
                </a:cubicBezTo>
                <a:cubicBezTo>
                  <a:pt x="368" y="128"/>
                  <a:pt x="372" y="124"/>
                  <a:pt x="372" y="120"/>
                </a:cubicBezTo>
                <a:cubicBezTo>
                  <a:pt x="372" y="115"/>
                  <a:pt x="368" y="111"/>
                  <a:pt x="363" y="111"/>
                </a:cubicBezTo>
                <a:cubicBezTo>
                  <a:pt x="358" y="111"/>
                  <a:pt x="354" y="115"/>
                  <a:pt x="354" y="120"/>
                </a:cubicBezTo>
                <a:close/>
                <a:moveTo>
                  <a:pt x="426" y="951"/>
                </a:moveTo>
                <a:cubicBezTo>
                  <a:pt x="76" y="951"/>
                  <a:pt x="76" y="951"/>
                  <a:pt x="76" y="951"/>
                </a:cubicBezTo>
                <a:cubicBezTo>
                  <a:pt x="34" y="951"/>
                  <a:pt x="0" y="917"/>
                  <a:pt x="0" y="875"/>
                </a:cubicBezTo>
                <a:cubicBezTo>
                  <a:pt x="0" y="75"/>
                  <a:pt x="0" y="75"/>
                  <a:pt x="0" y="75"/>
                </a:cubicBezTo>
                <a:cubicBezTo>
                  <a:pt x="0" y="33"/>
                  <a:pt x="34" y="0"/>
                  <a:pt x="76" y="0"/>
                </a:cubicBezTo>
                <a:cubicBezTo>
                  <a:pt x="973" y="0"/>
                  <a:pt x="973" y="0"/>
                  <a:pt x="973" y="0"/>
                </a:cubicBezTo>
                <a:cubicBezTo>
                  <a:pt x="1015" y="0"/>
                  <a:pt x="1049" y="33"/>
                  <a:pt x="1049" y="75"/>
                </a:cubicBezTo>
                <a:cubicBezTo>
                  <a:pt x="1049" y="383"/>
                  <a:pt x="1049" y="383"/>
                  <a:pt x="1049" y="383"/>
                </a:cubicBezTo>
                <a:moveTo>
                  <a:pt x="0" y="237"/>
                </a:moveTo>
                <a:cubicBezTo>
                  <a:pt x="1049" y="237"/>
                  <a:pt x="1049" y="237"/>
                  <a:pt x="1049" y="237"/>
                </a:cubicBezTo>
                <a:moveTo>
                  <a:pt x="1141" y="1032"/>
                </a:moveTo>
                <a:cubicBezTo>
                  <a:pt x="1141" y="992"/>
                  <a:pt x="1108" y="959"/>
                  <a:pt x="1068" y="959"/>
                </a:cubicBezTo>
                <a:cubicBezTo>
                  <a:pt x="628" y="959"/>
                  <a:pt x="628" y="959"/>
                  <a:pt x="628" y="959"/>
                </a:cubicBezTo>
                <a:cubicBezTo>
                  <a:pt x="588" y="959"/>
                  <a:pt x="556" y="992"/>
                  <a:pt x="556" y="1032"/>
                </a:cubicBezTo>
                <a:cubicBezTo>
                  <a:pt x="556" y="1106"/>
                  <a:pt x="556" y="1106"/>
                  <a:pt x="556" y="1106"/>
                </a:cubicBezTo>
                <a:cubicBezTo>
                  <a:pt x="1141" y="1106"/>
                  <a:pt x="1141" y="1106"/>
                  <a:pt x="1141" y="1106"/>
                </a:cubicBezTo>
                <a:lnTo>
                  <a:pt x="1141" y="1032"/>
                </a:lnTo>
                <a:close/>
                <a:moveTo>
                  <a:pt x="752" y="620"/>
                </a:moveTo>
                <a:cubicBezTo>
                  <a:pt x="769" y="656"/>
                  <a:pt x="845" y="687"/>
                  <a:pt x="918" y="665"/>
                </a:cubicBezTo>
                <a:cubicBezTo>
                  <a:pt x="926" y="669"/>
                  <a:pt x="935" y="681"/>
                  <a:pt x="943" y="685"/>
                </a:cubicBezTo>
                <a:cubicBezTo>
                  <a:pt x="972" y="701"/>
                  <a:pt x="1008" y="692"/>
                  <a:pt x="1027" y="666"/>
                </a:cubicBezTo>
                <a:cubicBezTo>
                  <a:pt x="1060" y="620"/>
                  <a:pt x="1060" y="620"/>
                  <a:pt x="1060" y="620"/>
                </a:cubicBezTo>
                <a:cubicBezTo>
                  <a:pt x="1060" y="620"/>
                  <a:pt x="914" y="500"/>
                  <a:pt x="866" y="459"/>
                </a:cubicBezTo>
                <a:cubicBezTo>
                  <a:pt x="866" y="429"/>
                  <a:pt x="898" y="383"/>
                  <a:pt x="898" y="383"/>
                </a:cubicBezTo>
                <a:cubicBezTo>
                  <a:pt x="787" y="383"/>
                  <a:pt x="787" y="383"/>
                  <a:pt x="787" y="383"/>
                </a:cubicBezTo>
                <a:cubicBezTo>
                  <a:pt x="708" y="383"/>
                  <a:pt x="492" y="446"/>
                  <a:pt x="609" y="763"/>
                </a:cubicBezTo>
                <a:cubicBezTo>
                  <a:pt x="722" y="763"/>
                  <a:pt x="694" y="880"/>
                  <a:pt x="661" y="959"/>
                </a:cubicBezTo>
                <a:cubicBezTo>
                  <a:pt x="1021" y="959"/>
                  <a:pt x="1021" y="959"/>
                  <a:pt x="1021" y="959"/>
                </a:cubicBezTo>
                <a:cubicBezTo>
                  <a:pt x="1020" y="921"/>
                  <a:pt x="1012" y="874"/>
                  <a:pt x="987" y="833"/>
                </a:cubicBezTo>
                <a:cubicBezTo>
                  <a:pt x="944" y="764"/>
                  <a:pt x="816" y="744"/>
                  <a:pt x="816" y="744"/>
                </a:cubicBezTo>
                <a:cubicBezTo>
                  <a:pt x="832" y="669"/>
                  <a:pt x="832" y="669"/>
                  <a:pt x="832" y="669"/>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7" name="Freeform 175">
            <a:extLst>
              <a:ext uri="{FF2B5EF4-FFF2-40B4-BE49-F238E27FC236}">
                <a16:creationId xmlns:a16="http://schemas.microsoft.com/office/drawing/2014/main" id="{4BA63633-C111-44B4-A19A-6D864AD31F61}"/>
              </a:ext>
            </a:extLst>
          </p:cNvPr>
          <p:cNvSpPr>
            <a:spLocks noEditPoints="1"/>
          </p:cNvSpPr>
          <p:nvPr/>
        </p:nvSpPr>
        <p:spPr bwMode="auto">
          <a:xfrm>
            <a:off x="1216025" y="5534025"/>
            <a:ext cx="271463" cy="368300"/>
          </a:xfrm>
          <a:custGeom>
            <a:avLst/>
            <a:gdLst>
              <a:gd name="T0" fmla="*/ 176 w 714"/>
              <a:gd name="T1" fmla="*/ 282 h 966"/>
              <a:gd name="T2" fmla="*/ 284 w 714"/>
              <a:gd name="T3" fmla="*/ 391 h 966"/>
              <a:gd name="T4" fmla="*/ 176 w 714"/>
              <a:gd name="T5" fmla="*/ 391 h 966"/>
              <a:gd name="T6" fmla="*/ 284 w 714"/>
              <a:gd name="T7" fmla="*/ 282 h 966"/>
              <a:gd name="T8" fmla="*/ 446 w 714"/>
              <a:gd name="T9" fmla="*/ 702 h 966"/>
              <a:gd name="T10" fmla="*/ 555 w 714"/>
              <a:gd name="T11" fmla="*/ 810 h 966"/>
              <a:gd name="T12" fmla="*/ 446 w 714"/>
              <a:gd name="T13" fmla="*/ 810 h 966"/>
              <a:gd name="T14" fmla="*/ 555 w 714"/>
              <a:gd name="T15" fmla="*/ 702 h 966"/>
              <a:gd name="T16" fmla="*/ 134 w 714"/>
              <a:gd name="T17" fmla="*/ 673 h 966"/>
              <a:gd name="T18" fmla="*/ 550 w 714"/>
              <a:gd name="T19" fmla="*/ 270 h 966"/>
              <a:gd name="T20" fmla="*/ 466 w 714"/>
              <a:gd name="T21" fmla="*/ 352 h 966"/>
              <a:gd name="T22" fmla="*/ 550 w 714"/>
              <a:gd name="T23" fmla="*/ 270 h 966"/>
              <a:gd name="T24" fmla="*/ 602 w 714"/>
              <a:gd name="T25" fmla="*/ 372 h 966"/>
              <a:gd name="T26" fmla="*/ 239 w 714"/>
              <a:gd name="T27" fmla="*/ 64 h 966"/>
              <a:gd name="T28" fmla="*/ 53 w 714"/>
              <a:gd name="T29" fmla="*/ 64 h 966"/>
              <a:gd name="T30" fmla="*/ 0 w 714"/>
              <a:gd name="T31" fmla="*/ 117 h 966"/>
              <a:gd name="T32" fmla="*/ 0 w 714"/>
              <a:gd name="T33" fmla="*/ 913 h 966"/>
              <a:gd name="T34" fmla="*/ 53 w 714"/>
              <a:gd name="T35" fmla="*/ 966 h 966"/>
              <a:gd name="T36" fmla="*/ 661 w 714"/>
              <a:gd name="T37" fmla="*/ 966 h 966"/>
              <a:gd name="T38" fmla="*/ 714 w 714"/>
              <a:gd name="T39" fmla="*/ 913 h 966"/>
              <a:gd name="T40" fmla="*/ 714 w 714"/>
              <a:gd name="T41" fmla="*/ 117 h 966"/>
              <a:gd name="T42" fmla="*/ 661 w 714"/>
              <a:gd name="T43" fmla="*/ 64 h 966"/>
              <a:gd name="T44" fmla="*/ 475 w 714"/>
              <a:gd name="T45" fmla="*/ 64 h 966"/>
              <a:gd name="T46" fmla="*/ 444 w 714"/>
              <a:gd name="T47" fmla="*/ 128 h 966"/>
              <a:gd name="T48" fmla="*/ 270 w 714"/>
              <a:gd name="T49" fmla="*/ 128 h 966"/>
              <a:gd name="T50" fmla="*/ 239 w 714"/>
              <a:gd name="T51" fmla="*/ 97 h 966"/>
              <a:gd name="T52" fmla="*/ 239 w 714"/>
              <a:gd name="T53" fmla="*/ 30 h 966"/>
              <a:gd name="T54" fmla="*/ 270 w 714"/>
              <a:gd name="T55" fmla="*/ 0 h 966"/>
              <a:gd name="T56" fmla="*/ 444 w 714"/>
              <a:gd name="T57" fmla="*/ 0 h 966"/>
              <a:gd name="T58" fmla="*/ 475 w 714"/>
              <a:gd name="T59" fmla="*/ 30 h 966"/>
              <a:gd name="T60" fmla="*/ 475 w 714"/>
              <a:gd name="T61" fmla="*/ 97 h 966"/>
              <a:gd name="T62" fmla="*/ 444 w 714"/>
              <a:gd name="T63" fmla="*/ 128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4" h="966">
                <a:moveTo>
                  <a:pt x="176" y="282"/>
                </a:moveTo>
                <a:cubicBezTo>
                  <a:pt x="284" y="391"/>
                  <a:pt x="284" y="391"/>
                  <a:pt x="284" y="391"/>
                </a:cubicBezTo>
                <a:moveTo>
                  <a:pt x="176" y="391"/>
                </a:moveTo>
                <a:cubicBezTo>
                  <a:pt x="284" y="282"/>
                  <a:pt x="284" y="282"/>
                  <a:pt x="284" y="282"/>
                </a:cubicBezTo>
                <a:moveTo>
                  <a:pt x="446" y="702"/>
                </a:moveTo>
                <a:cubicBezTo>
                  <a:pt x="555" y="810"/>
                  <a:pt x="555" y="810"/>
                  <a:pt x="555" y="810"/>
                </a:cubicBezTo>
                <a:moveTo>
                  <a:pt x="446" y="810"/>
                </a:moveTo>
                <a:cubicBezTo>
                  <a:pt x="555" y="702"/>
                  <a:pt x="555" y="702"/>
                  <a:pt x="555" y="702"/>
                </a:cubicBezTo>
                <a:moveTo>
                  <a:pt x="134" y="673"/>
                </a:moveTo>
                <a:cubicBezTo>
                  <a:pt x="270" y="656"/>
                  <a:pt x="550" y="524"/>
                  <a:pt x="550" y="270"/>
                </a:cubicBezTo>
                <a:moveTo>
                  <a:pt x="466" y="352"/>
                </a:moveTo>
                <a:cubicBezTo>
                  <a:pt x="550" y="270"/>
                  <a:pt x="550" y="270"/>
                  <a:pt x="550" y="270"/>
                </a:cubicBezTo>
                <a:cubicBezTo>
                  <a:pt x="602" y="372"/>
                  <a:pt x="602" y="372"/>
                  <a:pt x="602" y="372"/>
                </a:cubicBezTo>
                <a:moveTo>
                  <a:pt x="239" y="64"/>
                </a:moveTo>
                <a:cubicBezTo>
                  <a:pt x="53" y="64"/>
                  <a:pt x="53" y="64"/>
                  <a:pt x="53" y="64"/>
                </a:cubicBezTo>
                <a:cubicBezTo>
                  <a:pt x="24" y="64"/>
                  <a:pt x="0" y="88"/>
                  <a:pt x="0" y="117"/>
                </a:cubicBezTo>
                <a:cubicBezTo>
                  <a:pt x="0" y="913"/>
                  <a:pt x="0" y="913"/>
                  <a:pt x="0" y="913"/>
                </a:cubicBezTo>
                <a:cubicBezTo>
                  <a:pt x="0" y="943"/>
                  <a:pt x="24" y="966"/>
                  <a:pt x="53" y="966"/>
                </a:cubicBezTo>
                <a:cubicBezTo>
                  <a:pt x="661" y="966"/>
                  <a:pt x="661" y="966"/>
                  <a:pt x="661" y="966"/>
                </a:cubicBezTo>
                <a:cubicBezTo>
                  <a:pt x="690" y="966"/>
                  <a:pt x="714" y="943"/>
                  <a:pt x="714" y="913"/>
                </a:cubicBezTo>
                <a:cubicBezTo>
                  <a:pt x="714" y="117"/>
                  <a:pt x="714" y="117"/>
                  <a:pt x="714" y="117"/>
                </a:cubicBezTo>
                <a:cubicBezTo>
                  <a:pt x="714" y="88"/>
                  <a:pt x="690" y="64"/>
                  <a:pt x="661" y="64"/>
                </a:cubicBezTo>
                <a:cubicBezTo>
                  <a:pt x="475" y="64"/>
                  <a:pt x="475" y="64"/>
                  <a:pt x="475" y="64"/>
                </a:cubicBezTo>
                <a:moveTo>
                  <a:pt x="444" y="128"/>
                </a:moveTo>
                <a:cubicBezTo>
                  <a:pt x="270" y="128"/>
                  <a:pt x="270" y="128"/>
                  <a:pt x="270" y="128"/>
                </a:cubicBezTo>
                <a:cubicBezTo>
                  <a:pt x="253" y="128"/>
                  <a:pt x="239" y="114"/>
                  <a:pt x="239" y="97"/>
                </a:cubicBezTo>
                <a:cubicBezTo>
                  <a:pt x="239" y="30"/>
                  <a:pt x="239" y="30"/>
                  <a:pt x="239" y="30"/>
                </a:cubicBezTo>
                <a:cubicBezTo>
                  <a:pt x="239" y="13"/>
                  <a:pt x="253" y="0"/>
                  <a:pt x="270" y="0"/>
                </a:cubicBezTo>
                <a:cubicBezTo>
                  <a:pt x="444" y="0"/>
                  <a:pt x="444" y="0"/>
                  <a:pt x="444" y="0"/>
                </a:cubicBezTo>
                <a:cubicBezTo>
                  <a:pt x="461" y="0"/>
                  <a:pt x="475" y="13"/>
                  <a:pt x="475" y="30"/>
                </a:cubicBezTo>
                <a:cubicBezTo>
                  <a:pt x="475" y="97"/>
                  <a:pt x="475" y="97"/>
                  <a:pt x="475" y="97"/>
                </a:cubicBezTo>
                <a:cubicBezTo>
                  <a:pt x="475" y="114"/>
                  <a:pt x="461" y="128"/>
                  <a:pt x="444" y="128"/>
                </a:cubicBez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8" name="Freeform 176">
            <a:extLst>
              <a:ext uri="{FF2B5EF4-FFF2-40B4-BE49-F238E27FC236}">
                <a16:creationId xmlns:a16="http://schemas.microsoft.com/office/drawing/2014/main" id="{3A021F01-CD7C-4093-8F5D-97363614EFDD}"/>
              </a:ext>
            </a:extLst>
          </p:cNvPr>
          <p:cNvSpPr>
            <a:spLocks noEditPoints="1"/>
          </p:cNvSpPr>
          <p:nvPr/>
        </p:nvSpPr>
        <p:spPr bwMode="auto">
          <a:xfrm>
            <a:off x="5381625" y="5545138"/>
            <a:ext cx="374650" cy="346075"/>
          </a:xfrm>
          <a:custGeom>
            <a:avLst/>
            <a:gdLst>
              <a:gd name="T0" fmla="*/ 139 w 983"/>
              <a:gd name="T1" fmla="*/ 593 h 910"/>
              <a:gd name="T2" fmla="*/ 0 w 983"/>
              <a:gd name="T3" fmla="*/ 411 h 910"/>
              <a:gd name="T4" fmla="*/ 184 w 983"/>
              <a:gd name="T5" fmla="*/ 222 h 910"/>
              <a:gd name="T6" fmla="*/ 474 w 983"/>
              <a:gd name="T7" fmla="*/ 0 h 910"/>
              <a:gd name="T8" fmla="*/ 727 w 983"/>
              <a:gd name="T9" fmla="*/ 139 h 910"/>
              <a:gd name="T10" fmla="*/ 751 w 983"/>
              <a:gd name="T11" fmla="*/ 137 h 910"/>
              <a:gd name="T12" fmla="*/ 983 w 983"/>
              <a:gd name="T13" fmla="*/ 368 h 910"/>
              <a:gd name="T14" fmla="*/ 820 w 983"/>
              <a:gd name="T15" fmla="*/ 589 h 910"/>
              <a:gd name="T16" fmla="*/ 311 w 983"/>
              <a:gd name="T17" fmla="*/ 268 h 910"/>
              <a:gd name="T18" fmla="*/ 184 w 983"/>
              <a:gd name="T19" fmla="*/ 222 h 910"/>
              <a:gd name="T20" fmla="*/ 727 w 983"/>
              <a:gd name="T21" fmla="*/ 140 h 910"/>
              <a:gd name="T22" fmla="*/ 621 w 983"/>
              <a:gd name="T23" fmla="*/ 179 h 910"/>
              <a:gd name="T24" fmla="*/ 703 w 983"/>
              <a:gd name="T25" fmla="*/ 620 h 910"/>
              <a:gd name="T26" fmla="*/ 699 w 983"/>
              <a:gd name="T27" fmla="*/ 581 h 910"/>
              <a:gd name="T28" fmla="*/ 764 w 983"/>
              <a:gd name="T29" fmla="*/ 512 h 910"/>
              <a:gd name="T30" fmla="*/ 722 w 983"/>
              <a:gd name="T31" fmla="*/ 438 h 910"/>
              <a:gd name="T32" fmla="*/ 629 w 983"/>
              <a:gd name="T33" fmla="*/ 460 h 910"/>
              <a:gd name="T34" fmla="*/ 561 w 983"/>
              <a:gd name="T35" fmla="*/ 421 h 910"/>
              <a:gd name="T36" fmla="*/ 534 w 983"/>
              <a:gd name="T37" fmla="*/ 330 h 910"/>
              <a:gd name="T38" fmla="*/ 449 w 983"/>
              <a:gd name="T39" fmla="*/ 330 h 910"/>
              <a:gd name="T40" fmla="*/ 422 w 983"/>
              <a:gd name="T41" fmla="*/ 421 h 910"/>
              <a:gd name="T42" fmla="*/ 354 w 983"/>
              <a:gd name="T43" fmla="*/ 460 h 910"/>
              <a:gd name="T44" fmla="*/ 262 w 983"/>
              <a:gd name="T45" fmla="*/ 438 h 910"/>
              <a:gd name="T46" fmla="*/ 219 w 983"/>
              <a:gd name="T47" fmla="*/ 512 h 910"/>
              <a:gd name="T48" fmla="*/ 284 w 983"/>
              <a:gd name="T49" fmla="*/ 581 h 910"/>
              <a:gd name="T50" fmla="*/ 280 w 983"/>
              <a:gd name="T51" fmla="*/ 620 h 910"/>
              <a:gd name="T52" fmla="*/ 284 w 983"/>
              <a:gd name="T53" fmla="*/ 659 h 910"/>
              <a:gd name="T54" fmla="*/ 219 w 983"/>
              <a:gd name="T55" fmla="*/ 728 h 910"/>
              <a:gd name="T56" fmla="*/ 262 w 983"/>
              <a:gd name="T57" fmla="*/ 802 h 910"/>
              <a:gd name="T58" fmla="*/ 354 w 983"/>
              <a:gd name="T59" fmla="*/ 780 h 910"/>
              <a:gd name="T60" fmla="*/ 422 w 983"/>
              <a:gd name="T61" fmla="*/ 819 h 910"/>
              <a:gd name="T62" fmla="*/ 449 w 983"/>
              <a:gd name="T63" fmla="*/ 910 h 910"/>
              <a:gd name="T64" fmla="*/ 534 w 983"/>
              <a:gd name="T65" fmla="*/ 910 h 910"/>
              <a:gd name="T66" fmla="*/ 561 w 983"/>
              <a:gd name="T67" fmla="*/ 819 h 910"/>
              <a:gd name="T68" fmla="*/ 629 w 983"/>
              <a:gd name="T69" fmla="*/ 780 h 910"/>
              <a:gd name="T70" fmla="*/ 722 w 983"/>
              <a:gd name="T71" fmla="*/ 802 h 910"/>
              <a:gd name="T72" fmla="*/ 764 w 983"/>
              <a:gd name="T73" fmla="*/ 728 h 910"/>
              <a:gd name="T74" fmla="*/ 699 w 983"/>
              <a:gd name="T75" fmla="*/ 659 h 910"/>
              <a:gd name="T76" fmla="*/ 703 w 983"/>
              <a:gd name="T77" fmla="*/ 620 h 910"/>
              <a:gd name="T78" fmla="*/ 492 w 983"/>
              <a:gd name="T79" fmla="*/ 514 h 910"/>
              <a:gd name="T80" fmla="*/ 386 w 983"/>
              <a:gd name="T81" fmla="*/ 620 h 910"/>
              <a:gd name="T82" fmla="*/ 492 w 983"/>
              <a:gd name="T83" fmla="*/ 726 h 910"/>
              <a:gd name="T84" fmla="*/ 597 w 983"/>
              <a:gd name="T85" fmla="*/ 620 h 910"/>
              <a:gd name="T86" fmla="*/ 492 w 983"/>
              <a:gd name="T87" fmla="*/ 514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3" h="910">
                <a:moveTo>
                  <a:pt x="139" y="593"/>
                </a:moveTo>
                <a:cubicBezTo>
                  <a:pt x="59" y="571"/>
                  <a:pt x="0" y="497"/>
                  <a:pt x="0" y="411"/>
                </a:cubicBezTo>
                <a:cubicBezTo>
                  <a:pt x="0" y="308"/>
                  <a:pt x="82" y="225"/>
                  <a:pt x="184" y="222"/>
                </a:cubicBezTo>
                <a:cubicBezTo>
                  <a:pt x="218" y="94"/>
                  <a:pt x="335" y="0"/>
                  <a:pt x="474" y="0"/>
                </a:cubicBezTo>
                <a:cubicBezTo>
                  <a:pt x="580" y="0"/>
                  <a:pt x="674" y="56"/>
                  <a:pt x="727" y="139"/>
                </a:cubicBezTo>
                <a:cubicBezTo>
                  <a:pt x="735" y="139"/>
                  <a:pt x="743" y="137"/>
                  <a:pt x="751" y="137"/>
                </a:cubicBezTo>
                <a:cubicBezTo>
                  <a:pt x="879" y="137"/>
                  <a:pt x="983" y="240"/>
                  <a:pt x="983" y="368"/>
                </a:cubicBezTo>
                <a:cubicBezTo>
                  <a:pt x="983" y="472"/>
                  <a:pt x="914" y="560"/>
                  <a:pt x="820" y="589"/>
                </a:cubicBezTo>
                <a:moveTo>
                  <a:pt x="311" y="268"/>
                </a:moveTo>
                <a:cubicBezTo>
                  <a:pt x="278" y="240"/>
                  <a:pt x="231" y="222"/>
                  <a:pt x="184" y="222"/>
                </a:cubicBezTo>
                <a:moveTo>
                  <a:pt x="727" y="140"/>
                </a:moveTo>
                <a:cubicBezTo>
                  <a:pt x="688" y="144"/>
                  <a:pt x="652" y="158"/>
                  <a:pt x="621" y="179"/>
                </a:cubicBezTo>
                <a:moveTo>
                  <a:pt x="703" y="620"/>
                </a:moveTo>
                <a:cubicBezTo>
                  <a:pt x="703" y="606"/>
                  <a:pt x="701" y="593"/>
                  <a:pt x="699" y="581"/>
                </a:cubicBezTo>
                <a:cubicBezTo>
                  <a:pt x="764" y="512"/>
                  <a:pt x="764" y="512"/>
                  <a:pt x="764" y="512"/>
                </a:cubicBezTo>
                <a:cubicBezTo>
                  <a:pt x="722" y="438"/>
                  <a:pt x="722" y="438"/>
                  <a:pt x="722" y="438"/>
                </a:cubicBezTo>
                <a:cubicBezTo>
                  <a:pt x="629" y="460"/>
                  <a:pt x="629" y="460"/>
                  <a:pt x="629" y="460"/>
                </a:cubicBezTo>
                <a:cubicBezTo>
                  <a:pt x="609" y="443"/>
                  <a:pt x="586" y="430"/>
                  <a:pt x="561" y="421"/>
                </a:cubicBezTo>
                <a:cubicBezTo>
                  <a:pt x="534" y="330"/>
                  <a:pt x="534" y="330"/>
                  <a:pt x="534" y="330"/>
                </a:cubicBezTo>
                <a:cubicBezTo>
                  <a:pt x="449" y="330"/>
                  <a:pt x="449" y="330"/>
                  <a:pt x="449" y="330"/>
                </a:cubicBezTo>
                <a:cubicBezTo>
                  <a:pt x="422" y="421"/>
                  <a:pt x="422" y="421"/>
                  <a:pt x="422" y="421"/>
                </a:cubicBezTo>
                <a:cubicBezTo>
                  <a:pt x="397" y="430"/>
                  <a:pt x="374" y="443"/>
                  <a:pt x="354" y="460"/>
                </a:cubicBezTo>
                <a:cubicBezTo>
                  <a:pt x="262" y="438"/>
                  <a:pt x="262" y="438"/>
                  <a:pt x="262" y="438"/>
                </a:cubicBezTo>
                <a:cubicBezTo>
                  <a:pt x="219" y="512"/>
                  <a:pt x="219" y="512"/>
                  <a:pt x="219" y="512"/>
                </a:cubicBezTo>
                <a:cubicBezTo>
                  <a:pt x="284" y="581"/>
                  <a:pt x="284" y="581"/>
                  <a:pt x="284" y="581"/>
                </a:cubicBezTo>
                <a:cubicBezTo>
                  <a:pt x="282" y="593"/>
                  <a:pt x="280" y="606"/>
                  <a:pt x="280" y="620"/>
                </a:cubicBezTo>
                <a:cubicBezTo>
                  <a:pt x="280" y="633"/>
                  <a:pt x="282" y="646"/>
                  <a:pt x="284" y="659"/>
                </a:cubicBezTo>
                <a:cubicBezTo>
                  <a:pt x="219" y="728"/>
                  <a:pt x="219" y="728"/>
                  <a:pt x="219" y="728"/>
                </a:cubicBezTo>
                <a:cubicBezTo>
                  <a:pt x="262" y="802"/>
                  <a:pt x="262" y="802"/>
                  <a:pt x="262" y="802"/>
                </a:cubicBezTo>
                <a:cubicBezTo>
                  <a:pt x="354" y="780"/>
                  <a:pt x="354" y="780"/>
                  <a:pt x="354" y="780"/>
                </a:cubicBezTo>
                <a:cubicBezTo>
                  <a:pt x="374" y="797"/>
                  <a:pt x="397" y="810"/>
                  <a:pt x="422" y="819"/>
                </a:cubicBezTo>
                <a:cubicBezTo>
                  <a:pt x="449" y="910"/>
                  <a:pt x="449" y="910"/>
                  <a:pt x="449" y="910"/>
                </a:cubicBezTo>
                <a:cubicBezTo>
                  <a:pt x="534" y="910"/>
                  <a:pt x="534" y="910"/>
                  <a:pt x="534" y="910"/>
                </a:cubicBezTo>
                <a:cubicBezTo>
                  <a:pt x="561" y="819"/>
                  <a:pt x="561" y="819"/>
                  <a:pt x="561" y="819"/>
                </a:cubicBezTo>
                <a:cubicBezTo>
                  <a:pt x="586" y="810"/>
                  <a:pt x="609" y="797"/>
                  <a:pt x="629" y="780"/>
                </a:cubicBezTo>
                <a:cubicBezTo>
                  <a:pt x="722" y="802"/>
                  <a:pt x="722" y="802"/>
                  <a:pt x="722" y="802"/>
                </a:cubicBezTo>
                <a:cubicBezTo>
                  <a:pt x="764" y="728"/>
                  <a:pt x="764" y="728"/>
                  <a:pt x="764" y="728"/>
                </a:cubicBezTo>
                <a:cubicBezTo>
                  <a:pt x="699" y="659"/>
                  <a:pt x="699" y="659"/>
                  <a:pt x="699" y="659"/>
                </a:cubicBezTo>
                <a:cubicBezTo>
                  <a:pt x="701" y="646"/>
                  <a:pt x="703" y="633"/>
                  <a:pt x="703" y="620"/>
                </a:cubicBezTo>
                <a:close/>
                <a:moveTo>
                  <a:pt x="492" y="514"/>
                </a:moveTo>
                <a:cubicBezTo>
                  <a:pt x="433" y="514"/>
                  <a:pt x="386" y="562"/>
                  <a:pt x="386" y="620"/>
                </a:cubicBezTo>
                <a:cubicBezTo>
                  <a:pt x="386" y="678"/>
                  <a:pt x="433" y="726"/>
                  <a:pt x="492" y="726"/>
                </a:cubicBezTo>
                <a:cubicBezTo>
                  <a:pt x="550" y="726"/>
                  <a:pt x="597" y="678"/>
                  <a:pt x="597" y="620"/>
                </a:cubicBezTo>
                <a:cubicBezTo>
                  <a:pt x="597" y="562"/>
                  <a:pt x="550" y="514"/>
                  <a:pt x="492" y="514"/>
                </a:cubicBezTo>
                <a:close/>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9" name="Freeform 177">
            <a:extLst>
              <a:ext uri="{FF2B5EF4-FFF2-40B4-BE49-F238E27FC236}">
                <a16:creationId xmlns:a16="http://schemas.microsoft.com/office/drawing/2014/main" id="{16028CA5-D2BC-47E1-8914-4131A7DDF30A}"/>
              </a:ext>
            </a:extLst>
          </p:cNvPr>
          <p:cNvSpPr>
            <a:spLocks noEditPoints="1"/>
          </p:cNvSpPr>
          <p:nvPr/>
        </p:nvSpPr>
        <p:spPr bwMode="auto">
          <a:xfrm>
            <a:off x="2227263" y="5514975"/>
            <a:ext cx="357188" cy="387350"/>
          </a:xfrm>
          <a:custGeom>
            <a:avLst/>
            <a:gdLst>
              <a:gd name="T0" fmla="*/ 62 w 937"/>
              <a:gd name="T1" fmla="*/ 453 h 1019"/>
              <a:gd name="T2" fmla="*/ 876 w 937"/>
              <a:gd name="T3" fmla="*/ 453 h 1019"/>
              <a:gd name="T4" fmla="*/ 574 w 937"/>
              <a:gd name="T5" fmla="*/ 889 h 1019"/>
              <a:gd name="T6" fmla="*/ 574 w 937"/>
              <a:gd name="T7" fmla="*/ 1019 h 1019"/>
              <a:gd name="T8" fmla="*/ 363 w 937"/>
              <a:gd name="T9" fmla="*/ 1019 h 1019"/>
              <a:gd name="T10" fmla="*/ 363 w 937"/>
              <a:gd name="T11" fmla="*/ 889 h 1019"/>
              <a:gd name="T12" fmla="*/ 62 w 937"/>
              <a:gd name="T13" fmla="*/ 453 h 1019"/>
              <a:gd name="T14" fmla="*/ 882 w 937"/>
              <a:gd name="T15" fmla="*/ 342 h 1019"/>
              <a:gd name="T16" fmla="*/ 55 w 937"/>
              <a:gd name="T17" fmla="*/ 342 h 1019"/>
              <a:gd name="T18" fmla="*/ 0 w 937"/>
              <a:gd name="T19" fmla="*/ 397 h 1019"/>
              <a:gd name="T20" fmla="*/ 0 w 937"/>
              <a:gd name="T21" fmla="*/ 397 h 1019"/>
              <a:gd name="T22" fmla="*/ 55 w 937"/>
              <a:gd name="T23" fmla="*/ 453 h 1019"/>
              <a:gd name="T24" fmla="*/ 882 w 937"/>
              <a:gd name="T25" fmla="*/ 453 h 1019"/>
              <a:gd name="T26" fmla="*/ 937 w 937"/>
              <a:gd name="T27" fmla="*/ 397 h 1019"/>
              <a:gd name="T28" fmla="*/ 937 w 937"/>
              <a:gd name="T29" fmla="*/ 397 h 1019"/>
              <a:gd name="T30" fmla="*/ 882 w 937"/>
              <a:gd name="T31" fmla="*/ 342 h 1019"/>
              <a:gd name="T32" fmla="*/ 289 w 937"/>
              <a:gd name="T33" fmla="*/ 0 h 1019"/>
              <a:gd name="T34" fmla="*/ 289 w 937"/>
              <a:gd name="T35" fmla="*/ 220 h 1019"/>
              <a:gd name="T36" fmla="*/ 289 w 937"/>
              <a:gd name="T37" fmla="*/ 220 h 1019"/>
              <a:gd name="T38" fmla="*/ 210 w 937"/>
              <a:gd name="T39" fmla="*/ 149 h 1019"/>
              <a:gd name="T40" fmla="*/ 289 w 937"/>
              <a:gd name="T41" fmla="*/ 220 h 1019"/>
              <a:gd name="T42" fmla="*/ 289 w 937"/>
              <a:gd name="T43" fmla="*/ 0 h 1019"/>
              <a:gd name="T44" fmla="*/ 368 w 937"/>
              <a:gd name="T45" fmla="*/ 149 h 1019"/>
              <a:gd name="T46" fmla="*/ 289 w 937"/>
              <a:gd name="T47" fmla="*/ 220 h 1019"/>
              <a:gd name="T48" fmla="*/ 649 w 937"/>
              <a:gd name="T49" fmla="*/ 0 h 1019"/>
              <a:gd name="T50" fmla="*/ 649 w 937"/>
              <a:gd name="T51" fmla="*/ 220 h 1019"/>
              <a:gd name="T52" fmla="*/ 649 w 937"/>
              <a:gd name="T53" fmla="*/ 220 h 1019"/>
              <a:gd name="T54" fmla="*/ 570 w 937"/>
              <a:gd name="T55" fmla="*/ 149 h 1019"/>
              <a:gd name="T56" fmla="*/ 649 w 937"/>
              <a:gd name="T57" fmla="*/ 220 h 1019"/>
              <a:gd name="T58" fmla="*/ 649 w 937"/>
              <a:gd name="T59" fmla="*/ 0 h 1019"/>
              <a:gd name="T60" fmla="*/ 728 w 937"/>
              <a:gd name="T61" fmla="*/ 149 h 1019"/>
              <a:gd name="T62" fmla="*/ 649 w 937"/>
              <a:gd name="T63" fmla="*/ 220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7" h="1019">
                <a:moveTo>
                  <a:pt x="62" y="453"/>
                </a:moveTo>
                <a:cubicBezTo>
                  <a:pt x="876" y="453"/>
                  <a:pt x="876" y="453"/>
                  <a:pt x="876" y="453"/>
                </a:cubicBezTo>
                <a:cubicBezTo>
                  <a:pt x="574" y="889"/>
                  <a:pt x="574" y="889"/>
                  <a:pt x="574" y="889"/>
                </a:cubicBezTo>
                <a:cubicBezTo>
                  <a:pt x="574" y="1019"/>
                  <a:pt x="574" y="1019"/>
                  <a:pt x="574" y="1019"/>
                </a:cubicBezTo>
                <a:cubicBezTo>
                  <a:pt x="363" y="1019"/>
                  <a:pt x="363" y="1019"/>
                  <a:pt x="363" y="1019"/>
                </a:cubicBezTo>
                <a:cubicBezTo>
                  <a:pt x="363" y="889"/>
                  <a:pt x="363" y="889"/>
                  <a:pt x="363" y="889"/>
                </a:cubicBezTo>
                <a:lnTo>
                  <a:pt x="62" y="453"/>
                </a:lnTo>
                <a:close/>
                <a:moveTo>
                  <a:pt x="882" y="342"/>
                </a:moveTo>
                <a:cubicBezTo>
                  <a:pt x="55" y="342"/>
                  <a:pt x="55" y="342"/>
                  <a:pt x="55" y="342"/>
                </a:cubicBezTo>
                <a:cubicBezTo>
                  <a:pt x="25" y="342"/>
                  <a:pt x="0" y="367"/>
                  <a:pt x="0" y="397"/>
                </a:cubicBezTo>
                <a:cubicBezTo>
                  <a:pt x="0" y="397"/>
                  <a:pt x="0" y="397"/>
                  <a:pt x="0" y="397"/>
                </a:cubicBezTo>
                <a:cubicBezTo>
                  <a:pt x="0" y="428"/>
                  <a:pt x="25" y="453"/>
                  <a:pt x="55" y="453"/>
                </a:cubicBezTo>
                <a:cubicBezTo>
                  <a:pt x="882" y="453"/>
                  <a:pt x="882" y="453"/>
                  <a:pt x="882" y="453"/>
                </a:cubicBezTo>
                <a:cubicBezTo>
                  <a:pt x="913" y="453"/>
                  <a:pt x="937" y="428"/>
                  <a:pt x="937" y="397"/>
                </a:cubicBezTo>
                <a:cubicBezTo>
                  <a:pt x="937" y="397"/>
                  <a:pt x="937" y="397"/>
                  <a:pt x="937" y="397"/>
                </a:cubicBezTo>
                <a:cubicBezTo>
                  <a:pt x="937" y="367"/>
                  <a:pt x="913" y="342"/>
                  <a:pt x="882" y="342"/>
                </a:cubicBezTo>
                <a:close/>
                <a:moveTo>
                  <a:pt x="289" y="0"/>
                </a:moveTo>
                <a:cubicBezTo>
                  <a:pt x="289" y="220"/>
                  <a:pt x="289" y="220"/>
                  <a:pt x="289" y="220"/>
                </a:cubicBezTo>
                <a:moveTo>
                  <a:pt x="289" y="220"/>
                </a:moveTo>
                <a:cubicBezTo>
                  <a:pt x="210" y="149"/>
                  <a:pt x="210" y="149"/>
                  <a:pt x="210" y="149"/>
                </a:cubicBezTo>
                <a:moveTo>
                  <a:pt x="289" y="220"/>
                </a:moveTo>
                <a:cubicBezTo>
                  <a:pt x="289" y="0"/>
                  <a:pt x="289" y="0"/>
                  <a:pt x="289" y="0"/>
                </a:cubicBezTo>
                <a:moveTo>
                  <a:pt x="368" y="149"/>
                </a:moveTo>
                <a:cubicBezTo>
                  <a:pt x="289" y="220"/>
                  <a:pt x="289" y="220"/>
                  <a:pt x="289" y="220"/>
                </a:cubicBezTo>
                <a:moveTo>
                  <a:pt x="649" y="0"/>
                </a:moveTo>
                <a:cubicBezTo>
                  <a:pt x="649" y="220"/>
                  <a:pt x="649" y="220"/>
                  <a:pt x="649" y="220"/>
                </a:cubicBezTo>
                <a:moveTo>
                  <a:pt x="649" y="220"/>
                </a:moveTo>
                <a:cubicBezTo>
                  <a:pt x="570" y="149"/>
                  <a:pt x="570" y="149"/>
                  <a:pt x="570" y="149"/>
                </a:cubicBezTo>
                <a:moveTo>
                  <a:pt x="649" y="220"/>
                </a:moveTo>
                <a:cubicBezTo>
                  <a:pt x="649" y="0"/>
                  <a:pt x="649" y="0"/>
                  <a:pt x="649" y="0"/>
                </a:cubicBezTo>
                <a:moveTo>
                  <a:pt x="728" y="149"/>
                </a:moveTo>
                <a:cubicBezTo>
                  <a:pt x="649" y="220"/>
                  <a:pt x="649" y="220"/>
                  <a:pt x="649" y="220"/>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30" name="Freeform 178">
            <a:extLst>
              <a:ext uri="{FF2B5EF4-FFF2-40B4-BE49-F238E27FC236}">
                <a16:creationId xmlns:a16="http://schemas.microsoft.com/office/drawing/2014/main" id="{688D33E0-88BB-4684-8BF8-D39D96038808}"/>
              </a:ext>
            </a:extLst>
          </p:cNvPr>
          <p:cNvSpPr>
            <a:spLocks noEditPoints="1"/>
          </p:cNvSpPr>
          <p:nvPr/>
        </p:nvSpPr>
        <p:spPr bwMode="auto">
          <a:xfrm>
            <a:off x="3241675" y="5545138"/>
            <a:ext cx="436563" cy="346075"/>
          </a:xfrm>
          <a:custGeom>
            <a:avLst/>
            <a:gdLst>
              <a:gd name="T0" fmla="*/ 189 w 1147"/>
              <a:gd name="T1" fmla="*/ 824 h 908"/>
              <a:gd name="T2" fmla="*/ 189 w 1147"/>
              <a:gd name="T3" fmla="*/ 824 h 908"/>
              <a:gd name="T4" fmla="*/ 0 w 1147"/>
              <a:gd name="T5" fmla="*/ 635 h 908"/>
              <a:gd name="T6" fmla="*/ 0 w 1147"/>
              <a:gd name="T7" fmla="*/ 472 h 908"/>
              <a:gd name="T8" fmla="*/ 189 w 1147"/>
              <a:gd name="T9" fmla="*/ 283 h 908"/>
              <a:gd name="T10" fmla="*/ 189 w 1147"/>
              <a:gd name="T11" fmla="*/ 283 h 908"/>
              <a:gd name="T12" fmla="*/ 378 w 1147"/>
              <a:gd name="T13" fmla="*/ 472 h 908"/>
              <a:gd name="T14" fmla="*/ 378 w 1147"/>
              <a:gd name="T15" fmla="*/ 635 h 908"/>
              <a:gd name="T16" fmla="*/ 189 w 1147"/>
              <a:gd name="T17" fmla="*/ 824 h 908"/>
              <a:gd name="T18" fmla="*/ 189 w 1147"/>
              <a:gd name="T19" fmla="*/ 283 h 908"/>
              <a:gd name="T20" fmla="*/ 189 w 1147"/>
              <a:gd name="T21" fmla="*/ 485 h 908"/>
              <a:gd name="T22" fmla="*/ 0 w 1147"/>
              <a:gd name="T23" fmla="*/ 485 h 908"/>
              <a:gd name="T24" fmla="*/ 378 w 1147"/>
              <a:gd name="T25" fmla="*/ 485 h 908"/>
              <a:gd name="T26" fmla="*/ 867 w 1147"/>
              <a:gd name="T27" fmla="*/ 331 h 908"/>
              <a:gd name="T28" fmla="*/ 931 w 1147"/>
              <a:gd name="T29" fmla="*/ 357 h 908"/>
              <a:gd name="T30" fmla="*/ 997 w 1147"/>
              <a:gd name="T31" fmla="*/ 311 h 908"/>
              <a:gd name="T32" fmla="*/ 932 w 1147"/>
              <a:gd name="T33" fmla="*/ 264 h 908"/>
              <a:gd name="T34" fmla="*/ 875 w 1147"/>
              <a:gd name="T35" fmla="*/ 224 h 908"/>
              <a:gd name="T36" fmla="*/ 931 w 1147"/>
              <a:gd name="T37" fmla="*/ 183 h 908"/>
              <a:gd name="T38" fmla="*/ 981 w 1147"/>
              <a:gd name="T39" fmla="*/ 200 h 908"/>
              <a:gd name="T40" fmla="*/ 931 w 1147"/>
              <a:gd name="T41" fmla="*/ 357 h 908"/>
              <a:gd name="T42" fmla="*/ 931 w 1147"/>
              <a:gd name="T43" fmla="*/ 389 h 908"/>
              <a:gd name="T44" fmla="*/ 931 w 1147"/>
              <a:gd name="T45" fmla="*/ 151 h 908"/>
              <a:gd name="T46" fmla="*/ 931 w 1147"/>
              <a:gd name="T47" fmla="*/ 183 h 908"/>
              <a:gd name="T48" fmla="*/ 932 w 1147"/>
              <a:gd name="T49" fmla="*/ 54 h 908"/>
              <a:gd name="T50" fmla="*/ 717 w 1147"/>
              <a:gd name="T51" fmla="*/ 270 h 908"/>
              <a:gd name="T52" fmla="*/ 932 w 1147"/>
              <a:gd name="T53" fmla="*/ 485 h 908"/>
              <a:gd name="T54" fmla="*/ 1147 w 1147"/>
              <a:gd name="T55" fmla="*/ 270 h 908"/>
              <a:gd name="T56" fmla="*/ 932 w 1147"/>
              <a:gd name="T57" fmla="*/ 54 h 908"/>
              <a:gd name="T58" fmla="*/ 189 w 1147"/>
              <a:gd name="T59" fmla="*/ 171 h 908"/>
              <a:gd name="T60" fmla="*/ 189 w 1147"/>
              <a:gd name="T61" fmla="*/ 171 h 908"/>
              <a:gd name="T62" fmla="*/ 360 w 1147"/>
              <a:gd name="T63" fmla="*/ 0 h 908"/>
              <a:gd name="T64" fmla="*/ 389 w 1147"/>
              <a:gd name="T65" fmla="*/ 0 h 908"/>
              <a:gd name="T66" fmla="*/ 560 w 1147"/>
              <a:gd name="T67" fmla="*/ 171 h 908"/>
              <a:gd name="T68" fmla="*/ 560 w 1147"/>
              <a:gd name="T69" fmla="*/ 737 h 908"/>
              <a:gd name="T70" fmla="*/ 731 w 1147"/>
              <a:gd name="T71" fmla="*/ 908 h 908"/>
              <a:gd name="T72" fmla="*/ 760 w 1147"/>
              <a:gd name="T73" fmla="*/ 908 h 908"/>
              <a:gd name="T74" fmla="*/ 931 w 1147"/>
              <a:gd name="T75" fmla="*/ 737 h 908"/>
              <a:gd name="T76" fmla="*/ 931 w 1147"/>
              <a:gd name="T77" fmla="*/ 599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7" h="908">
                <a:moveTo>
                  <a:pt x="189" y="824"/>
                </a:moveTo>
                <a:cubicBezTo>
                  <a:pt x="189" y="824"/>
                  <a:pt x="189" y="824"/>
                  <a:pt x="189" y="824"/>
                </a:cubicBezTo>
                <a:cubicBezTo>
                  <a:pt x="85" y="824"/>
                  <a:pt x="0" y="739"/>
                  <a:pt x="0" y="635"/>
                </a:cubicBezTo>
                <a:cubicBezTo>
                  <a:pt x="0" y="472"/>
                  <a:pt x="0" y="472"/>
                  <a:pt x="0" y="472"/>
                </a:cubicBezTo>
                <a:cubicBezTo>
                  <a:pt x="0" y="368"/>
                  <a:pt x="85" y="283"/>
                  <a:pt x="189" y="283"/>
                </a:cubicBezTo>
                <a:cubicBezTo>
                  <a:pt x="189" y="283"/>
                  <a:pt x="189" y="283"/>
                  <a:pt x="189" y="283"/>
                </a:cubicBezTo>
                <a:cubicBezTo>
                  <a:pt x="293" y="283"/>
                  <a:pt x="378" y="368"/>
                  <a:pt x="378" y="472"/>
                </a:cubicBezTo>
                <a:cubicBezTo>
                  <a:pt x="378" y="635"/>
                  <a:pt x="378" y="635"/>
                  <a:pt x="378" y="635"/>
                </a:cubicBezTo>
                <a:cubicBezTo>
                  <a:pt x="378" y="739"/>
                  <a:pt x="293" y="824"/>
                  <a:pt x="189" y="824"/>
                </a:cubicBezTo>
                <a:close/>
                <a:moveTo>
                  <a:pt x="189" y="283"/>
                </a:moveTo>
                <a:cubicBezTo>
                  <a:pt x="189" y="485"/>
                  <a:pt x="189" y="485"/>
                  <a:pt x="189" y="485"/>
                </a:cubicBezTo>
                <a:moveTo>
                  <a:pt x="0" y="485"/>
                </a:moveTo>
                <a:cubicBezTo>
                  <a:pt x="378" y="485"/>
                  <a:pt x="378" y="485"/>
                  <a:pt x="378" y="485"/>
                </a:cubicBezTo>
                <a:moveTo>
                  <a:pt x="867" y="331"/>
                </a:moveTo>
                <a:cubicBezTo>
                  <a:pt x="879" y="349"/>
                  <a:pt x="900" y="357"/>
                  <a:pt x="931" y="357"/>
                </a:cubicBezTo>
                <a:cubicBezTo>
                  <a:pt x="946" y="357"/>
                  <a:pt x="997" y="354"/>
                  <a:pt x="997" y="311"/>
                </a:cubicBezTo>
                <a:cubicBezTo>
                  <a:pt x="997" y="282"/>
                  <a:pt x="980" y="270"/>
                  <a:pt x="932" y="264"/>
                </a:cubicBezTo>
                <a:cubicBezTo>
                  <a:pt x="915" y="262"/>
                  <a:pt x="875" y="257"/>
                  <a:pt x="875" y="224"/>
                </a:cubicBezTo>
                <a:cubicBezTo>
                  <a:pt x="875" y="205"/>
                  <a:pt x="890" y="183"/>
                  <a:pt x="931" y="183"/>
                </a:cubicBezTo>
                <a:cubicBezTo>
                  <a:pt x="950" y="183"/>
                  <a:pt x="969" y="189"/>
                  <a:pt x="981" y="200"/>
                </a:cubicBezTo>
                <a:moveTo>
                  <a:pt x="931" y="357"/>
                </a:moveTo>
                <a:cubicBezTo>
                  <a:pt x="931" y="389"/>
                  <a:pt x="931" y="389"/>
                  <a:pt x="931" y="389"/>
                </a:cubicBezTo>
                <a:moveTo>
                  <a:pt x="931" y="151"/>
                </a:moveTo>
                <a:cubicBezTo>
                  <a:pt x="931" y="183"/>
                  <a:pt x="931" y="183"/>
                  <a:pt x="931" y="183"/>
                </a:cubicBezTo>
                <a:moveTo>
                  <a:pt x="932" y="54"/>
                </a:moveTo>
                <a:cubicBezTo>
                  <a:pt x="813" y="54"/>
                  <a:pt x="717" y="151"/>
                  <a:pt x="717" y="270"/>
                </a:cubicBezTo>
                <a:cubicBezTo>
                  <a:pt x="717" y="389"/>
                  <a:pt x="813" y="485"/>
                  <a:pt x="932" y="485"/>
                </a:cubicBezTo>
                <a:cubicBezTo>
                  <a:pt x="1051" y="485"/>
                  <a:pt x="1147" y="389"/>
                  <a:pt x="1147" y="270"/>
                </a:cubicBezTo>
                <a:cubicBezTo>
                  <a:pt x="1147" y="151"/>
                  <a:pt x="1051" y="54"/>
                  <a:pt x="932" y="54"/>
                </a:cubicBezTo>
                <a:close/>
                <a:moveTo>
                  <a:pt x="189" y="171"/>
                </a:moveTo>
                <a:cubicBezTo>
                  <a:pt x="189" y="171"/>
                  <a:pt x="189" y="171"/>
                  <a:pt x="189" y="171"/>
                </a:cubicBezTo>
                <a:cubicBezTo>
                  <a:pt x="189" y="77"/>
                  <a:pt x="266" y="0"/>
                  <a:pt x="360" y="0"/>
                </a:cubicBezTo>
                <a:cubicBezTo>
                  <a:pt x="389" y="0"/>
                  <a:pt x="389" y="0"/>
                  <a:pt x="389" y="0"/>
                </a:cubicBezTo>
                <a:cubicBezTo>
                  <a:pt x="483" y="0"/>
                  <a:pt x="560" y="77"/>
                  <a:pt x="560" y="171"/>
                </a:cubicBezTo>
                <a:cubicBezTo>
                  <a:pt x="560" y="737"/>
                  <a:pt x="560" y="737"/>
                  <a:pt x="560" y="737"/>
                </a:cubicBezTo>
                <a:cubicBezTo>
                  <a:pt x="560" y="831"/>
                  <a:pt x="637" y="908"/>
                  <a:pt x="731" y="908"/>
                </a:cubicBezTo>
                <a:cubicBezTo>
                  <a:pt x="760" y="908"/>
                  <a:pt x="760" y="908"/>
                  <a:pt x="760" y="908"/>
                </a:cubicBezTo>
                <a:cubicBezTo>
                  <a:pt x="854" y="908"/>
                  <a:pt x="931" y="831"/>
                  <a:pt x="931" y="737"/>
                </a:cubicBezTo>
                <a:cubicBezTo>
                  <a:pt x="931" y="599"/>
                  <a:pt x="931" y="599"/>
                  <a:pt x="931" y="599"/>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31" name="Freeform 179">
            <a:extLst>
              <a:ext uri="{FF2B5EF4-FFF2-40B4-BE49-F238E27FC236}">
                <a16:creationId xmlns:a16="http://schemas.microsoft.com/office/drawing/2014/main" id="{9405CE65-610E-42CA-817E-D9215114B242}"/>
              </a:ext>
            </a:extLst>
          </p:cNvPr>
          <p:cNvSpPr>
            <a:spLocks noEditPoints="1"/>
          </p:cNvSpPr>
          <p:nvPr/>
        </p:nvSpPr>
        <p:spPr bwMode="auto">
          <a:xfrm>
            <a:off x="10634663" y="5511800"/>
            <a:ext cx="411163" cy="412750"/>
          </a:xfrm>
          <a:custGeom>
            <a:avLst/>
            <a:gdLst>
              <a:gd name="T0" fmla="*/ 630 w 1082"/>
              <a:gd name="T1" fmla="*/ 423 h 1082"/>
              <a:gd name="T2" fmla="*/ 541 w 1082"/>
              <a:gd name="T3" fmla="*/ 511 h 1082"/>
              <a:gd name="T4" fmla="*/ 452 w 1082"/>
              <a:gd name="T5" fmla="*/ 423 h 1082"/>
              <a:gd name="T6" fmla="*/ 541 w 1082"/>
              <a:gd name="T7" fmla="*/ 334 h 1082"/>
              <a:gd name="T8" fmla="*/ 630 w 1082"/>
              <a:gd name="T9" fmla="*/ 423 h 1082"/>
              <a:gd name="T10" fmla="*/ 708 w 1082"/>
              <a:gd name="T11" fmla="*/ 748 h 1082"/>
              <a:gd name="T12" fmla="*/ 541 w 1082"/>
              <a:gd name="T13" fmla="*/ 600 h 1082"/>
              <a:gd name="T14" fmla="*/ 374 w 1082"/>
              <a:gd name="T15" fmla="*/ 748 h 1082"/>
              <a:gd name="T16" fmla="*/ 541 w 1082"/>
              <a:gd name="T17" fmla="*/ 76 h 1082"/>
              <a:gd name="T18" fmla="*/ 76 w 1082"/>
              <a:gd name="T19" fmla="*/ 541 h 1082"/>
              <a:gd name="T20" fmla="*/ 541 w 1082"/>
              <a:gd name="T21" fmla="*/ 1006 h 1082"/>
              <a:gd name="T22" fmla="*/ 1006 w 1082"/>
              <a:gd name="T23" fmla="*/ 541 h 1082"/>
              <a:gd name="T24" fmla="*/ 541 w 1082"/>
              <a:gd name="T25" fmla="*/ 76 h 1082"/>
              <a:gd name="T26" fmla="*/ 930 w 1082"/>
              <a:gd name="T27" fmla="*/ 541 h 1082"/>
              <a:gd name="T28" fmla="*/ 1082 w 1082"/>
              <a:gd name="T29" fmla="*/ 541 h 1082"/>
              <a:gd name="T30" fmla="*/ 541 w 1082"/>
              <a:gd name="T31" fmla="*/ 152 h 1082"/>
              <a:gd name="T32" fmla="*/ 541 w 1082"/>
              <a:gd name="T33" fmla="*/ 0 h 1082"/>
              <a:gd name="T34" fmla="*/ 0 w 1082"/>
              <a:gd name="T35" fmla="*/ 541 h 1082"/>
              <a:gd name="T36" fmla="*/ 152 w 1082"/>
              <a:gd name="T37" fmla="*/ 541 h 1082"/>
              <a:gd name="T38" fmla="*/ 541 w 1082"/>
              <a:gd name="T39" fmla="*/ 1082 h 1082"/>
              <a:gd name="T40" fmla="*/ 541 w 1082"/>
              <a:gd name="T41" fmla="*/ 929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2" h="1082">
                <a:moveTo>
                  <a:pt x="630" y="423"/>
                </a:moveTo>
                <a:cubicBezTo>
                  <a:pt x="630" y="472"/>
                  <a:pt x="590" y="511"/>
                  <a:pt x="541" y="511"/>
                </a:cubicBezTo>
                <a:cubicBezTo>
                  <a:pt x="492" y="511"/>
                  <a:pt x="452" y="472"/>
                  <a:pt x="452" y="423"/>
                </a:cubicBezTo>
                <a:cubicBezTo>
                  <a:pt x="452" y="374"/>
                  <a:pt x="492" y="334"/>
                  <a:pt x="541" y="334"/>
                </a:cubicBezTo>
                <a:cubicBezTo>
                  <a:pt x="590" y="334"/>
                  <a:pt x="630" y="374"/>
                  <a:pt x="630" y="423"/>
                </a:cubicBezTo>
                <a:close/>
                <a:moveTo>
                  <a:pt x="708" y="748"/>
                </a:moveTo>
                <a:cubicBezTo>
                  <a:pt x="708" y="666"/>
                  <a:pt x="633" y="600"/>
                  <a:pt x="541" y="600"/>
                </a:cubicBezTo>
                <a:cubicBezTo>
                  <a:pt x="449" y="600"/>
                  <a:pt x="374" y="666"/>
                  <a:pt x="374" y="748"/>
                </a:cubicBezTo>
                <a:moveTo>
                  <a:pt x="541" y="76"/>
                </a:moveTo>
                <a:cubicBezTo>
                  <a:pt x="284" y="76"/>
                  <a:pt x="76" y="284"/>
                  <a:pt x="76" y="541"/>
                </a:cubicBezTo>
                <a:cubicBezTo>
                  <a:pt x="76" y="798"/>
                  <a:pt x="284" y="1006"/>
                  <a:pt x="541" y="1006"/>
                </a:cubicBezTo>
                <a:cubicBezTo>
                  <a:pt x="798" y="1006"/>
                  <a:pt x="1006" y="798"/>
                  <a:pt x="1006" y="541"/>
                </a:cubicBezTo>
                <a:cubicBezTo>
                  <a:pt x="1006" y="284"/>
                  <a:pt x="798" y="76"/>
                  <a:pt x="541" y="76"/>
                </a:cubicBezTo>
                <a:close/>
                <a:moveTo>
                  <a:pt x="930" y="541"/>
                </a:moveTo>
                <a:cubicBezTo>
                  <a:pt x="1082" y="541"/>
                  <a:pt x="1082" y="541"/>
                  <a:pt x="1082" y="541"/>
                </a:cubicBezTo>
                <a:moveTo>
                  <a:pt x="541" y="152"/>
                </a:moveTo>
                <a:cubicBezTo>
                  <a:pt x="541" y="0"/>
                  <a:pt x="541" y="0"/>
                  <a:pt x="541" y="0"/>
                </a:cubicBezTo>
                <a:moveTo>
                  <a:pt x="0" y="541"/>
                </a:moveTo>
                <a:cubicBezTo>
                  <a:pt x="152" y="541"/>
                  <a:pt x="152" y="541"/>
                  <a:pt x="152" y="541"/>
                </a:cubicBezTo>
                <a:moveTo>
                  <a:pt x="541" y="1082"/>
                </a:moveTo>
                <a:cubicBezTo>
                  <a:pt x="541" y="929"/>
                  <a:pt x="541" y="929"/>
                  <a:pt x="541" y="929"/>
                </a:cubicBezTo>
              </a:path>
            </a:pathLst>
          </a:custGeom>
          <a:noFill/>
          <a:ln w="19050" cap="rnd">
            <a:solidFill>
              <a:schemeClr val="tx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1237215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ingle Corner Rectangle 7">
            <a:extLst>
              <a:ext uri="{FF2B5EF4-FFF2-40B4-BE49-F238E27FC236}">
                <a16:creationId xmlns:a16="http://schemas.microsoft.com/office/drawing/2014/main" id="{889BC141-1E46-C8B5-28C9-0C0E26A20E31}"/>
              </a:ext>
            </a:extLst>
          </p:cNvPr>
          <p:cNvSpPr/>
          <p:nvPr/>
        </p:nvSpPr>
        <p:spPr>
          <a:xfrm>
            <a:off x="0" y="7581"/>
            <a:ext cx="9040041" cy="3815255"/>
          </a:xfrm>
          <a:prstGeom prst="round1Rect">
            <a:avLst>
              <a:gd name="adj" fmla="val 33578"/>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a16="http://schemas.microsoft.com/office/drawing/2014/main" id="{22E90D97-08E2-CCE0-CB6E-1D9383A5A89B}"/>
              </a:ext>
            </a:extLst>
          </p:cNvPr>
          <p:cNvSpPr txBox="1"/>
          <p:nvPr/>
        </p:nvSpPr>
        <p:spPr>
          <a:xfrm>
            <a:off x="1107596" y="1750765"/>
            <a:ext cx="2433767" cy="1236308"/>
          </a:xfrm>
          <a:prstGeom prst="rect">
            <a:avLst/>
          </a:prstGeom>
          <a:noFill/>
        </p:spPr>
        <p:txBody>
          <a:bodyPr wrap="square" lIns="0" tIns="0" rIns="0" bIns="0" rtlCol="0" anchor="b">
            <a:noAutofit/>
          </a:bodyPr>
          <a:lstStyle/>
          <a:p>
            <a:pPr>
              <a:lnSpc>
                <a:spcPct val="90000"/>
              </a:lnSpc>
            </a:pPr>
            <a:r>
              <a:rPr lang="es-ES_tradnl" sz="4400" b="1" dirty="0">
                <a:solidFill>
                  <a:schemeClr val="bg1"/>
                </a:solidFill>
                <a:latin typeface="Arial" panose="020B0604020202020204" pitchFamily="34" charset="0"/>
                <a:ea typeface="Roboto" panose="02000000000000000000" pitchFamily="2" charset="0"/>
                <a:cs typeface="Arial" panose="020B0604020202020204" pitchFamily="34" charset="0"/>
              </a:rPr>
              <a:t>Titular</a:t>
            </a:r>
          </a:p>
          <a:p>
            <a:pPr>
              <a:lnSpc>
                <a:spcPct val="90000"/>
              </a:lnSpc>
            </a:pPr>
            <a:r>
              <a:rPr lang="es-ES_tradnl" sz="4400" b="1" dirty="0">
                <a:solidFill>
                  <a:schemeClr val="bg1"/>
                </a:solidFill>
                <a:latin typeface="Arial" panose="020B0604020202020204" pitchFamily="34" charset="0"/>
                <a:ea typeface="Roboto" panose="02000000000000000000" pitchFamily="2" charset="0"/>
                <a:cs typeface="Arial" panose="020B0604020202020204" pitchFamily="34" charset="0"/>
              </a:rPr>
              <a:t>Titular</a:t>
            </a:r>
            <a:endParaRPr lang="es-ES_tradnl" sz="4400" b="1" dirty="0">
              <a:solidFill>
                <a:schemeClr val="accent2"/>
              </a:solidFill>
              <a:latin typeface="Arial" panose="020B0604020202020204" pitchFamily="34" charset="0"/>
              <a:ea typeface="Roboto" panose="02000000000000000000" pitchFamily="2" charset="0"/>
              <a:cs typeface="Arial" panose="020B0604020202020204" pitchFamily="34" charset="0"/>
            </a:endParaRPr>
          </a:p>
        </p:txBody>
      </p:sp>
      <p:sp>
        <p:nvSpPr>
          <p:cNvPr id="3" name="TextBox 2">
            <a:extLst>
              <a:ext uri="{FF2B5EF4-FFF2-40B4-BE49-F238E27FC236}">
                <a16:creationId xmlns:a16="http://schemas.microsoft.com/office/drawing/2014/main" id="{59D7ABCF-6FFD-F16F-C0C3-6FDDE7A860EF}"/>
              </a:ext>
            </a:extLst>
          </p:cNvPr>
          <p:cNvSpPr txBox="1"/>
          <p:nvPr/>
        </p:nvSpPr>
        <p:spPr>
          <a:xfrm>
            <a:off x="3714832" y="1862482"/>
            <a:ext cx="2433768" cy="1012873"/>
          </a:xfrm>
          <a:prstGeom prst="rect">
            <a:avLst/>
          </a:prstGeom>
          <a:noFill/>
        </p:spPr>
        <p:txBody>
          <a:bodyPr wrap="square" lIns="0" tIns="0" rIns="0" bIns="0" rtlCol="0">
            <a:noAutofit/>
          </a:bodyPr>
          <a:lstStyle/>
          <a:p>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Lorem</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ipsum</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dolor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sit</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amet</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consectet</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adipiscing</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elit</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Duis</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suscipit</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arcu</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sed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sodales</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dignissim</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nisi</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ipsum</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ultrices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risus</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facilisis</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ultrices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augue</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urna ac tortor.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Donec</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convallis</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sem</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ac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posuere</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ut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varius</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erat</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tincidunt</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integer</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quis.</a:t>
            </a:r>
          </a:p>
        </p:txBody>
      </p:sp>
      <p:grpSp>
        <p:nvGrpSpPr>
          <p:cNvPr id="5" name="Group 4">
            <a:extLst>
              <a:ext uri="{FF2B5EF4-FFF2-40B4-BE49-F238E27FC236}">
                <a16:creationId xmlns:a16="http://schemas.microsoft.com/office/drawing/2014/main" id="{F062B06B-062C-6AEC-9627-0E9F26A4FD61}"/>
              </a:ext>
            </a:extLst>
          </p:cNvPr>
          <p:cNvGrpSpPr/>
          <p:nvPr/>
        </p:nvGrpSpPr>
        <p:grpSpPr>
          <a:xfrm>
            <a:off x="7342449" y="2238476"/>
            <a:ext cx="241614" cy="209202"/>
            <a:chOff x="5997844" y="1356102"/>
            <a:chExt cx="3120193" cy="2701622"/>
          </a:xfrm>
        </p:grpSpPr>
        <p:sp>
          <p:nvSpPr>
            <p:cNvPr id="6" name="Graphic 8">
              <a:extLst>
                <a:ext uri="{FF2B5EF4-FFF2-40B4-BE49-F238E27FC236}">
                  <a16:creationId xmlns:a16="http://schemas.microsoft.com/office/drawing/2014/main" id="{6E1E0B53-8B9A-D24E-B982-3BB8F23343CA}"/>
                </a:ext>
              </a:extLst>
            </p:cNvPr>
            <p:cNvSpPr/>
            <p:nvPr/>
          </p:nvSpPr>
          <p:spPr>
            <a:xfrm>
              <a:off x="7475832" y="1356102"/>
              <a:ext cx="1642204" cy="2701622"/>
            </a:xfrm>
            <a:custGeom>
              <a:avLst/>
              <a:gdLst>
                <a:gd name="connsiteX0" fmla="*/ 2602230 w 2744390"/>
                <a:gd name="connsiteY0" fmla="*/ 1913573 h 4514850"/>
                <a:gd name="connsiteX1" fmla="*/ 831532 w 2744390"/>
                <a:gd name="connsiteY1" fmla="*/ 142875 h 4514850"/>
                <a:gd name="connsiteX2" fmla="*/ 142875 w 2744390"/>
                <a:gd name="connsiteY2" fmla="*/ 142875 h 4514850"/>
                <a:gd name="connsiteX3" fmla="*/ 142875 w 2744390"/>
                <a:gd name="connsiteY3" fmla="*/ 831533 h 4514850"/>
                <a:gd name="connsiteX4" fmla="*/ 1569720 w 2744390"/>
                <a:gd name="connsiteY4" fmla="*/ 2257425 h 4514850"/>
                <a:gd name="connsiteX5" fmla="*/ 142875 w 2744390"/>
                <a:gd name="connsiteY5" fmla="*/ 3683318 h 4514850"/>
                <a:gd name="connsiteX6" fmla="*/ 142875 w 2744390"/>
                <a:gd name="connsiteY6" fmla="*/ 4371975 h 4514850"/>
                <a:gd name="connsiteX7" fmla="*/ 831532 w 2744390"/>
                <a:gd name="connsiteY7" fmla="*/ 4371975 h 4514850"/>
                <a:gd name="connsiteX8" fmla="*/ 2602230 w 2744390"/>
                <a:gd name="connsiteY8" fmla="*/ 2601278 h 4514850"/>
                <a:gd name="connsiteX9" fmla="*/ 2602230 w 2744390"/>
                <a:gd name="connsiteY9" fmla="*/ 1913573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4390" h="4514850">
                  <a:moveTo>
                    <a:pt x="2602230" y="1913573"/>
                  </a:moveTo>
                  <a:lnTo>
                    <a:pt x="831532" y="142875"/>
                  </a:lnTo>
                  <a:cubicBezTo>
                    <a:pt x="641032" y="-47625"/>
                    <a:pt x="333375" y="-47625"/>
                    <a:pt x="142875" y="142875"/>
                  </a:cubicBezTo>
                  <a:cubicBezTo>
                    <a:pt x="-47625" y="333375"/>
                    <a:pt x="-47625" y="641033"/>
                    <a:pt x="142875" y="831533"/>
                  </a:cubicBezTo>
                  <a:lnTo>
                    <a:pt x="1569720" y="2257425"/>
                  </a:lnTo>
                  <a:lnTo>
                    <a:pt x="142875" y="3683318"/>
                  </a:lnTo>
                  <a:cubicBezTo>
                    <a:pt x="-47625" y="3873818"/>
                    <a:pt x="-47625" y="4181475"/>
                    <a:pt x="142875" y="4371975"/>
                  </a:cubicBezTo>
                  <a:cubicBezTo>
                    <a:pt x="333375" y="4562475"/>
                    <a:pt x="641032" y="4562475"/>
                    <a:pt x="831532" y="4371975"/>
                  </a:cubicBezTo>
                  <a:lnTo>
                    <a:pt x="2602230" y="2601278"/>
                  </a:lnTo>
                  <a:cubicBezTo>
                    <a:pt x="2791778" y="2411730"/>
                    <a:pt x="2791778" y="2103120"/>
                    <a:pt x="2602230" y="1913573"/>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lt1"/>
                </a:solidFill>
              </a:endParaRPr>
            </a:p>
          </p:txBody>
        </p:sp>
        <p:sp>
          <p:nvSpPr>
            <p:cNvPr id="7" name="Rounded Rectangle 6">
              <a:extLst>
                <a:ext uri="{FF2B5EF4-FFF2-40B4-BE49-F238E27FC236}">
                  <a16:creationId xmlns:a16="http://schemas.microsoft.com/office/drawing/2014/main" id="{690FCE8B-5DF0-79A3-7ED6-381BE98D813F}"/>
                </a:ext>
              </a:extLst>
            </p:cNvPr>
            <p:cNvSpPr/>
            <p:nvPr/>
          </p:nvSpPr>
          <p:spPr>
            <a:xfrm rot="5400000">
              <a:off x="7283954" y="1146818"/>
              <a:ext cx="547973" cy="3120193"/>
            </a:xfrm>
            <a:prstGeom prst="roundRect">
              <a:avLst>
                <a:gd name="adj" fmla="val 5000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9" name="TextBox 8">
            <a:extLst>
              <a:ext uri="{FF2B5EF4-FFF2-40B4-BE49-F238E27FC236}">
                <a16:creationId xmlns:a16="http://schemas.microsoft.com/office/drawing/2014/main" id="{0BF99146-26E0-6836-ACF3-0A9BE314E1A7}"/>
              </a:ext>
            </a:extLst>
          </p:cNvPr>
          <p:cNvSpPr txBox="1"/>
          <p:nvPr/>
        </p:nvSpPr>
        <p:spPr>
          <a:xfrm>
            <a:off x="1105449" y="5105142"/>
            <a:ext cx="2337416" cy="279212"/>
          </a:xfrm>
          <a:prstGeom prst="rect">
            <a:avLst/>
          </a:prstGeom>
          <a:noFill/>
        </p:spPr>
        <p:txBody>
          <a:bodyPr wrap="square" lIns="0" tIns="0" rIns="0" bIns="0" rtlCol="0" anchor="b">
            <a:noAutofit/>
          </a:bodyPr>
          <a:lstStyle/>
          <a:p>
            <a:pPr>
              <a:lnSpc>
                <a:spcPct val="90000"/>
              </a:lnSpc>
            </a:pPr>
            <a:r>
              <a:rPr lang="es-ES_tradnl" sz="1800" b="1" dirty="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Encabezado</a:t>
            </a:r>
          </a:p>
        </p:txBody>
      </p:sp>
      <p:sp>
        <p:nvSpPr>
          <p:cNvPr id="10" name="TextBox 9">
            <a:extLst>
              <a:ext uri="{FF2B5EF4-FFF2-40B4-BE49-F238E27FC236}">
                <a16:creationId xmlns:a16="http://schemas.microsoft.com/office/drawing/2014/main" id="{0DB0D769-C8EE-3691-BA97-8D584ADCD4EE}"/>
              </a:ext>
            </a:extLst>
          </p:cNvPr>
          <p:cNvSpPr txBox="1"/>
          <p:nvPr/>
        </p:nvSpPr>
        <p:spPr>
          <a:xfrm>
            <a:off x="1105449" y="5435651"/>
            <a:ext cx="2337416" cy="514729"/>
          </a:xfrm>
          <a:prstGeom prst="rect">
            <a:avLst/>
          </a:prstGeom>
          <a:noFill/>
        </p:spPr>
        <p:txBody>
          <a:bodyPr wrap="square" lIns="0" tIns="0" rIns="0" bIns="0" rtlCol="0">
            <a:noAutofit/>
          </a:bodyPr>
          <a:lstStyle/>
          <a:p>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Lorem</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ipsum</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dolor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sit</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amet</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consect</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adipiscing</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elit</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Duis</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suscipit</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arcu</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sed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sodales</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dignissim</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nisi</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ipsum</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ultra.</a:t>
            </a:r>
          </a:p>
        </p:txBody>
      </p:sp>
      <p:sp>
        <p:nvSpPr>
          <p:cNvPr id="21" name="TextBox 20">
            <a:extLst>
              <a:ext uri="{FF2B5EF4-FFF2-40B4-BE49-F238E27FC236}">
                <a16:creationId xmlns:a16="http://schemas.microsoft.com/office/drawing/2014/main" id="{54613174-E4B4-2C3E-7354-97F4BC219255}"/>
              </a:ext>
            </a:extLst>
          </p:cNvPr>
          <p:cNvSpPr txBox="1"/>
          <p:nvPr/>
        </p:nvSpPr>
        <p:spPr>
          <a:xfrm>
            <a:off x="3750313" y="5105142"/>
            <a:ext cx="2337416" cy="279212"/>
          </a:xfrm>
          <a:prstGeom prst="rect">
            <a:avLst/>
          </a:prstGeom>
          <a:noFill/>
        </p:spPr>
        <p:txBody>
          <a:bodyPr wrap="square" lIns="0" tIns="0" rIns="0" bIns="0" rtlCol="0" anchor="b">
            <a:noAutofit/>
          </a:bodyPr>
          <a:lstStyle/>
          <a:p>
            <a:pPr>
              <a:lnSpc>
                <a:spcPct val="90000"/>
              </a:lnSpc>
            </a:pPr>
            <a:r>
              <a:rPr lang="es-ES_tradnl" sz="1800" b="1" dirty="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Encabezado</a:t>
            </a:r>
          </a:p>
        </p:txBody>
      </p:sp>
      <p:sp>
        <p:nvSpPr>
          <p:cNvPr id="22" name="TextBox 21">
            <a:extLst>
              <a:ext uri="{FF2B5EF4-FFF2-40B4-BE49-F238E27FC236}">
                <a16:creationId xmlns:a16="http://schemas.microsoft.com/office/drawing/2014/main" id="{57E66987-A8AF-2232-DFE7-EE9B74398723}"/>
              </a:ext>
            </a:extLst>
          </p:cNvPr>
          <p:cNvSpPr txBox="1"/>
          <p:nvPr/>
        </p:nvSpPr>
        <p:spPr>
          <a:xfrm>
            <a:off x="3750313" y="5435651"/>
            <a:ext cx="2337416" cy="514729"/>
          </a:xfrm>
          <a:prstGeom prst="rect">
            <a:avLst/>
          </a:prstGeom>
          <a:noFill/>
        </p:spPr>
        <p:txBody>
          <a:bodyPr wrap="square" lIns="0" tIns="0" rIns="0" bIns="0" rtlCol="0">
            <a:noAutofit/>
          </a:bodyPr>
          <a:lstStyle/>
          <a:p>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Lorem</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ipsum</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dolor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sit</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amet</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consect</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adipiscing</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elit</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Duis</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suscipit</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arcu</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sed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sodales</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dignissim</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nisi</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ipsum</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ultra.</a:t>
            </a:r>
          </a:p>
        </p:txBody>
      </p:sp>
      <p:sp>
        <p:nvSpPr>
          <p:cNvPr id="28" name="TextBox 27">
            <a:extLst>
              <a:ext uri="{FF2B5EF4-FFF2-40B4-BE49-F238E27FC236}">
                <a16:creationId xmlns:a16="http://schemas.microsoft.com/office/drawing/2014/main" id="{5D44BCF7-6DEC-B996-A347-03671C8A3187}"/>
              </a:ext>
            </a:extLst>
          </p:cNvPr>
          <p:cNvSpPr txBox="1"/>
          <p:nvPr/>
        </p:nvSpPr>
        <p:spPr>
          <a:xfrm>
            <a:off x="6395177" y="5105142"/>
            <a:ext cx="2337416" cy="279212"/>
          </a:xfrm>
          <a:prstGeom prst="rect">
            <a:avLst/>
          </a:prstGeom>
          <a:noFill/>
        </p:spPr>
        <p:txBody>
          <a:bodyPr wrap="square" lIns="0" tIns="0" rIns="0" bIns="0" rtlCol="0" anchor="b">
            <a:noAutofit/>
          </a:bodyPr>
          <a:lstStyle/>
          <a:p>
            <a:pPr>
              <a:lnSpc>
                <a:spcPct val="90000"/>
              </a:lnSpc>
            </a:pPr>
            <a:r>
              <a:rPr lang="es-ES_tradnl" sz="1800" b="1" dirty="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Encabezado</a:t>
            </a:r>
          </a:p>
        </p:txBody>
      </p:sp>
      <p:sp>
        <p:nvSpPr>
          <p:cNvPr id="29" name="TextBox 28">
            <a:extLst>
              <a:ext uri="{FF2B5EF4-FFF2-40B4-BE49-F238E27FC236}">
                <a16:creationId xmlns:a16="http://schemas.microsoft.com/office/drawing/2014/main" id="{87B34232-3FDA-10EB-06A8-88299838D19F}"/>
              </a:ext>
            </a:extLst>
          </p:cNvPr>
          <p:cNvSpPr txBox="1"/>
          <p:nvPr/>
        </p:nvSpPr>
        <p:spPr>
          <a:xfrm>
            <a:off x="6395177" y="5435651"/>
            <a:ext cx="2337416" cy="514729"/>
          </a:xfrm>
          <a:prstGeom prst="rect">
            <a:avLst/>
          </a:prstGeom>
          <a:noFill/>
        </p:spPr>
        <p:txBody>
          <a:bodyPr wrap="square" lIns="0" tIns="0" rIns="0" bIns="0" rtlCol="0">
            <a:noAutofit/>
          </a:bodyPr>
          <a:lstStyle/>
          <a:p>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Lorem</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ipsum</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dolor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sit</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amet</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consect</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adipiscing</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elit</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Duis</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suscipit</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arcu</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sed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sodales</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dignissim</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nisi</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ipsum</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ultra.</a:t>
            </a:r>
          </a:p>
        </p:txBody>
      </p:sp>
      <p:sp>
        <p:nvSpPr>
          <p:cNvPr id="35" name="TextBox 34">
            <a:extLst>
              <a:ext uri="{FF2B5EF4-FFF2-40B4-BE49-F238E27FC236}">
                <a16:creationId xmlns:a16="http://schemas.microsoft.com/office/drawing/2014/main" id="{E1C06E79-C97B-E5D4-7BEC-3EB77FA559F3}"/>
              </a:ext>
            </a:extLst>
          </p:cNvPr>
          <p:cNvSpPr txBox="1"/>
          <p:nvPr/>
        </p:nvSpPr>
        <p:spPr>
          <a:xfrm>
            <a:off x="9040041" y="5105142"/>
            <a:ext cx="2337416" cy="279212"/>
          </a:xfrm>
          <a:prstGeom prst="rect">
            <a:avLst/>
          </a:prstGeom>
          <a:noFill/>
        </p:spPr>
        <p:txBody>
          <a:bodyPr wrap="square" lIns="0" tIns="0" rIns="0" bIns="0" rtlCol="0" anchor="b">
            <a:noAutofit/>
          </a:bodyPr>
          <a:lstStyle/>
          <a:p>
            <a:pPr>
              <a:lnSpc>
                <a:spcPct val="90000"/>
              </a:lnSpc>
            </a:pPr>
            <a:r>
              <a:rPr lang="es-ES_tradnl" sz="1800" b="1" dirty="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Encabezado</a:t>
            </a:r>
          </a:p>
        </p:txBody>
      </p:sp>
      <p:sp>
        <p:nvSpPr>
          <p:cNvPr id="36" name="TextBox 35">
            <a:extLst>
              <a:ext uri="{FF2B5EF4-FFF2-40B4-BE49-F238E27FC236}">
                <a16:creationId xmlns:a16="http://schemas.microsoft.com/office/drawing/2014/main" id="{3074D666-D480-1C9E-A8CB-39EDE883FCB5}"/>
              </a:ext>
            </a:extLst>
          </p:cNvPr>
          <p:cNvSpPr txBox="1"/>
          <p:nvPr/>
        </p:nvSpPr>
        <p:spPr>
          <a:xfrm>
            <a:off x="9040041" y="5435651"/>
            <a:ext cx="2337416" cy="514729"/>
          </a:xfrm>
          <a:prstGeom prst="rect">
            <a:avLst/>
          </a:prstGeom>
          <a:noFill/>
        </p:spPr>
        <p:txBody>
          <a:bodyPr wrap="square" lIns="0" tIns="0" rIns="0" bIns="0" rtlCol="0">
            <a:noAutofit/>
          </a:bodyPr>
          <a:lstStyle/>
          <a:p>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Lorem</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ipsum</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dolor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sit</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amet</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consect</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adipiscing</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elit</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Duis</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suscipit</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arcu</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sed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sodales</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dignissim</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nisi</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ipsum</a:t>
            </a:r>
            <a:r>
              <a:rPr lang="es-ES_tradnl" sz="1100" dirty="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 ultra.</a:t>
            </a:r>
          </a:p>
        </p:txBody>
      </p:sp>
      <p:sp>
        <p:nvSpPr>
          <p:cNvPr id="14" name="Round Single Corner Rectangle 13">
            <a:extLst>
              <a:ext uri="{FF2B5EF4-FFF2-40B4-BE49-F238E27FC236}">
                <a16:creationId xmlns:a16="http://schemas.microsoft.com/office/drawing/2014/main" id="{D44E826E-E6E5-1958-EA9D-AB5AFDF76237}"/>
              </a:ext>
            </a:extLst>
          </p:cNvPr>
          <p:cNvSpPr/>
          <p:nvPr/>
        </p:nvSpPr>
        <p:spPr>
          <a:xfrm flipH="1">
            <a:off x="8732593" y="1750765"/>
            <a:ext cx="3459407" cy="2064490"/>
          </a:xfrm>
          <a:prstGeom prst="round1Rect">
            <a:avLst>
              <a:gd name="adj" fmla="val 36217"/>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1" name="Группа 47">
            <a:extLst>
              <a:ext uri="{FF2B5EF4-FFF2-40B4-BE49-F238E27FC236}">
                <a16:creationId xmlns:a16="http://schemas.microsoft.com/office/drawing/2014/main" id="{0B8BFE14-9E29-621F-8440-CD555A2454E8}"/>
              </a:ext>
            </a:extLst>
          </p:cNvPr>
          <p:cNvGrpSpPr/>
          <p:nvPr/>
        </p:nvGrpSpPr>
        <p:grpSpPr>
          <a:xfrm>
            <a:off x="1105449" y="4526896"/>
            <a:ext cx="449479" cy="425914"/>
            <a:chOff x="1568451" y="1493838"/>
            <a:chExt cx="817562" cy="774700"/>
          </a:xfrm>
        </p:grpSpPr>
        <p:sp>
          <p:nvSpPr>
            <p:cNvPr id="12" name="Freeform 11">
              <a:extLst>
                <a:ext uri="{FF2B5EF4-FFF2-40B4-BE49-F238E27FC236}">
                  <a16:creationId xmlns:a16="http://schemas.microsoft.com/office/drawing/2014/main" id="{4C79E4FC-F1AA-8F57-C743-DF52CE73C203}"/>
                </a:ext>
              </a:extLst>
            </p:cNvPr>
            <p:cNvSpPr>
              <a:spLocks noEditPoints="1"/>
            </p:cNvSpPr>
            <p:nvPr/>
          </p:nvSpPr>
          <p:spPr bwMode="auto">
            <a:xfrm>
              <a:off x="1568451" y="1493838"/>
              <a:ext cx="817562" cy="395288"/>
            </a:xfrm>
            <a:custGeom>
              <a:avLst/>
              <a:gdLst>
                <a:gd name="T0" fmla="*/ 189 w 193"/>
                <a:gd name="T1" fmla="*/ 92 h 92"/>
                <a:gd name="T2" fmla="*/ 189 w 193"/>
                <a:gd name="T3" fmla="*/ 92 h 92"/>
                <a:gd name="T4" fmla="*/ 5 w 193"/>
                <a:gd name="T5" fmla="*/ 92 h 92"/>
                <a:gd name="T6" fmla="*/ 1 w 193"/>
                <a:gd name="T7" fmla="*/ 89 h 92"/>
                <a:gd name="T8" fmla="*/ 2 w 193"/>
                <a:gd name="T9" fmla="*/ 85 h 92"/>
                <a:gd name="T10" fmla="*/ 94 w 193"/>
                <a:gd name="T11" fmla="*/ 1 h 92"/>
                <a:gd name="T12" fmla="*/ 100 w 193"/>
                <a:gd name="T13" fmla="*/ 1 h 92"/>
                <a:gd name="T14" fmla="*/ 192 w 193"/>
                <a:gd name="T15" fmla="*/ 85 h 92"/>
                <a:gd name="T16" fmla="*/ 193 w 193"/>
                <a:gd name="T17" fmla="*/ 88 h 92"/>
                <a:gd name="T18" fmla="*/ 189 w 193"/>
                <a:gd name="T19" fmla="*/ 92 h 92"/>
                <a:gd name="T20" fmla="*/ 15 w 193"/>
                <a:gd name="T21" fmla="*/ 84 h 92"/>
                <a:gd name="T22" fmla="*/ 179 w 193"/>
                <a:gd name="T23" fmla="*/ 84 h 92"/>
                <a:gd name="T24" fmla="*/ 97 w 193"/>
                <a:gd name="T25" fmla="*/ 9 h 92"/>
                <a:gd name="T26" fmla="*/ 15 w 193"/>
                <a:gd name="T2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92">
                  <a:moveTo>
                    <a:pt x="189" y="92"/>
                  </a:moveTo>
                  <a:cubicBezTo>
                    <a:pt x="189" y="92"/>
                    <a:pt x="189" y="92"/>
                    <a:pt x="189" y="92"/>
                  </a:cubicBezTo>
                  <a:cubicBezTo>
                    <a:pt x="5" y="92"/>
                    <a:pt x="5" y="92"/>
                    <a:pt x="5" y="92"/>
                  </a:cubicBezTo>
                  <a:cubicBezTo>
                    <a:pt x="3" y="92"/>
                    <a:pt x="2" y="91"/>
                    <a:pt x="1" y="89"/>
                  </a:cubicBezTo>
                  <a:cubicBezTo>
                    <a:pt x="0" y="88"/>
                    <a:pt x="1" y="86"/>
                    <a:pt x="2" y="85"/>
                  </a:cubicBezTo>
                  <a:cubicBezTo>
                    <a:pt x="94" y="1"/>
                    <a:pt x="94" y="1"/>
                    <a:pt x="94" y="1"/>
                  </a:cubicBezTo>
                  <a:cubicBezTo>
                    <a:pt x="96" y="0"/>
                    <a:pt x="98" y="0"/>
                    <a:pt x="100" y="1"/>
                  </a:cubicBezTo>
                  <a:cubicBezTo>
                    <a:pt x="192" y="85"/>
                    <a:pt x="192" y="85"/>
                    <a:pt x="192" y="85"/>
                  </a:cubicBezTo>
                  <a:cubicBezTo>
                    <a:pt x="193" y="85"/>
                    <a:pt x="193" y="87"/>
                    <a:pt x="193" y="88"/>
                  </a:cubicBezTo>
                  <a:cubicBezTo>
                    <a:pt x="193" y="90"/>
                    <a:pt x="192" y="92"/>
                    <a:pt x="189" y="92"/>
                  </a:cubicBezTo>
                  <a:moveTo>
                    <a:pt x="15" y="84"/>
                  </a:moveTo>
                  <a:cubicBezTo>
                    <a:pt x="179" y="84"/>
                    <a:pt x="179" y="84"/>
                    <a:pt x="179" y="84"/>
                  </a:cubicBezTo>
                  <a:cubicBezTo>
                    <a:pt x="97" y="9"/>
                    <a:pt x="97" y="9"/>
                    <a:pt x="97" y="9"/>
                  </a:cubicBezTo>
                  <a:lnTo>
                    <a:pt x="15" y="84"/>
                  </a:lnTo>
                  <a:close/>
                </a:path>
              </a:pathLst>
            </a:custGeom>
            <a:solidFill>
              <a:srgbClr val="6F72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 name="Freeform 12">
              <a:extLst>
                <a:ext uri="{FF2B5EF4-FFF2-40B4-BE49-F238E27FC236}">
                  <a16:creationId xmlns:a16="http://schemas.microsoft.com/office/drawing/2014/main" id="{98C0C297-69E4-F6E2-94EA-A0A3B3BC7556}"/>
                </a:ext>
              </a:extLst>
            </p:cNvPr>
            <p:cNvSpPr>
              <a:spLocks/>
            </p:cNvSpPr>
            <p:nvPr/>
          </p:nvSpPr>
          <p:spPr bwMode="auto">
            <a:xfrm>
              <a:off x="2230438" y="1562101"/>
              <a:ext cx="33337" cy="190500"/>
            </a:xfrm>
            <a:custGeom>
              <a:avLst/>
              <a:gdLst>
                <a:gd name="T0" fmla="*/ 4 w 8"/>
                <a:gd name="T1" fmla="*/ 44 h 44"/>
                <a:gd name="T2" fmla="*/ 0 w 8"/>
                <a:gd name="T3" fmla="*/ 40 h 44"/>
                <a:gd name="T4" fmla="*/ 0 w 8"/>
                <a:gd name="T5" fmla="*/ 4 h 44"/>
                <a:gd name="T6" fmla="*/ 4 w 8"/>
                <a:gd name="T7" fmla="*/ 0 h 44"/>
                <a:gd name="T8" fmla="*/ 8 w 8"/>
                <a:gd name="T9" fmla="*/ 4 h 44"/>
                <a:gd name="T10" fmla="*/ 8 w 8"/>
                <a:gd name="T11" fmla="*/ 40 h 44"/>
                <a:gd name="T12" fmla="*/ 4 w 8"/>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4" y="44"/>
                  </a:moveTo>
                  <a:cubicBezTo>
                    <a:pt x="2" y="44"/>
                    <a:pt x="0" y="42"/>
                    <a:pt x="0" y="40"/>
                  </a:cubicBezTo>
                  <a:cubicBezTo>
                    <a:pt x="0" y="4"/>
                    <a:pt x="0" y="4"/>
                    <a:pt x="0" y="4"/>
                  </a:cubicBezTo>
                  <a:cubicBezTo>
                    <a:pt x="0" y="2"/>
                    <a:pt x="2" y="0"/>
                    <a:pt x="4" y="0"/>
                  </a:cubicBezTo>
                  <a:cubicBezTo>
                    <a:pt x="6" y="0"/>
                    <a:pt x="8" y="2"/>
                    <a:pt x="8" y="4"/>
                  </a:cubicBezTo>
                  <a:cubicBezTo>
                    <a:pt x="8" y="40"/>
                    <a:pt x="8" y="40"/>
                    <a:pt x="8" y="40"/>
                  </a:cubicBezTo>
                  <a:cubicBezTo>
                    <a:pt x="8" y="42"/>
                    <a:pt x="6" y="44"/>
                    <a:pt x="4" y="44"/>
                  </a:cubicBezTo>
                </a:path>
              </a:pathLst>
            </a:custGeom>
            <a:solidFill>
              <a:srgbClr val="6F72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 name="Freeform 14">
              <a:extLst>
                <a:ext uri="{FF2B5EF4-FFF2-40B4-BE49-F238E27FC236}">
                  <a16:creationId xmlns:a16="http://schemas.microsoft.com/office/drawing/2014/main" id="{8FDB8676-AD7B-D279-1213-42DD73F7A0E7}"/>
                </a:ext>
              </a:extLst>
            </p:cNvPr>
            <p:cNvSpPr>
              <a:spLocks/>
            </p:cNvSpPr>
            <p:nvPr/>
          </p:nvSpPr>
          <p:spPr bwMode="auto">
            <a:xfrm>
              <a:off x="1708150" y="1855788"/>
              <a:ext cx="542925" cy="412750"/>
            </a:xfrm>
            <a:custGeom>
              <a:avLst/>
              <a:gdLst>
                <a:gd name="T0" fmla="*/ 12 w 128"/>
                <a:gd name="T1" fmla="*/ 96 h 96"/>
                <a:gd name="T2" fmla="*/ 8 w 128"/>
                <a:gd name="T3" fmla="*/ 92 h 96"/>
                <a:gd name="T4" fmla="*/ 0 w 128"/>
                <a:gd name="T5" fmla="*/ 4 h 96"/>
                <a:gd name="T6" fmla="*/ 1 w 128"/>
                <a:gd name="T7" fmla="*/ 1 h 96"/>
                <a:gd name="T8" fmla="*/ 4 w 128"/>
                <a:gd name="T9" fmla="*/ 0 h 96"/>
                <a:gd name="T10" fmla="*/ 124 w 128"/>
                <a:gd name="T11" fmla="*/ 0 h 96"/>
                <a:gd name="T12" fmla="*/ 127 w 128"/>
                <a:gd name="T13" fmla="*/ 1 h 96"/>
                <a:gd name="T14" fmla="*/ 128 w 128"/>
                <a:gd name="T15" fmla="*/ 4 h 96"/>
                <a:gd name="T16" fmla="*/ 120 w 128"/>
                <a:gd name="T17" fmla="*/ 92 h 96"/>
                <a:gd name="T18" fmla="*/ 116 w 128"/>
                <a:gd name="T19" fmla="*/ 96 h 96"/>
                <a:gd name="T20" fmla="*/ 28 w 128"/>
                <a:gd name="T21" fmla="*/ 96 h 96"/>
                <a:gd name="T22" fmla="*/ 24 w 128"/>
                <a:gd name="T23" fmla="*/ 92 h 96"/>
                <a:gd name="T24" fmla="*/ 24 w 128"/>
                <a:gd name="T25" fmla="*/ 28 h 96"/>
                <a:gd name="T26" fmla="*/ 25 w 128"/>
                <a:gd name="T27" fmla="*/ 25 h 96"/>
                <a:gd name="T28" fmla="*/ 28 w 128"/>
                <a:gd name="T29" fmla="*/ 24 h 96"/>
                <a:gd name="T30" fmla="*/ 64 w 128"/>
                <a:gd name="T31" fmla="*/ 24 h 96"/>
                <a:gd name="T32" fmla="*/ 68 w 128"/>
                <a:gd name="T33" fmla="*/ 28 h 96"/>
                <a:gd name="T34" fmla="*/ 68 w 128"/>
                <a:gd name="T35" fmla="*/ 64 h 96"/>
                <a:gd name="T36" fmla="*/ 64 w 128"/>
                <a:gd name="T37" fmla="*/ 68 h 96"/>
                <a:gd name="T38" fmla="*/ 60 w 128"/>
                <a:gd name="T39" fmla="*/ 64 h 96"/>
                <a:gd name="T40" fmla="*/ 60 w 128"/>
                <a:gd name="T41" fmla="*/ 32 h 96"/>
                <a:gd name="T42" fmla="*/ 32 w 128"/>
                <a:gd name="T43" fmla="*/ 32 h 96"/>
                <a:gd name="T44" fmla="*/ 32 w 128"/>
                <a:gd name="T45" fmla="*/ 88 h 96"/>
                <a:gd name="T46" fmla="*/ 112 w 128"/>
                <a:gd name="T47" fmla="*/ 88 h 96"/>
                <a:gd name="T48" fmla="*/ 120 w 128"/>
                <a:gd name="T49" fmla="*/ 8 h 96"/>
                <a:gd name="T50" fmla="*/ 8 w 128"/>
                <a:gd name="T51" fmla="*/ 8 h 96"/>
                <a:gd name="T52" fmla="*/ 16 w 128"/>
                <a:gd name="T53" fmla="*/ 92 h 96"/>
                <a:gd name="T54" fmla="*/ 12 w 128"/>
                <a:gd name="T55" fmla="*/ 96 h 96"/>
                <a:gd name="T56" fmla="*/ 12 w 128"/>
                <a:gd name="T5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 h="96">
                  <a:moveTo>
                    <a:pt x="12" y="96"/>
                  </a:moveTo>
                  <a:cubicBezTo>
                    <a:pt x="10" y="96"/>
                    <a:pt x="8" y="94"/>
                    <a:pt x="8" y="92"/>
                  </a:cubicBezTo>
                  <a:cubicBezTo>
                    <a:pt x="0" y="4"/>
                    <a:pt x="0" y="4"/>
                    <a:pt x="0" y="4"/>
                  </a:cubicBezTo>
                  <a:cubicBezTo>
                    <a:pt x="0" y="3"/>
                    <a:pt x="0" y="2"/>
                    <a:pt x="1" y="1"/>
                  </a:cubicBezTo>
                  <a:cubicBezTo>
                    <a:pt x="2" y="0"/>
                    <a:pt x="3" y="0"/>
                    <a:pt x="4" y="0"/>
                  </a:cubicBezTo>
                  <a:cubicBezTo>
                    <a:pt x="124" y="0"/>
                    <a:pt x="124" y="0"/>
                    <a:pt x="124" y="0"/>
                  </a:cubicBezTo>
                  <a:cubicBezTo>
                    <a:pt x="125" y="0"/>
                    <a:pt x="126" y="0"/>
                    <a:pt x="127" y="1"/>
                  </a:cubicBezTo>
                  <a:cubicBezTo>
                    <a:pt x="128" y="2"/>
                    <a:pt x="128" y="3"/>
                    <a:pt x="128" y="4"/>
                  </a:cubicBezTo>
                  <a:cubicBezTo>
                    <a:pt x="120" y="92"/>
                    <a:pt x="120" y="92"/>
                    <a:pt x="120" y="92"/>
                  </a:cubicBezTo>
                  <a:cubicBezTo>
                    <a:pt x="120" y="94"/>
                    <a:pt x="118" y="96"/>
                    <a:pt x="116" y="96"/>
                  </a:cubicBezTo>
                  <a:cubicBezTo>
                    <a:pt x="28" y="96"/>
                    <a:pt x="28" y="96"/>
                    <a:pt x="28" y="96"/>
                  </a:cubicBezTo>
                  <a:cubicBezTo>
                    <a:pt x="26" y="96"/>
                    <a:pt x="24" y="94"/>
                    <a:pt x="24" y="92"/>
                  </a:cubicBezTo>
                  <a:cubicBezTo>
                    <a:pt x="24" y="28"/>
                    <a:pt x="24" y="28"/>
                    <a:pt x="24" y="28"/>
                  </a:cubicBezTo>
                  <a:cubicBezTo>
                    <a:pt x="24" y="27"/>
                    <a:pt x="24" y="26"/>
                    <a:pt x="25" y="25"/>
                  </a:cubicBezTo>
                  <a:cubicBezTo>
                    <a:pt x="26" y="24"/>
                    <a:pt x="27" y="24"/>
                    <a:pt x="28" y="24"/>
                  </a:cubicBezTo>
                  <a:cubicBezTo>
                    <a:pt x="64" y="24"/>
                    <a:pt x="64" y="24"/>
                    <a:pt x="64" y="24"/>
                  </a:cubicBezTo>
                  <a:cubicBezTo>
                    <a:pt x="66" y="24"/>
                    <a:pt x="68" y="26"/>
                    <a:pt x="68" y="28"/>
                  </a:cubicBezTo>
                  <a:cubicBezTo>
                    <a:pt x="68" y="64"/>
                    <a:pt x="68" y="64"/>
                    <a:pt x="68" y="64"/>
                  </a:cubicBezTo>
                  <a:cubicBezTo>
                    <a:pt x="68" y="66"/>
                    <a:pt x="66" y="68"/>
                    <a:pt x="64" y="68"/>
                  </a:cubicBezTo>
                  <a:cubicBezTo>
                    <a:pt x="62" y="68"/>
                    <a:pt x="60" y="66"/>
                    <a:pt x="60" y="64"/>
                  </a:cubicBezTo>
                  <a:cubicBezTo>
                    <a:pt x="60" y="32"/>
                    <a:pt x="60" y="32"/>
                    <a:pt x="60" y="32"/>
                  </a:cubicBezTo>
                  <a:cubicBezTo>
                    <a:pt x="32" y="32"/>
                    <a:pt x="32" y="32"/>
                    <a:pt x="32" y="32"/>
                  </a:cubicBezTo>
                  <a:cubicBezTo>
                    <a:pt x="32" y="88"/>
                    <a:pt x="32" y="88"/>
                    <a:pt x="32" y="88"/>
                  </a:cubicBezTo>
                  <a:cubicBezTo>
                    <a:pt x="112" y="88"/>
                    <a:pt x="112" y="88"/>
                    <a:pt x="112" y="88"/>
                  </a:cubicBezTo>
                  <a:cubicBezTo>
                    <a:pt x="120" y="8"/>
                    <a:pt x="120" y="8"/>
                    <a:pt x="120" y="8"/>
                  </a:cubicBezTo>
                  <a:cubicBezTo>
                    <a:pt x="8" y="8"/>
                    <a:pt x="8" y="8"/>
                    <a:pt x="8" y="8"/>
                  </a:cubicBezTo>
                  <a:cubicBezTo>
                    <a:pt x="16" y="92"/>
                    <a:pt x="16" y="92"/>
                    <a:pt x="16" y="92"/>
                  </a:cubicBezTo>
                  <a:cubicBezTo>
                    <a:pt x="16" y="94"/>
                    <a:pt x="15" y="96"/>
                    <a:pt x="12" y="96"/>
                  </a:cubicBezTo>
                  <a:cubicBezTo>
                    <a:pt x="12" y="96"/>
                    <a:pt x="12" y="96"/>
                    <a:pt x="12" y="96"/>
                  </a:cubicBezTo>
                </a:path>
              </a:pathLst>
            </a:custGeom>
            <a:solidFill>
              <a:srgbClr val="6F72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 name="Freeform 15">
              <a:extLst>
                <a:ext uri="{FF2B5EF4-FFF2-40B4-BE49-F238E27FC236}">
                  <a16:creationId xmlns:a16="http://schemas.microsoft.com/office/drawing/2014/main" id="{B04A1027-C0BB-0718-374B-B34460EBDEB0}"/>
                </a:ext>
              </a:extLst>
            </p:cNvPr>
            <p:cNvSpPr>
              <a:spLocks/>
            </p:cNvSpPr>
            <p:nvPr/>
          </p:nvSpPr>
          <p:spPr bwMode="auto">
            <a:xfrm>
              <a:off x="2038350" y="1958976"/>
              <a:ext cx="136525" cy="33338"/>
            </a:xfrm>
            <a:custGeom>
              <a:avLst/>
              <a:gdLst>
                <a:gd name="T0" fmla="*/ 28 w 32"/>
                <a:gd name="T1" fmla="*/ 8 h 8"/>
                <a:gd name="T2" fmla="*/ 4 w 32"/>
                <a:gd name="T3" fmla="*/ 8 h 8"/>
                <a:gd name="T4" fmla="*/ 0 w 32"/>
                <a:gd name="T5" fmla="*/ 4 h 8"/>
                <a:gd name="T6" fmla="*/ 4 w 32"/>
                <a:gd name="T7" fmla="*/ 0 h 8"/>
                <a:gd name="T8" fmla="*/ 28 w 32"/>
                <a:gd name="T9" fmla="*/ 0 h 8"/>
                <a:gd name="T10" fmla="*/ 32 w 32"/>
                <a:gd name="T11" fmla="*/ 4 h 8"/>
                <a:gd name="T12" fmla="*/ 28 w 3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28" y="8"/>
                  </a:moveTo>
                  <a:cubicBezTo>
                    <a:pt x="4" y="8"/>
                    <a:pt x="4" y="8"/>
                    <a:pt x="4" y="8"/>
                  </a:cubicBezTo>
                  <a:cubicBezTo>
                    <a:pt x="2" y="8"/>
                    <a:pt x="0" y="6"/>
                    <a:pt x="0" y="4"/>
                  </a:cubicBezTo>
                  <a:cubicBezTo>
                    <a:pt x="0" y="2"/>
                    <a:pt x="2" y="0"/>
                    <a:pt x="4" y="0"/>
                  </a:cubicBezTo>
                  <a:cubicBezTo>
                    <a:pt x="28" y="0"/>
                    <a:pt x="28" y="0"/>
                    <a:pt x="28" y="0"/>
                  </a:cubicBezTo>
                  <a:cubicBezTo>
                    <a:pt x="30" y="0"/>
                    <a:pt x="32" y="2"/>
                    <a:pt x="32" y="4"/>
                  </a:cubicBezTo>
                  <a:cubicBezTo>
                    <a:pt x="32" y="6"/>
                    <a:pt x="30" y="8"/>
                    <a:pt x="28" y="8"/>
                  </a:cubicBezTo>
                </a:path>
              </a:pathLst>
            </a:custGeom>
            <a:solidFill>
              <a:srgbClr val="6F72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 name="Freeform 16">
              <a:extLst>
                <a:ext uri="{FF2B5EF4-FFF2-40B4-BE49-F238E27FC236}">
                  <a16:creationId xmlns:a16="http://schemas.microsoft.com/office/drawing/2014/main" id="{B9CEA435-16C3-E524-A0A9-8FED9A8D8B4C}"/>
                </a:ext>
              </a:extLst>
            </p:cNvPr>
            <p:cNvSpPr>
              <a:spLocks noEditPoints="1"/>
            </p:cNvSpPr>
            <p:nvPr/>
          </p:nvSpPr>
          <p:spPr bwMode="auto">
            <a:xfrm>
              <a:off x="1903413" y="1649413"/>
              <a:ext cx="152400" cy="136525"/>
            </a:xfrm>
            <a:custGeom>
              <a:avLst/>
              <a:gdLst>
                <a:gd name="T0" fmla="*/ 18 w 36"/>
                <a:gd name="T1" fmla="*/ 32 h 32"/>
                <a:gd name="T2" fmla="*/ 0 w 36"/>
                <a:gd name="T3" fmla="*/ 16 h 32"/>
                <a:gd name="T4" fmla="*/ 18 w 36"/>
                <a:gd name="T5" fmla="*/ 0 h 32"/>
                <a:gd name="T6" fmla="*/ 36 w 36"/>
                <a:gd name="T7" fmla="*/ 16 h 32"/>
                <a:gd name="T8" fmla="*/ 18 w 36"/>
                <a:gd name="T9" fmla="*/ 32 h 32"/>
                <a:gd name="T10" fmla="*/ 18 w 36"/>
                <a:gd name="T11" fmla="*/ 8 h 32"/>
                <a:gd name="T12" fmla="*/ 8 w 36"/>
                <a:gd name="T13" fmla="*/ 16 h 32"/>
                <a:gd name="T14" fmla="*/ 18 w 36"/>
                <a:gd name="T15" fmla="*/ 24 h 32"/>
                <a:gd name="T16" fmla="*/ 28 w 36"/>
                <a:gd name="T17" fmla="*/ 16 h 32"/>
                <a:gd name="T18" fmla="*/ 18 w 36"/>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2">
                  <a:moveTo>
                    <a:pt x="18" y="32"/>
                  </a:moveTo>
                  <a:cubicBezTo>
                    <a:pt x="8" y="32"/>
                    <a:pt x="0" y="25"/>
                    <a:pt x="0" y="16"/>
                  </a:cubicBezTo>
                  <a:cubicBezTo>
                    <a:pt x="0" y="7"/>
                    <a:pt x="8" y="0"/>
                    <a:pt x="18" y="0"/>
                  </a:cubicBezTo>
                  <a:cubicBezTo>
                    <a:pt x="28" y="0"/>
                    <a:pt x="36" y="7"/>
                    <a:pt x="36" y="16"/>
                  </a:cubicBezTo>
                  <a:cubicBezTo>
                    <a:pt x="36" y="25"/>
                    <a:pt x="28" y="32"/>
                    <a:pt x="18" y="32"/>
                  </a:cubicBezTo>
                  <a:moveTo>
                    <a:pt x="18" y="8"/>
                  </a:moveTo>
                  <a:cubicBezTo>
                    <a:pt x="13" y="8"/>
                    <a:pt x="8" y="12"/>
                    <a:pt x="8" y="16"/>
                  </a:cubicBezTo>
                  <a:cubicBezTo>
                    <a:pt x="8" y="20"/>
                    <a:pt x="13" y="24"/>
                    <a:pt x="18" y="24"/>
                  </a:cubicBezTo>
                  <a:cubicBezTo>
                    <a:pt x="23" y="24"/>
                    <a:pt x="28" y="20"/>
                    <a:pt x="28" y="16"/>
                  </a:cubicBezTo>
                  <a:cubicBezTo>
                    <a:pt x="28" y="12"/>
                    <a:pt x="23" y="8"/>
                    <a:pt x="18" y="8"/>
                  </a:cubicBezTo>
                </a:path>
              </a:pathLst>
            </a:custGeom>
            <a:solidFill>
              <a:srgbClr val="6F72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18" name="Группа 51">
            <a:extLst>
              <a:ext uri="{FF2B5EF4-FFF2-40B4-BE49-F238E27FC236}">
                <a16:creationId xmlns:a16="http://schemas.microsoft.com/office/drawing/2014/main" id="{D722D699-CE87-C167-CE29-2271E21E488C}"/>
              </a:ext>
            </a:extLst>
          </p:cNvPr>
          <p:cNvGrpSpPr/>
          <p:nvPr/>
        </p:nvGrpSpPr>
        <p:grpSpPr>
          <a:xfrm>
            <a:off x="6395177" y="4549235"/>
            <a:ext cx="382291" cy="403575"/>
            <a:chOff x="6483350" y="1516063"/>
            <a:chExt cx="741362" cy="782638"/>
          </a:xfrm>
        </p:grpSpPr>
        <p:sp>
          <p:nvSpPr>
            <p:cNvPr id="19" name="Freeform 18">
              <a:extLst>
                <a:ext uri="{FF2B5EF4-FFF2-40B4-BE49-F238E27FC236}">
                  <a16:creationId xmlns:a16="http://schemas.microsoft.com/office/drawing/2014/main" id="{BAFF5E11-F621-9536-C13D-CF4DDFF604EA}"/>
                </a:ext>
              </a:extLst>
            </p:cNvPr>
            <p:cNvSpPr>
              <a:spLocks/>
            </p:cNvSpPr>
            <p:nvPr/>
          </p:nvSpPr>
          <p:spPr bwMode="auto">
            <a:xfrm>
              <a:off x="6805613" y="1738313"/>
              <a:ext cx="155575" cy="155575"/>
            </a:xfrm>
            <a:custGeom>
              <a:avLst/>
              <a:gdLst>
                <a:gd name="T0" fmla="*/ 5 w 37"/>
                <a:gd name="T1" fmla="*/ 36 h 36"/>
                <a:gd name="T2" fmla="*/ 2 w 37"/>
                <a:gd name="T3" fmla="*/ 35 h 36"/>
                <a:gd name="T4" fmla="*/ 2 w 37"/>
                <a:gd name="T5" fmla="*/ 29 h 36"/>
                <a:gd name="T6" fmla="*/ 30 w 37"/>
                <a:gd name="T7" fmla="*/ 1 h 36"/>
                <a:gd name="T8" fmla="*/ 36 w 37"/>
                <a:gd name="T9" fmla="*/ 1 h 36"/>
                <a:gd name="T10" fmla="*/ 36 w 37"/>
                <a:gd name="T11" fmla="*/ 7 h 36"/>
                <a:gd name="T12" fmla="*/ 8 w 37"/>
                <a:gd name="T13" fmla="*/ 35 h 36"/>
                <a:gd name="T14" fmla="*/ 5 w 37"/>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6">
                  <a:moveTo>
                    <a:pt x="5" y="36"/>
                  </a:moveTo>
                  <a:cubicBezTo>
                    <a:pt x="4" y="36"/>
                    <a:pt x="3" y="36"/>
                    <a:pt x="2" y="35"/>
                  </a:cubicBezTo>
                  <a:cubicBezTo>
                    <a:pt x="0" y="34"/>
                    <a:pt x="0" y="31"/>
                    <a:pt x="2" y="29"/>
                  </a:cubicBezTo>
                  <a:cubicBezTo>
                    <a:pt x="30" y="1"/>
                    <a:pt x="30" y="1"/>
                    <a:pt x="30" y="1"/>
                  </a:cubicBezTo>
                  <a:cubicBezTo>
                    <a:pt x="32" y="0"/>
                    <a:pt x="34" y="0"/>
                    <a:pt x="36" y="1"/>
                  </a:cubicBezTo>
                  <a:cubicBezTo>
                    <a:pt x="37" y="3"/>
                    <a:pt x="37" y="5"/>
                    <a:pt x="36" y="7"/>
                  </a:cubicBezTo>
                  <a:cubicBezTo>
                    <a:pt x="8" y="35"/>
                    <a:pt x="8" y="35"/>
                    <a:pt x="8" y="35"/>
                  </a:cubicBezTo>
                  <a:cubicBezTo>
                    <a:pt x="7" y="36"/>
                    <a:pt x="6" y="36"/>
                    <a:pt x="5" y="36"/>
                  </a:cubicBezTo>
                </a:path>
              </a:pathLst>
            </a:custGeom>
            <a:solidFill>
              <a:srgbClr val="6F72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 name="Freeform 19">
              <a:extLst>
                <a:ext uri="{FF2B5EF4-FFF2-40B4-BE49-F238E27FC236}">
                  <a16:creationId xmlns:a16="http://schemas.microsoft.com/office/drawing/2014/main" id="{F8299AF9-111A-276A-EB3B-2AEE3266F0D4}"/>
                </a:ext>
              </a:extLst>
            </p:cNvPr>
            <p:cNvSpPr>
              <a:spLocks/>
            </p:cNvSpPr>
            <p:nvPr/>
          </p:nvSpPr>
          <p:spPr bwMode="auto">
            <a:xfrm>
              <a:off x="6856413" y="1846263"/>
              <a:ext cx="96837" cy="98425"/>
            </a:xfrm>
            <a:custGeom>
              <a:avLst/>
              <a:gdLst>
                <a:gd name="T0" fmla="*/ 4 w 23"/>
                <a:gd name="T1" fmla="*/ 23 h 23"/>
                <a:gd name="T2" fmla="*/ 1 w 23"/>
                <a:gd name="T3" fmla="*/ 21 h 23"/>
                <a:gd name="T4" fmla="*/ 1 w 23"/>
                <a:gd name="T5" fmla="*/ 16 h 23"/>
                <a:gd name="T6" fmla="*/ 15 w 23"/>
                <a:gd name="T7" fmla="*/ 2 h 23"/>
                <a:gd name="T8" fmla="*/ 21 w 23"/>
                <a:gd name="T9" fmla="*/ 2 h 23"/>
                <a:gd name="T10" fmla="*/ 21 w 23"/>
                <a:gd name="T11" fmla="*/ 7 h 23"/>
                <a:gd name="T12" fmla="*/ 7 w 23"/>
                <a:gd name="T13" fmla="*/ 21 h 23"/>
                <a:gd name="T14" fmla="*/ 4 w 23"/>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4" y="23"/>
                  </a:moveTo>
                  <a:cubicBezTo>
                    <a:pt x="3" y="23"/>
                    <a:pt x="2" y="22"/>
                    <a:pt x="1" y="21"/>
                  </a:cubicBezTo>
                  <a:cubicBezTo>
                    <a:pt x="0" y="20"/>
                    <a:pt x="0" y="17"/>
                    <a:pt x="1" y="16"/>
                  </a:cubicBezTo>
                  <a:cubicBezTo>
                    <a:pt x="15" y="2"/>
                    <a:pt x="15" y="2"/>
                    <a:pt x="15" y="2"/>
                  </a:cubicBezTo>
                  <a:cubicBezTo>
                    <a:pt x="17" y="0"/>
                    <a:pt x="19" y="0"/>
                    <a:pt x="21" y="2"/>
                  </a:cubicBezTo>
                  <a:cubicBezTo>
                    <a:pt x="23" y="3"/>
                    <a:pt x="23" y="6"/>
                    <a:pt x="21" y="7"/>
                  </a:cubicBezTo>
                  <a:cubicBezTo>
                    <a:pt x="7" y="21"/>
                    <a:pt x="7" y="21"/>
                    <a:pt x="7" y="21"/>
                  </a:cubicBezTo>
                  <a:cubicBezTo>
                    <a:pt x="6" y="22"/>
                    <a:pt x="5" y="23"/>
                    <a:pt x="4" y="23"/>
                  </a:cubicBezTo>
                </a:path>
              </a:pathLst>
            </a:custGeom>
            <a:solidFill>
              <a:srgbClr val="6F72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3" name="Freeform 22">
              <a:extLst>
                <a:ext uri="{FF2B5EF4-FFF2-40B4-BE49-F238E27FC236}">
                  <a16:creationId xmlns:a16="http://schemas.microsoft.com/office/drawing/2014/main" id="{291AB8AB-8D27-8C97-C79D-543AD58345A8}"/>
                </a:ext>
              </a:extLst>
            </p:cNvPr>
            <p:cNvSpPr>
              <a:spLocks/>
            </p:cNvSpPr>
            <p:nvPr/>
          </p:nvSpPr>
          <p:spPr bwMode="auto">
            <a:xfrm>
              <a:off x="6483350" y="1516063"/>
              <a:ext cx="741362" cy="782638"/>
            </a:xfrm>
            <a:custGeom>
              <a:avLst/>
              <a:gdLst>
                <a:gd name="T0" fmla="*/ 4 w 175"/>
                <a:gd name="T1" fmla="*/ 182 h 182"/>
                <a:gd name="T2" fmla="*/ 1 w 175"/>
                <a:gd name="T3" fmla="*/ 181 h 182"/>
                <a:gd name="T4" fmla="*/ 1 w 175"/>
                <a:gd name="T5" fmla="*/ 175 h 182"/>
                <a:gd name="T6" fmla="*/ 50 w 175"/>
                <a:gd name="T7" fmla="*/ 127 h 182"/>
                <a:gd name="T8" fmla="*/ 52 w 175"/>
                <a:gd name="T9" fmla="*/ 28 h 182"/>
                <a:gd name="T10" fmla="*/ 154 w 175"/>
                <a:gd name="T11" fmla="*/ 28 h 182"/>
                <a:gd name="T12" fmla="*/ 175 w 175"/>
                <a:gd name="T13" fmla="*/ 79 h 182"/>
                <a:gd name="T14" fmla="*/ 154 w 175"/>
                <a:gd name="T15" fmla="*/ 130 h 182"/>
                <a:gd name="T16" fmla="*/ 82 w 175"/>
                <a:gd name="T17" fmla="*/ 148 h 182"/>
                <a:gd name="T18" fmla="*/ 80 w 175"/>
                <a:gd name="T19" fmla="*/ 143 h 182"/>
                <a:gd name="T20" fmla="*/ 85 w 175"/>
                <a:gd name="T21" fmla="*/ 140 h 182"/>
                <a:gd name="T22" fmla="*/ 149 w 175"/>
                <a:gd name="T23" fmla="*/ 124 h 182"/>
                <a:gd name="T24" fmla="*/ 167 w 175"/>
                <a:gd name="T25" fmla="*/ 79 h 182"/>
                <a:gd name="T26" fmla="*/ 149 w 175"/>
                <a:gd name="T27" fmla="*/ 33 h 182"/>
                <a:gd name="T28" fmla="*/ 58 w 175"/>
                <a:gd name="T29" fmla="*/ 33 h 182"/>
                <a:gd name="T30" fmla="*/ 58 w 175"/>
                <a:gd name="T31" fmla="*/ 124 h 182"/>
                <a:gd name="T32" fmla="*/ 59 w 175"/>
                <a:gd name="T33" fmla="*/ 127 h 182"/>
                <a:gd name="T34" fmla="*/ 58 w 175"/>
                <a:gd name="T35" fmla="*/ 130 h 182"/>
                <a:gd name="T36" fmla="*/ 7 w 175"/>
                <a:gd name="T37" fmla="*/ 181 h 182"/>
                <a:gd name="T38" fmla="*/ 4 w 175"/>
                <a:gd name="T39"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182">
                  <a:moveTo>
                    <a:pt x="4" y="182"/>
                  </a:moveTo>
                  <a:cubicBezTo>
                    <a:pt x="3" y="182"/>
                    <a:pt x="2" y="182"/>
                    <a:pt x="1" y="181"/>
                  </a:cubicBezTo>
                  <a:cubicBezTo>
                    <a:pt x="0" y="179"/>
                    <a:pt x="0" y="177"/>
                    <a:pt x="1" y="175"/>
                  </a:cubicBezTo>
                  <a:cubicBezTo>
                    <a:pt x="50" y="127"/>
                    <a:pt x="50" y="127"/>
                    <a:pt x="50" y="127"/>
                  </a:cubicBezTo>
                  <a:cubicBezTo>
                    <a:pt x="24" y="98"/>
                    <a:pt x="25" y="55"/>
                    <a:pt x="52" y="28"/>
                  </a:cubicBezTo>
                  <a:cubicBezTo>
                    <a:pt x="81" y="0"/>
                    <a:pt x="126" y="0"/>
                    <a:pt x="154" y="28"/>
                  </a:cubicBezTo>
                  <a:cubicBezTo>
                    <a:pt x="168" y="41"/>
                    <a:pt x="175" y="59"/>
                    <a:pt x="175" y="79"/>
                  </a:cubicBezTo>
                  <a:cubicBezTo>
                    <a:pt x="175" y="98"/>
                    <a:pt x="168" y="116"/>
                    <a:pt x="154" y="130"/>
                  </a:cubicBezTo>
                  <a:cubicBezTo>
                    <a:pt x="135" y="148"/>
                    <a:pt x="108" y="155"/>
                    <a:pt x="82" y="148"/>
                  </a:cubicBezTo>
                  <a:cubicBezTo>
                    <a:pt x="80" y="147"/>
                    <a:pt x="79" y="145"/>
                    <a:pt x="80" y="143"/>
                  </a:cubicBezTo>
                  <a:cubicBezTo>
                    <a:pt x="80" y="140"/>
                    <a:pt x="83" y="139"/>
                    <a:pt x="85" y="140"/>
                  </a:cubicBezTo>
                  <a:cubicBezTo>
                    <a:pt x="107" y="147"/>
                    <a:pt x="132" y="141"/>
                    <a:pt x="149" y="124"/>
                  </a:cubicBezTo>
                  <a:cubicBezTo>
                    <a:pt x="161" y="112"/>
                    <a:pt x="167" y="96"/>
                    <a:pt x="167" y="79"/>
                  </a:cubicBezTo>
                  <a:cubicBezTo>
                    <a:pt x="167" y="62"/>
                    <a:pt x="161" y="45"/>
                    <a:pt x="149" y="33"/>
                  </a:cubicBezTo>
                  <a:cubicBezTo>
                    <a:pt x="124" y="8"/>
                    <a:pt x="83" y="8"/>
                    <a:pt x="58" y="33"/>
                  </a:cubicBezTo>
                  <a:cubicBezTo>
                    <a:pt x="33" y="58"/>
                    <a:pt x="33" y="99"/>
                    <a:pt x="58" y="124"/>
                  </a:cubicBezTo>
                  <a:cubicBezTo>
                    <a:pt x="59" y="125"/>
                    <a:pt x="59" y="126"/>
                    <a:pt x="59" y="127"/>
                  </a:cubicBezTo>
                  <a:cubicBezTo>
                    <a:pt x="59" y="128"/>
                    <a:pt x="59" y="129"/>
                    <a:pt x="58" y="130"/>
                  </a:cubicBezTo>
                  <a:cubicBezTo>
                    <a:pt x="7" y="181"/>
                    <a:pt x="7" y="181"/>
                    <a:pt x="7" y="181"/>
                  </a:cubicBezTo>
                  <a:cubicBezTo>
                    <a:pt x="6" y="182"/>
                    <a:pt x="5" y="182"/>
                    <a:pt x="4" y="182"/>
                  </a:cubicBezTo>
                </a:path>
              </a:pathLst>
            </a:custGeom>
            <a:solidFill>
              <a:srgbClr val="6F72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4" name="Freeform 23">
              <a:extLst>
                <a:ext uri="{FF2B5EF4-FFF2-40B4-BE49-F238E27FC236}">
                  <a16:creationId xmlns:a16="http://schemas.microsoft.com/office/drawing/2014/main" id="{56622F5D-EFCB-89E5-1247-CC2732271924}"/>
                </a:ext>
              </a:extLst>
            </p:cNvPr>
            <p:cNvSpPr>
              <a:spLocks noEditPoints="1"/>
            </p:cNvSpPr>
            <p:nvPr/>
          </p:nvSpPr>
          <p:spPr bwMode="auto">
            <a:xfrm>
              <a:off x="6661150" y="1614488"/>
              <a:ext cx="495300" cy="481013"/>
            </a:xfrm>
            <a:custGeom>
              <a:avLst/>
              <a:gdLst>
                <a:gd name="T0" fmla="*/ 61 w 117"/>
                <a:gd name="T1" fmla="*/ 112 h 112"/>
                <a:gd name="T2" fmla="*/ 22 w 117"/>
                <a:gd name="T3" fmla="*/ 95 h 112"/>
                <a:gd name="T4" fmla="*/ 22 w 117"/>
                <a:gd name="T5" fmla="*/ 16 h 112"/>
                <a:gd name="T6" fmla="*/ 61 w 117"/>
                <a:gd name="T7" fmla="*/ 0 h 112"/>
                <a:gd name="T8" fmla="*/ 101 w 117"/>
                <a:gd name="T9" fmla="*/ 16 h 112"/>
                <a:gd name="T10" fmla="*/ 117 w 117"/>
                <a:gd name="T11" fmla="*/ 56 h 112"/>
                <a:gd name="T12" fmla="*/ 101 w 117"/>
                <a:gd name="T13" fmla="*/ 95 h 112"/>
                <a:gd name="T14" fmla="*/ 61 w 117"/>
                <a:gd name="T15" fmla="*/ 112 h 112"/>
                <a:gd name="T16" fmla="*/ 61 w 117"/>
                <a:gd name="T17" fmla="*/ 8 h 112"/>
                <a:gd name="T18" fmla="*/ 27 w 117"/>
                <a:gd name="T19" fmla="*/ 22 h 112"/>
                <a:gd name="T20" fmla="*/ 27 w 117"/>
                <a:gd name="T21" fmla="*/ 90 h 112"/>
                <a:gd name="T22" fmla="*/ 61 w 117"/>
                <a:gd name="T23" fmla="*/ 104 h 112"/>
                <a:gd name="T24" fmla="*/ 95 w 117"/>
                <a:gd name="T25" fmla="*/ 90 h 112"/>
                <a:gd name="T26" fmla="*/ 109 w 117"/>
                <a:gd name="T27" fmla="*/ 56 h 112"/>
                <a:gd name="T28" fmla="*/ 95 w 117"/>
                <a:gd name="T29" fmla="*/ 22 h 112"/>
                <a:gd name="T30" fmla="*/ 61 w 117"/>
                <a:gd name="T3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12">
                  <a:moveTo>
                    <a:pt x="61" y="112"/>
                  </a:moveTo>
                  <a:cubicBezTo>
                    <a:pt x="46" y="112"/>
                    <a:pt x="32" y="106"/>
                    <a:pt x="22" y="95"/>
                  </a:cubicBezTo>
                  <a:cubicBezTo>
                    <a:pt x="0" y="73"/>
                    <a:pt x="0" y="38"/>
                    <a:pt x="22" y="16"/>
                  </a:cubicBezTo>
                  <a:cubicBezTo>
                    <a:pt x="32" y="5"/>
                    <a:pt x="46" y="0"/>
                    <a:pt x="61" y="0"/>
                  </a:cubicBezTo>
                  <a:cubicBezTo>
                    <a:pt x="76" y="0"/>
                    <a:pt x="90" y="5"/>
                    <a:pt x="101" y="16"/>
                  </a:cubicBezTo>
                  <a:cubicBezTo>
                    <a:pt x="112" y="27"/>
                    <a:pt x="117" y="41"/>
                    <a:pt x="117" y="56"/>
                  </a:cubicBezTo>
                  <a:cubicBezTo>
                    <a:pt x="117" y="71"/>
                    <a:pt x="112" y="85"/>
                    <a:pt x="101" y="95"/>
                  </a:cubicBezTo>
                  <a:cubicBezTo>
                    <a:pt x="90" y="106"/>
                    <a:pt x="76" y="112"/>
                    <a:pt x="61" y="112"/>
                  </a:cubicBezTo>
                  <a:moveTo>
                    <a:pt x="61" y="8"/>
                  </a:moveTo>
                  <a:cubicBezTo>
                    <a:pt x="49" y="8"/>
                    <a:pt x="37" y="13"/>
                    <a:pt x="27" y="22"/>
                  </a:cubicBezTo>
                  <a:cubicBezTo>
                    <a:pt x="9" y="40"/>
                    <a:pt x="9" y="71"/>
                    <a:pt x="27" y="90"/>
                  </a:cubicBezTo>
                  <a:cubicBezTo>
                    <a:pt x="37" y="99"/>
                    <a:pt x="49" y="104"/>
                    <a:pt x="61" y="104"/>
                  </a:cubicBezTo>
                  <a:cubicBezTo>
                    <a:pt x="74" y="104"/>
                    <a:pt x="86" y="99"/>
                    <a:pt x="95" y="90"/>
                  </a:cubicBezTo>
                  <a:cubicBezTo>
                    <a:pt x="104" y="80"/>
                    <a:pt x="109" y="68"/>
                    <a:pt x="109" y="56"/>
                  </a:cubicBezTo>
                  <a:cubicBezTo>
                    <a:pt x="109" y="43"/>
                    <a:pt x="104" y="31"/>
                    <a:pt x="95" y="22"/>
                  </a:cubicBezTo>
                  <a:cubicBezTo>
                    <a:pt x="86" y="13"/>
                    <a:pt x="74" y="8"/>
                    <a:pt x="61" y="8"/>
                  </a:cubicBezTo>
                </a:path>
              </a:pathLst>
            </a:custGeom>
            <a:solidFill>
              <a:srgbClr val="6F72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25" name="Группа 49">
            <a:extLst>
              <a:ext uri="{FF2B5EF4-FFF2-40B4-BE49-F238E27FC236}">
                <a16:creationId xmlns:a16="http://schemas.microsoft.com/office/drawing/2014/main" id="{268FACE9-E4B5-4B8D-1768-A61E12126116}"/>
              </a:ext>
            </a:extLst>
          </p:cNvPr>
          <p:cNvGrpSpPr/>
          <p:nvPr/>
        </p:nvGrpSpPr>
        <p:grpSpPr>
          <a:xfrm>
            <a:off x="3750313" y="4526896"/>
            <a:ext cx="485503" cy="425914"/>
            <a:chOff x="4008438" y="1576388"/>
            <a:chExt cx="788987" cy="692150"/>
          </a:xfrm>
        </p:grpSpPr>
        <p:sp>
          <p:nvSpPr>
            <p:cNvPr id="26" name="Freeform 25">
              <a:extLst>
                <a:ext uri="{FF2B5EF4-FFF2-40B4-BE49-F238E27FC236}">
                  <a16:creationId xmlns:a16="http://schemas.microsoft.com/office/drawing/2014/main" id="{6E9D4F36-4633-C025-3E65-BCE8B650770E}"/>
                </a:ext>
              </a:extLst>
            </p:cNvPr>
            <p:cNvSpPr>
              <a:spLocks noEditPoints="1"/>
            </p:cNvSpPr>
            <p:nvPr/>
          </p:nvSpPr>
          <p:spPr bwMode="auto">
            <a:xfrm>
              <a:off x="4008438" y="1576388"/>
              <a:ext cx="788987" cy="692150"/>
            </a:xfrm>
            <a:custGeom>
              <a:avLst/>
              <a:gdLst>
                <a:gd name="T0" fmla="*/ 93 w 186"/>
                <a:gd name="T1" fmla="*/ 161 h 161"/>
                <a:gd name="T2" fmla="*/ 93 w 186"/>
                <a:gd name="T3" fmla="*/ 161 h 161"/>
                <a:gd name="T4" fmla="*/ 79 w 186"/>
                <a:gd name="T5" fmla="*/ 155 h 161"/>
                <a:gd name="T6" fmla="*/ 46 w 186"/>
                <a:gd name="T7" fmla="*/ 124 h 161"/>
                <a:gd name="T8" fmla="*/ 31 w 186"/>
                <a:gd name="T9" fmla="*/ 110 h 161"/>
                <a:gd name="T10" fmla="*/ 1 w 186"/>
                <a:gd name="T11" fmla="*/ 57 h 161"/>
                <a:gd name="T12" fmla="*/ 14 w 186"/>
                <a:gd name="T13" fmla="*/ 18 h 161"/>
                <a:gd name="T14" fmla="*/ 47 w 186"/>
                <a:gd name="T15" fmla="*/ 1 h 161"/>
                <a:gd name="T16" fmla="*/ 93 w 186"/>
                <a:gd name="T17" fmla="*/ 26 h 161"/>
                <a:gd name="T18" fmla="*/ 139 w 186"/>
                <a:gd name="T19" fmla="*/ 1 h 161"/>
                <a:gd name="T20" fmla="*/ 172 w 186"/>
                <a:gd name="T21" fmla="*/ 18 h 161"/>
                <a:gd name="T22" fmla="*/ 185 w 186"/>
                <a:gd name="T23" fmla="*/ 57 h 161"/>
                <a:gd name="T24" fmla="*/ 155 w 186"/>
                <a:gd name="T25" fmla="*/ 110 h 161"/>
                <a:gd name="T26" fmla="*/ 129 w 186"/>
                <a:gd name="T27" fmla="*/ 134 h 161"/>
                <a:gd name="T28" fmla="*/ 107 w 186"/>
                <a:gd name="T29" fmla="*/ 155 h 161"/>
                <a:gd name="T30" fmla="*/ 93 w 186"/>
                <a:gd name="T31" fmla="*/ 161 h 161"/>
                <a:gd name="T32" fmla="*/ 50 w 186"/>
                <a:gd name="T33" fmla="*/ 9 h 161"/>
                <a:gd name="T34" fmla="*/ 48 w 186"/>
                <a:gd name="T35" fmla="*/ 9 h 161"/>
                <a:gd name="T36" fmla="*/ 20 w 186"/>
                <a:gd name="T37" fmla="*/ 23 h 161"/>
                <a:gd name="T38" fmla="*/ 9 w 186"/>
                <a:gd name="T39" fmla="*/ 57 h 161"/>
                <a:gd name="T40" fmla="*/ 37 w 186"/>
                <a:gd name="T41" fmla="*/ 105 h 161"/>
                <a:gd name="T42" fmla="*/ 51 w 186"/>
                <a:gd name="T43" fmla="*/ 118 h 161"/>
                <a:gd name="T44" fmla="*/ 85 w 186"/>
                <a:gd name="T45" fmla="*/ 150 h 161"/>
                <a:gd name="T46" fmla="*/ 93 w 186"/>
                <a:gd name="T47" fmla="*/ 153 h 161"/>
                <a:gd name="T48" fmla="*/ 101 w 186"/>
                <a:gd name="T49" fmla="*/ 150 h 161"/>
                <a:gd name="T50" fmla="*/ 124 w 186"/>
                <a:gd name="T51" fmla="*/ 128 h 161"/>
                <a:gd name="T52" fmla="*/ 149 w 186"/>
                <a:gd name="T53" fmla="*/ 105 h 161"/>
                <a:gd name="T54" fmla="*/ 177 w 186"/>
                <a:gd name="T55" fmla="*/ 57 h 161"/>
                <a:gd name="T56" fmla="*/ 166 w 186"/>
                <a:gd name="T57" fmla="*/ 23 h 161"/>
                <a:gd name="T58" fmla="*/ 138 w 186"/>
                <a:gd name="T59" fmla="*/ 9 h 161"/>
                <a:gd name="T60" fmla="*/ 97 w 186"/>
                <a:gd name="T61" fmla="*/ 37 h 161"/>
                <a:gd name="T62" fmla="*/ 93 w 186"/>
                <a:gd name="T63" fmla="*/ 49 h 161"/>
                <a:gd name="T64" fmla="*/ 89 w 186"/>
                <a:gd name="T65" fmla="*/ 37 h 161"/>
                <a:gd name="T66" fmla="*/ 50 w 186"/>
                <a:gd name="T67" fmla="*/ 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61">
                  <a:moveTo>
                    <a:pt x="93" y="161"/>
                  </a:moveTo>
                  <a:cubicBezTo>
                    <a:pt x="93" y="161"/>
                    <a:pt x="93" y="161"/>
                    <a:pt x="93" y="161"/>
                  </a:cubicBezTo>
                  <a:cubicBezTo>
                    <a:pt x="88" y="161"/>
                    <a:pt x="83" y="159"/>
                    <a:pt x="79" y="155"/>
                  </a:cubicBezTo>
                  <a:cubicBezTo>
                    <a:pt x="60" y="136"/>
                    <a:pt x="52" y="129"/>
                    <a:pt x="46" y="124"/>
                  </a:cubicBezTo>
                  <a:cubicBezTo>
                    <a:pt x="41" y="120"/>
                    <a:pt x="37" y="117"/>
                    <a:pt x="31" y="110"/>
                  </a:cubicBezTo>
                  <a:cubicBezTo>
                    <a:pt x="16" y="95"/>
                    <a:pt x="3" y="81"/>
                    <a:pt x="1" y="57"/>
                  </a:cubicBezTo>
                  <a:cubicBezTo>
                    <a:pt x="0" y="43"/>
                    <a:pt x="5" y="29"/>
                    <a:pt x="14" y="18"/>
                  </a:cubicBezTo>
                  <a:cubicBezTo>
                    <a:pt x="22" y="8"/>
                    <a:pt x="34" y="2"/>
                    <a:pt x="47" y="1"/>
                  </a:cubicBezTo>
                  <a:cubicBezTo>
                    <a:pt x="66" y="0"/>
                    <a:pt x="84" y="10"/>
                    <a:pt x="93" y="26"/>
                  </a:cubicBezTo>
                  <a:cubicBezTo>
                    <a:pt x="102" y="10"/>
                    <a:pt x="119" y="0"/>
                    <a:pt x="139" y="1"/>
                  </a:cubicBezTo>
                  <a:cubicBezTo>
                    <a:pt x="152" y="2"/>
                    <a:pt x="163" y="8"/>
                    <a:pt x="172" y="18"/>
                  </a:cubicBezTo>
                  <a:cubicBezTo>
                    <a:pt x="181" y="29"/>
                    <a:pt x="186" y="43"/>
                    <a:pt x="185" y="57"/>
                  </a:cubicBezTo>
                  <a:cubicBezTo>
                    <a:pt x="183" y="81"/>
                    <a:pt x="170" y="95"/>
                    <a:pt x="155" y="110"/>
                  </a:cubicBezTo>
                  <a:cubicBezTo>
                    <a:pt x="142" y="123"/>
                    <a:pt x="135" y="129"/>
                    <a:pt x="129" y="134"/>
                  </a:cubicBezTo>
                  <a:cubicBezTo>
                    <a:pt x="123" y="140"/>
                    <a:pt x="117" y="145"/>
                    <a:pt x="107" y="155"/>
                  </a:cubicBezTo>
                  <a:cubicBezTo>
                    <a:pt x="103" y="159"/>
                    <a:pt x="98" y="161"/>
                    <a:pt x="93" y="161"/>
                  </a:cubicBezTo>
                  <a:moveTo>
                    <a:pt x="50" y="9"/>
                  </a:moveTo>
                  <a:cubicBezTo>
                    <a:pt x="49" y="9"/>
                    <a:pt x="48" y="9"/>
                    <a:pt x="48" y="9"/>
                  </a:cubicBezTo>
                  <a:cubicBezTo>
                    <a:pt x="37" y="10"/>
                    <a:pt x="27" y="15"/>
                    <a:pt x="20" y="23"/>
                  </a:cubicBezTo>
                  <a:cubicBezTo>
                    <a:pt x="12" y="32"/>
                    <a:pt x="8" y="44"/>
                    <a:pt x="9" y="57"/>
                  </a:cubicBezTo>
                  <a:cubicBezTo>
                    <a:pt x="11" y="75"/>
                    <a:pt x="20" y="88"/>
                    <a:pt x="37" y="105"/>
                  </a:cubicBezTo>
                  <a:cubicBezTo>
                    <a:pt x="43" y="111"/>
                    <a:pt x="47" y="114"/>
                    <a:pt x="51" y="118"/>
                  </a:cubicBezTo>
                  <a:cubicBezTo>
                    <a:pt x="58" y="123"/>
                    <a:pt x="66" y="130"/>
                    <a:pt x="85" y="150"/>
                  </a:cubicBezTo>
                  <a:cubicBezTo>
                    <a:pt x="87" y="152"/>
                    <a:pt x="90" y="153"/>
                    <a:pt x="93" y="153"/>
                  </a:cubicBezTo>
                  <a:cubicBezTo>
                    <a:pt x="96" y="153"/>
                    <a:pt x="99" y="152"/>
                    <a:pt x="101" y="150"/>
                  </a:cubicBezTo>
                  <a:cubicBezTo>
                    <a:pt x="111" y="139"/>
                    <a:pt x="117" y="134"/>
                    <a:pt x="124" y="128"/>
                  </a:cubicBezTo>
                  <a:cubicBezTo>
                    <a:pt x="130" y="123"/>
                    <a:pt x="137" y="117"/>
                    <a:pt x="149" y="105"/>
                  </a:cubicBezTo>
                  <a:cubicBezTo>
                    <a:pt x="166" y="88"/>
                    <a:pt x="175" y="75"/>
                    <a:pt x="177" y="57"/>
                  </a:cubicBezTo>
                  <a:cubicBezTo>
                    <a:pt x="178" y="44"/>
                    <a:pt x="174" y="32"/>
                    <a:pt x="166" y="23"/>
                  </a:cubicBezTo>
                  <a:cubicBezTo>
                    <a:pt x="159" y="15"/>
                    <a:pt x="149" y="10"/>
                    <a:pt x="138" y="9"/>
                  </a:cubicBezTo>
                  <a:cubicBezTo>
                    <a:pt x="119" y="8"/>
                    <a:pt x="103" y="20"/>
                    <a:pt x="97" y="37"/>
                  </a:cubicBezTo>
                  <a:cubicBezTo>
                    <a:pt x="93" y="49"/>
                    <a:pt x="93" y="49"/>
                    <a:pt x="93" y="49"/>
                  </a:cubicBezTo>
                  <a:cubicBezTo>
                    <a:pt x="89" y="37"/>
                    <a:pt x="89" y="37"/>
                    <a:pt x="89" y="37"/>
                  </a:cubicBezTo>
                  <a:cubicBezTo>
                    <a:pt x="83" y="21"/>
                    <a:pt x="68" y="9"/>
                    <a:pt x="50" y="9"/>
                  </a:cubicBezTo>
                </a:path>
              </a:pathLst>
            </a:custGeom>
            <a:solidFill>
              <a:srgbClr val="6F72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 name="Freeform 26">
              <a:extLst>
                <a:ext uri="{FF2B5EF4-FFF2-40B4-BE49-F238E27FC236}">
                  <a16:creationId xmlns:a16="http://schemas.microsoft.com/office/drawing/2014/main" id="{8A0B9834-5D2F-B2A8-F082-2D0F5078E8A4}"/>
                </a:ext>
              </a:extLst>
            </p:cNvPr>
            <p:cNvSpPr>
              <a:spLocks/>
            </p:cNvSpPr>
            <p:nvPr/>
          </p:nvSpPr>
          <p:spPr bwMode="auto">
            <a:xfrm>
              <a:off x="4584700" y="1665288"/>
              <a:ext cx="123825" cy="138113"/>
            </a:xfrm>
            <a:custGeom>
              <a:avLst/>
              <a:gdLst>
                <a:gd name="T0" fmla="*/ 29 w 29"/>
                <a:gd name="T1" fmla="*/ 32 h 32"/>
                <a:gd name="T2" fmla="*/ 21 w 29"/>
                <a:gd name="T3" fmla="*/ 32 h 32"/>
                <a:gd name="T4" fmla="*/ 0 w 29"/>
                <a:gd name="T5" fmla="*/ 8 h 32"/>
                <a:gd name="T6" fmla="*/ 0 w 29"/>
                <a:gd name="T7" fmla="*/ 0 h 32"/>
                <a:gd name="T8" fmla="*/ 29 w 29"/>
                <a:gd name="T9" fmla="*/ 32 h 32"/>
              </a:gdLst>
              <a:ahLst/>
              <a:cxnLst>
                <a:cxn ang="0">
                  <a:pos x="T0" y="T1"/>
                </a:cxn>
                <a:cxn ang="0">
                  <a:pos x="T2" y="T3"/>
                </a:cxn>
                <a:cxn ang="0">
                  <a:pos x="T4" y="T5"/>
                </a:cxn>
                <a:cxn ang="0">
                  <a:pos x="T6" y="T7"/>
                </a:cxn>
                <a:cxn ang="0">
                  <a:pos x="T8" y="T9"/>
                </a:cxn>
              </a:cxnLst>
              <a:rect l="0" t="0" r="r" b="b"/>
              <a:pathLst>
                <a:path w="29" h="32">
                  <a:moveTo>
                    <a:pt x="29" y="32"/>
                  </a:moveTo>
                  <a:cubicBezTo>
                    <a:pt x="21" y="32"/>
                    <a:pt x="21" y="32"/>
                    <a:pt x="21" y="32"/>
                  </a:cubicBezTo>
                  <a:cubicBezTo>
                    <a:pt x="21" y="20"/>
                    <a:pt x="12" y="8"/>
                    <a:pt x="0" y="8"/>
                  </a:cubicBezTo>
                  <a:cubicBezTo>
                    <a:pt x="0" y="0"/>
                    <a:pt x="0" y="0"/>
                    <a:pt x="0" y="0"/>
                  </a:cubicBezTo>
                  <a:cubicBezTo>
                    <a:pt x="16" y="0"/>
                    <a:pt x="29" y="16"/>
                    <a:pt x="29" y="32"/>
                  </a:cubicBezTo>
                </a:path>
              </a:pathLst>
            </a:custGeom>
            <a:solidFill>
              <a:srgbClr val="6F72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 name="Freeform 29">
              <a:extLst>
                <a:ext uri="{FF2B5EF4-FFF2-40B4-BE49-F238E27FC236}">
                  <a16:creationId xmlns:a16="http://schemas.microsoft.com/office/drawing/2014/main" id="{635E04A8-A9AE-F69C-3764-5E0CF5F4315B}"/>
                </a:ext>
              </a:extLst>
            </p:cNvPr>
            <p:cNvSpPr>
              <a:spLocks/>
            </p:cNvSpPr>
            <p:nvPr/>
          </p:nvSpPr>
          <p:spPr bwMode="auto">
            <a:xfrm>
              <a:off x="4097338" y="1665288"/>
              <a:ext cx="149225" cy="138113"/>
            </a:xfrm>
            <a:custGeom>
              <a:avLst/>
              <a:gdLst>
                <a:gd name="T0" fmla="*/ 8 w 35"/>
                <a:gd name="T1" fmla="*/ 32 h 32"/>
                <a:gd name="T2" fmla="*/ 0 w 35"/>
                <a:gd name="T3" fmla="*/ 32 h 32"/>
                <a:gd name="T4" fmla="*/ 35 w 35"/>
                <a:gd name="T5" fmla="*/ 0 h 32"/>
                <a:gd name="T6" fmla="*/ 35 w 35"/>
                <a:gd name="T7" fmla="*/ 8 h 32"/>
                <a:gd name="T8" fmla="*/ 8 w 35"/>
                <a:gd name="T9" fmla="*/ 32 h 32"/>
              </a:gdLst>
              <a:ahLst/>
              <a:cxnLst>
                <a:cxn ang="0">
                  <a:pos x="T0" y="T1"/>
                </a:cxn>
                <a:cxn ang="0">
                  <a:pos x="T2" y="T3"/>
                </a:cxn>
                <a:cxn ang="0">
                  <a:pos x="T4" y="T5"/>
                </a:cxn>
                <a:cxn ang="0">
                  <a:pos x="T6" y="T7"/>
                </a:cxn>
                <a:cxn ang="0">
                  <a:pos x="T8" y="T9"/>
                </a:cxn>
              </a:cxnLst>
              <a:rect l="0" t="0" r="r" b="b"/>
              <a:pathLst>
                <a:path w="35" h="32">
                  <a:moveTo>
                    <a:pt x="8" y="32"/>
                  </a:moveTo>
                  <a:cubicBezTo>
                    <a:pt x="0" y="32"/>
                    <a:pt x="0" y="32"/>
                    <a:pt x="0" y="32"/>
                  </a:cubicBezTo>
                  <a:cubicBezTo>
                    <a:pt x="0" y="16"/>
                    <a:pt x="15" y="0"/>
                    <a:pt x="35" y="0"/>
                  </a:cubicBezTo>
                  <a:cubicBezTo>
                    <a:pt x="35" y="8"/>
                    <a:pt x="35" y="8"/>
                    <a:pt x="35" y="8"/>
                  </a:cubicBezTo>
                  <a:cubicBezTo>
                    <a:pt x="19" y="8"/>
                    <a:pt x="8" y="20"/>
                    <a:pt x="8" y="32"/>
                  </a:cubicBezTo>
                </a:path>
              </a:pathLst>
            </a:custGeom>
            <a:solidFill>
              <a:srgbClr val="6F72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31" name="Группа 488">
            <a:extLst>
              <a:ext uri="{FF2B5EF4-FFF2-40B4-BE49-F238E27FC236}">
                <a16:creationId xmlns:a16="http://schemas.microsoft.com/office/drawing/2014/main" id="{971A8090-C032-79B7-1978-979F310C5B4E}"/>
              </a:ext>
            </a:extLst>
          </p:cNvPr>
          <p:cNvGrpSpPr/>
          <p:nvPr/>
        </p:nvGrpSpPr>
        <p:grpSpPr>
          <a:xfrm>
            <a:off x="9040041" y="4526894"/>
            <a:ext cx="418816" cy="425915"/>
            <a:chOff x="11807826" y="8110538"/>
            <a:chExt cx="749300" cy="762000"/>
          </a:xfrm>
        </p:grpSpPr>
        <p:sp>
          <p:nvSpPr>
            <p:cNvPr id="32" name="Freeform 402">
              <a:extLst>
                <a:ext uri="{FF2B5EF4-FFF2-40B4-BE49-F238E27FC236}">
                  <a16:creationId xmlns:a16="http://schemas.microsoft.com/office/drawing/2014/main" id="{955746D8-58BA-6E7C-408A-73B516511A37}"/>
                </a:ext>
              </a:extLst>
            </p:cNvPr>
            <p:cNvSpPr>
              <a:spLocks noEditPoints="1"/>
            </p:cNvSpPr>
            <p:nvPr/>
          </p:nvSpPr>
          <p:spPr bwMode="auto">
            <a:xfrm>
              <a:off x="11807826" y="8110538"/>
              <a:ext cx="749300" cy="762000"/>
            </a:xfrm>
            <a:custGeom>
              <a:avLst/>
              <a:gdLst>
                <a:gd name="T0" fmla="*/ 105 w 177"/>
                <a:gd name="T1" fmla="*/ 177 h 177"/>
                <a:gd name="T2" fmla="*/ 105 w 177"/>
                <a:gd name="T3" fmla="*/ 177 h 177"/>
                <a:gd name="T4" fmla="*/ 101 w 177"/>
                <a:gd name="T5" fmla="*/ 174 h 177"/>
                <a:gd name="T6" fmla="*/ 80 w 177"/>
                <a:gd name="T7" fmla="*/ 97 h 177"/>
                <a:gd name="T8" fmla="*/ 3 w 177"/>
                <a:gd name="T9" fmla="*/ 76 h 177"/>
                <a:gd name="T10" fmla="*/ 0 w 177"/>
                <a:gd name="T11" fmla="*/ 72 h 177"/>
                <a:gd name="T12" fmla="*/ 2 w 177"/>
                <a:gd name="T13" fmla="*/ 68 h 177"/>
                <a:gd name="T14" fmla="*/ 171 w 177"/>
                <a:gd name="T15" fmla="*/ 1 h 177"/>
                <a:gd name="T16" fmla="*/ 176 w 177"/>
                <a:gd name="T17" fmla="*/ 2 h 177"/>
                <a:gd name="T18" fmla="*/ 176 w 177"/>
                <a:gd name="T19" fmla="*/ 6 h 177"/>
                <a:gd name="T20" fmla="*/ 109 w 177"/>
                <a:gd name="T21" fmla="*/ 175 h 177"/>
                <a:gd name="T22" fmla="*/ 105 w 177"/>
                <a:gd name="T23" fmla="*/ 177 h 177"/>
                <a:gd name="T24" fmla="*/ 16 w 177"/>
                <a:gd name="T25" fmla="*/ 71 h 177"/>
                <a:gd name="T26" fmla="*/ 84 w 177"/>
                <a:gd name="T27" fmla="*/ 90 h 177"/>
                <a:gd name="T28" fmla="*/ 87 w 177"/>
                <a:gd name="T29" fmla="*/ 93 h 177"/>
                <a:gd name="T30" fmla="*/ 106 w 177"/>
                <a:gd name="T31" fmla="*/ 161 h 177"/>
                <a:gd name="T32" fmla="*/ 166 w 177"/>
                <a:gd name="T33" fmla="*/ 12 h 177"/>
                <a:gd name="T34" fmla="*/ 16 w 177"/>
                <a:gd name="T35" fmla="*/ 7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 h="177">
                  <a:moveTo>
                    <a:pt x="105" y="177"/>
                  </a:moveTo>
                  <a:cubicBezTo>
                    <a:pt x="105" y="177"/>
                    <a:pt x="105" y="177"/>
                    <a:pt x="105" y="177"/>
                  </a:cubicBezTo>
                  <a:cubicBezTo>
                    <a:pt x="103" y="177"/>
                    <a:pt x="102" y="176"/>
                    <a:pt x="101" y="174"/>
                  </a:cubicBezTo>
                  <a:cubicBezTo>
                    <a:pt x="80" y="97"/>
                    <a:pt x="80" y="97"/>
                    <a:pt x="80" y="97"/>
                  </a:cubicBezTo>
                  <a:cubicBezTo>
                    <a:pt x="3" y="76"/>
                    <a:pt x="3" y="76"/>
                    <a:pt x="3" y="76"/>
                  </a:cubicBezTo>
                  <a:cubicBezTo>
                    <a:pt x="1" y="75"/>
                    <a:pt x="0" y="74"/>
                    <a:pt x="0" y="72"/>
                  </a:cubicBezTo>
                  <a:cubicBezTo>
                    <a:pt x="0" y="71"/>
                    <a:pt x="1" y="69"/>
                    <a:pt x="2" y="68"/>
                  </a:cubicBezTo>
                  <a:cubicBezTo>
                    <a:pt x="171" y="1"/>
                    <a:pt x="171" y="1"/>
                    <a:pt x="171" y="1"/>
                  </a:cubicBezTo>
                  <a:cubicBezTo>
                    <a:pt x="173" y="0"/>
                    <a:pt x="174" y="1"/>
                    <a:pt x="176" y="2"/>
                  </a:cubicBezTo>
                  <a:cubicBezTo>
                    <a:pt x="177" y="3"/>
                    <a:pt x="177" y="5"/>
                    <a:pt x="176" y="6"/>
                  </a:cubicBezTo>
                  <a:cubicBezTo>
                    <a:pt x="109" y="175"/>
                    <a:pt x="109" y="175"/>
                    <a:pt x="109" y="175"/>
                  </a:cubicBezTo>
                  <a:cubicBezTo>
                    <a:pt x="108" y="176"/>
                    <a:pt x="107" y="177"/>
                    <a:pt x="105" y="177"/>
                  </a:cubicBezTo>
                  <a:moveTo>
                    <a:pt x="16" y="71"/>
                  </a:moveTo>
                  <a:cubicBezTo>
                    <a:pt x="84" y="90"/>
                    <a:pt x="84" y="90"/>
                    <a:pt x="84" y="90"/>
                  </a:cubicBezTo>
                  <a:cubicBezTo>
                    <a:pt x="86" y="91"/>
                    <a:pt x="87" y="92"/>
                    <a:pt x="87" y="93"/>
                  </a:cubicBezTo>
                  <a:cubicBezTo>
                    <a:pt x="106" y="161"/>
                    <a:pt x="106" y="161"/>
                    <a:pt x="106" y="161"/>
                  </a:cubicBezTo>
                  <a:cubicBezTo>
                    <a:pt x="166" y="12"/>
                    <a:pt x="166" y="12"/>
                    <a:pt x="166" y="12"/>
                  </a:cubicBezTo>
                  <a:lnTo>
                    <a:pt x="16" y="71"/>
                  </a:lnTo>
                  <a:close/>
                </a:path>
              </a:pathLst>
            </a:custGeom>
            <a:solidFill>
              <a:srgbClr val="6F72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 name="Freeform 403">
              <a:extLst>
                <a:ext uri="{FF2B5EF4-FFF2-40B4-BE49-F238E27FC236}">
                  <a16:creationId xmlns:a16="http://schemas.microsoft.com/office/drawing/2014/main" id="{8B63F34E-CF67-8CE0-4A5D-12D353E73CFC}"/>
                </a:ext>
              </a:extLst>
            </p:cNvPr>
            <p:cNvSpPr>
              <a:spLocks/>
            </p:cNvSpPr>
            <p:nvPr/>
          </p:nvSpPr>
          <p:spPr bwMode="auto">
            <a:xfrm>
              <a:off x="12130088" y="8120063"/>
              <a:ext cx="419100" cy="425450"/>
            </a:xfrm>
            <a:custGeom>
              <a:avLst/>
              <a:gdLst>
                <a:gd name="T0" fmla="*/ 5 w 99"/>
                <a:gd name="T1" fmla="*/ 99 h 99"/>
                <a:gd name="T2" fmla="*/ 2 w 99"/>
                <a:gd name="T3" fmla="*/ 97 h 99"/>
                <a:gd name="T4" fmla="*/ 2 w 99"/>
                <a:gd name="T5" fmla="*/ 92 h 99"/>
                <a:gd name="T6" fmla="*/ 92 w 99"/>
                <a:gd name="T7" fmla="*/ 2 h 99"/>
                <a:gd name="T8" fmla="*/ 98 w 99"/>
                <a:gd name="T9" fmla="*/ 2 h 99"/>
                <a:gd name="T10" fmla="*/ 98 w 99"/>
                <a:gd name="T11" fmla="*/ 8 h 99"/>
                <a:gd name="T12" fmla="*/ 8 w 99"/>
                <a:gd name="T13" fmla="*/ 97 h 99"/>
                <a:gd name="T14" fmla="*/ 5 w 99"/>
                <a:gd name="T15" fmla="*/ 9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99">
                  <a:moveTo>
                    <a:pt x="5" y="99"/>
                  </a:moveTo>
                  <a:cubicBezTo>
                    <a:pt x="4" y="99"/>
                    <a:pt x="3" y="98"/>
                    <a:pt x="2" y="97"/>
                  </a:cubicBezTo>
                  <a:cubicBezTo>
                    <a:pt x="0" y="96"/>
                    <a:pt x="0" y="93"/>
                    <a:pt x="2" y="92"/>
                  </a:cubicBezTo>
                  <a:cubicBezTo>
                    <a:pt x="92" y="2"/>
                    <a:pt x="92" y="2"/>
                    <a:pt x="92" y="2"/>
                  </a:cubicBezTo>
                  <a:cubicBezTo>
                    <a:pt x="94" y="0"/>
                    <a:pt x="96" y="0"/>
                    <a:pt x="98" y="2"/>
                  </a:cubicBezTo>
                  <a:cubicBezTo>
                    <a:pt x="99" y="4"/>
                    <a:pt x="99" y="6"/>
                    <a:pt x="98" y="8"/>
                  </a:cubicBezTo>
                  <a:cubicBezTo>
                    <a:pt x="8" y="97"/>
                    <a:pt x="8" y="97"/>
                    <a:pt x="8" y="97"/>
                  </a:cubicBezTo>
                  <a:cubicBezTo>
                    <a:pt x="7" y="98"/>
                    <a:pt x="6" y="99"/>
                    <a:pt x="5" y="99"/>
                  </a:cubicBezTo>
                </a:path>
              </a:pathLst>
            </a:custGeom>
            <a:solidFill>
              <a:srgbClr val="6F72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4" name="Freeform 404">
              <a:extLst>
                <a:ext uri="{FF2B5EF4-FFF2-40B4-BE49-F238E27FC236}">
                  <a16:creationId xmlns:a16="http://schemas.microsoft.com/office/drawing/2014/main" id="{BC516FCD-ACD2-CAD6-2BF5-31A1025DDF2D}"/>
                </a:ext>
              </a:extLst>
            </p:cNvPr>
            <p:cNvSpPr>
              <a:spLocks/>
            </p:cNvSpPr>
            <p:nvPr/>
          </p:nvSpPr>
          <p:spPr bwMode="auto">
            <a:xfrm>
              <a:off x="12031663" y="8464551"/>
              <a:ext cx="182563" cy="180975"/>
            </a:xfrm>
            <a:custGeom>
              <a:avLst/>
              <a:gdLst>
                <a:gd name="T0" fmla="*/ 39 w 43"/>
                <a:gd name="T1" fmla="*/ 42 h 42"/>
                <a:gd name="T2" fmla="*/ 38 w 43"/>
                <a:gd name="T3" fmla="*/ 42 h 42"/>
                <a:gd name="T4" fmla="*/ 10 w 43"/>
                <a:gd name="T5" fmla="*/ 36 h 42"/>
                <a:gd name="T6" fmla="*/ 6 w 43"/>
                <a:gd name="T7" fmla="*/ 33 h 42"/>
                <a:gd name="T8" fmla="*/ 1 w 43"/>
                <a:gd name="T9" fmla="*/ 5 h 42"/>
                <a:gd name="T10" fmla="*/ 4 w 43"/>
                <a:gd name="T11" fmla="*/ 0 h 42"/>
                <a:gd name="T12" fmla="*/ 9 w 43"/>
                <a:gd name="T13" fmla="*/ 3 h 42"/>
                <a:gd name="T14" fmla="*/ 14 w 43"/>
                <a:gd name="T15" fmla="*/ 29 h 42"/>
                <a:gd name="T16" fmla="*/ 39 w 43"/>
                <a:gd name="T17" fmla="*/ 34 h 42"/>
                <a:gd name="T18" fmla="*/ 43 w 43"/>
                <a:gd name="T19" fmla="*/ 39 h 42"/>
                <a:gd name="T20" fmla="*/ 39 w 43"/>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2">
                  <a:moveTo>
                    <a:pt x="39" y="42"/>
                  </a:moveTo>
                  <a:cubicBezTo>
                    <a:pt x="38" y="42"/>
                    <a:pt x="38" y="42"/>
                    <a:pt x="38" y="42"/>
                  </a:cubicBezTo>
                  <a:cubicBezTo>
                    <a:pt x="10" y="36"/>
                    <a:pt x="10" y="36"/>
                    <a:pt x="10" y="36"/>
                  </a:cubicBezTo>
                  <a:cubicBezTo>
                    <a:pt x="8" y="36"/>
                    <a:pt x="7" y="35"/>
                    <a:pt x="6" y="33"/>
                  </a:cubicBezTo>
                  <a:cubicBezTo>
                    <a:pt x="1" y="5"/>
                    <a:pt x="1" y="5"/>
                    <a:pt x="1" y="5"/>
                  </a:cubicBezTo>
                  <a:cubicBezTo>
                    <a:pt x="0" y="3"/>
                    <a:pt x="2" y="1"/>
                    <a:pt x="4" y="0"/>
                  </a:cubicBezTo>
                  <a:cubicBezTo>
                    <a:pt x="6" y="0"/>
                    <a:pt x="8" y="1"/>
                    <a:pt x="9" y="3"/>
                  </a:cubicBezTo>
                  <a:cubicBezTo>
                    <a:pt x="14" y="29"/>
                    <a:pt x="14" y="29"/>
                    <a:pt x="14" y="29"/>
                  </a:cubicBezTo>
                  <a:cubicBezTo>
                    <a:pt x="39" y="34"/>
                    <a:pt x="39" y="34"/>
                    <a:pt x="39" y="34"/>
                  </a:cubicBezTo>
                  <a:cubicBezTo>
                    <a:pt x="42" y="35"/>
                    <a:pt x="43" y="37"/>
                    <a:pt x="43" y="39"/>
                  </a:cubicBezTo>
                  <a:cubicBezTo>
                    <a:pt x="42" y="41"/>
                    <a:pt x="41" y="42"/>
                    <a:pt x="39" y="42"/>
                  </a:cubicBezTo>
                </a:path>
              </a:pathLst>
            </a:custGeom>
            <a:solidFill>
              <a:srgbClr val="6F72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Tree>
    <p:extLst>
      <p:ext uri="{BB962C8B-B14F-4D97-AF65-F5344CB8AC3E}">
        <p14:creationId xmlns:p14="http://schemas.microsoft.com/office/powerpoint/2010/main" val="3287241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Two women standing outside a building holding a tablet&#10;&#10;AI-generated content may be incorrect.">
            <a:extLst>
              <a:ext uri="{FF2B5EF4-FFF2-40B4-BE49-F238E27FC236}">
                <a16:creationId xmlns:a16="http://schemas.microsoft.com/office/drawing/2014/main" id="{3D5B89C7-A02D-1267-70EB-A6BDB568006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9654" r="36090"/>
          <a:stretch/>
        </p:blipFill>
        <p:spPr>
          <a:xfrm>
            <a:off x="816864" y="744958"/>
            <a:ext cx="4364736" cy="5368088"/>
          </a:xfrm>
          <a:pattFill prst="pct5">
            <a:fgClr>
              <a:schemeClr val="bg1">
                <a:lumMod val="85000"/>
              </a:schemeClr>
            </a:fgClr>
            <a:bgClr>
              <a:srgbClr val="C10230"/>
            </a:bgClr>
          </a:pattFill>
        </p:spPr>
      </p:pic>
      <p:sp>
        <p:nvSpPr>
          <p:cNvPr id="2" name="Round Same Side Corner Rectangle 1">
            <a:extLst>
              <a:ext uri="{FF2B5EF4-FFF2-40B4-BE49-F238E27FC236}">
                <a16:creationId xmlns:a16="http://schemas.microsoft.com/office/drawing/2014/main" id="{FAB80CD4-51AB-8B4F-B198-12CACB341874}"/>
              </a:ext>
            </a:extLst>
          </p:cNvPr>
          <p:cNvSpPr/>
          <p:nvPr/>
        </p:nvSpPr>
        <p:spPr>
          <a:xfrm rot="16200000" flipH="1">
            <a:off x="6855635" y="1915288"/>
            <a:ext cx="2255497" cy="6140015"/>
          </a:xfrm>
          <a:prstGeom prst="round2SameRect">
            <a:avLst>
              <a:gd name="adj1" fmla="val 28274"/>
              <a:gd name="adj2" fmla="val 0"/>
            </a:avLst>
          </a:prstGeom>
          <a:solidFill>
            <a:srgbClr val="6F7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Rectangle 2">
            <a:extLst>
              <a:ext uri="{FF2B5EF4-FFF2-40B4-BE49-F238E27FC236}">
                <a16:creationId xmlns:a16="http://schemas.microsoft.com/office/drawing/2014/main" id="{390EE907-01E7-DB1D-A9EC-7798272A8F2F}"/>
              </a:ext>
            </a:extLst>
          </p:cNvPr>
          <p:cNvSpPr/>
          <p:nvPr/>
        </p:nvSpPr>
        <p:spPr>
          <a:xfrm flipH="1">
            <a:off x="10546080" y="0"/>
            <a:ext cx="1645920" cy="6858000"/>
          </a:xfrm>
          <a:prstGeom prst="rect">
            <a:avLst/>
          </a:prstGeom>
          <a:solidFill>
            <a:srgbClr val="C1023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TextBox 3">
            <a:extLst>
              <a:ext uri="{FF2B5EF4-FFF2-40B4-BE49-F238E27FC236}">
                <a16:creationId xmlns:a16="http://schemas.microsoft.com/office/drawing/2014/main" id="{75739E96-3A41-A65B-3065-52B286C3A312}"/>
              </a:ext>
            </a:extLst>
          </p:cNvPr>
          <p:cNvSpPr txBox="1"/>
          <p:nvPr/>
        </p:nvSpPr>
        <p:spPr>
          <a:xfrm>
            <a:off x="5720856" y="1931821"/>
            <a:ext cx="2608420" cy="1236308"/>
          </a:xfrm>
          <a:prstGeom prst="rect">
            <a:avLst/>
          </a:prstGeom>
          <a:noFill/>
        </p:spPr>
        <p:txBody>
          <a:bodyPr wrap="square" lIns="0" tIns="0" rIns="0" bIns="0" rtlCol="0" anchor="b">
            <a:noAutofit/>
          </a:bodyPr>
          <a:lstStyle/>
          <a:p>
            <a:pPr>
              <a:lnSpc>
                <a:spcPct val="90000"/>
              </a:lnSpc>
            </a:pPr>
            <a:r>
              <a:rPr lang="es-ES_tradnl" sz="4400" b="1" dirty="0">
                <a:solidFill>
                  <a:srgbClr val="C10230"/>
                </a:solidFill>
                <a:latin typeface="Arial" panose="020B0604020202020204" pitchFamily="34" charset="0"/>
                <a:ea typeface="Roboto" panose="02000000000000000000" pitchFamily="2" charset="0"/>
                <a:cs typeface="Arial" panose="020B0604020202020204" pitchFamily="34" charset="0"/>
              </a:rPr>
              <a:t>Titular</a:t>
            </a:r>
          </a:p>
          <a:p>
            <a:pPr>
              <a:lnSpc>
                <a:spcPct val="90000"/>
              </a:lnSpc>
            </a:pPr>
            <a:r>
              <a:rPr lang="es-ES_tradnl" sz="4400" b="1" dirty="0">
                <a:solidFill>
                  <a:srgbClr val="C10230"/>
                </a:solidFill>
                <a:latin typeface="Arial" panose="020B0604020202020204" pitchFamily="34" charset="0"/>
                <a:ea typeface="Roboto" panose="02000000000000000000" pitchFamily="2" charset="0"/>
                <a:cs typeface="Arial" panose="020B0604020202020204" pitchFamily="34" charset="0"/>
              </a:rPr>
              <a:t>Titular</a:t>
            </a:r>
          </a:p>
        </p:txBody>
      </p:sp>
      <p:sp>
        <p:nvSpPr>
          <p:cNvPr id="5" name="TextBox 4">
            <a:extLst>
              <a:ext uri="{FF2B5EF4-FFF2-40B4-BE49-F238E27FC236}">
                <a16:creationId xmlns:a16="http://schemas.microsoft.com/office/drawing/2014/main" id="{D5D13B68-530B-A5DE-2A08-09BEC38C6AD6}"/>
              </a:ext>
            </a:extLst>
          </p:cNvPr>
          <p:cNvSpPr txBox="1"/>
          <p:nvPr/>
        </p:nvSpPr>
        <p:spPr>
          <a:xfrm>
            <a:off x="5675021" y="4460192"/>
            <a:ext cx="3212781" cy="1050206"/>
          </a:xfrm>
          <a:prstGeom prst="rect">
            <a:avLst/>
          </a:prstGeom>
          <a:noFill/>
        </p:spPr>
        <p:txBody>
          <a:bodyPr wrap="square" lIns="0" tIns="0" rIns="0" bIns="0" rtlCol="0">
            <a:noAutofit/>
          </a:bodyPr>
          <a:lstStyle/>
          <a:p>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Lorem</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ipsum</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dolor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sit</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amet</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consectet</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adipiscing</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elit</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Duis</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suscipit</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arcu</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sed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sodales</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dignissim</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nisi</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ipsum</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ultrices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risus</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facilisis</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ultrices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augue</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urna ac tortor.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Donec</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convallis</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sem</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ac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posuere</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ut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varius</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erat</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tincidunt</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Integer</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quis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tempor</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nunc. Utman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elementum</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nemassa</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sed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hendrerit</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ivamus</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a:t>
            </a:r>
          </a:p>
        </p:txBody>
      </p:sp>
      <p:grpSp>
        <p:nvGrpSpPr>
          <p:cNvPr id="7" name="Group 6">
            <a:extLst>
              <a:ext uri="{FF2B5EF4-FFF2-40B4-BE49-F238E27FC236}">
                <a16:creationId xmlns:a16="http://schemas.microsoft.com/office/drawing/2014/main" id="{83BEFBB6-D596-86A2-0D79-1974856BA01C}"/>
              </a:ext>
            </a:extLst>
          </p:cNvPr>
          <p:cNvGrpSpPr/>
          <p:nvPr/>
        </p:nvGrpSpPr>
        <p:grpSpPr>
          <a:xfrm>
            <a:off x="9947977" y="4880694"/>
            <a:ext cx="241614" cy="209202"/>
            <a:chOff x="5997844" y="1356102"/>
            <a:chExt cx="3120193" cy="2701622"/>
          </a:xfrm>
        </p:grpSpPr>
        <p:sp>
          <p:nvSpPr>
            <p:cNvPr id="8" name="Graphic 8">
              <a:extLst>
                <a:ext uri="{FF2B5EF4-FFF2-40B4-BE49-F238E27FC236}">
                  <a16:creationId xmlns:a16="http://schemas.microsoft.com/office/drawing/2014/main" id="{E53E80FD-83C5-FB69-67E4-28EA5A249921}"/>
                </a:ext>
              </a:extLst>
            </p:cNvPr>
            <p:cNvSpPr/>
            <p:nvPr/>
          </p:nvSpPr>
          <p:spPr>
            <a:xfrm>
              <a:off x="7475832" y="1356102"/>
              <a:ext cx="1642204" cy="2701622"/>
            </a:xfrm>
            <a:custGeom>
              <a:avLst/>
              <a:gdLst>
                <a:gd name="connsiteX0" fmla="*/ 2602230 w 2744390"/>
                <a:gd name="connsiteY0" fmla="*/ 1913573 h 4514850"/>
                <a:gd name="connsiteX1" fmla="*/ 831532 w 2744390"/>
                <a:gd name="connsiteY1" fmla="*/ 142875 h 4514850"/>
                <a:gd name="connsiteX2" fmla="*/ 142875 w 2744390"/>
                <a:gd name="connsiteY2" fmla="*/ 142875 h 4514850"/>
                <a:gd name="connsiteX3" fmla="*/ 142875 w 2744390"/>
                <a:gd name="connsiteY3" fmla="*/ 831533 h 4514850"/>
                <a:gd name="connsiteX4" fmla="*/ 1569720 w 2744390"/>
                <a:gd name="connsiteY4" fmla="*/ 2257425 h 4514850"/>
                <a:gd name="connsiteX5" fmla="*/ 142875 w 2744390"/>
                <a:gd name="connsiteY5" fmla="*/ 3683318 h 4514850"/>
                <a:gd name="connsiteX6" fmla="*/ 142875 w 2744390"/>
                <a:gd name="connsiteY6" fmla="*/ 4371975 h 4514850"/>
                <a:gd name="connsiteX7" fmla="*/ 831532 w 2744390"/>
                <a:gd name="connsiteY7" fmla="*/ 4371975 h 4514850"/>
                <a:gd name="connsiteX8" fmla="*/ 2602230 w 2744390"/>
                <a:gd name="connsiteY8" fmla="*/ 2601278 h 4514850"/>
                <a:gd name="connsiteX9" fmla="*/ 2602230 w 2744390"/>
                <a:gd name="connsiteY9" fmla="*/ 1913573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4390" h="4514850">
                  <a:moveTo>
                    <a:pt x="2602230" y="1913573"/>
                  </a:moveTo>
                  <a:lnTo>
                    <a:pt x="831532" y="142875"/>
                  </a:lnTo>
                  <a:cubicBezTo>
                    <a:pt x="641032" y="-47625"/>
                    <a:pt x="333375" y="-47625"/>
                    <a:pt x="142875" y="142875"/>
                  </a:cubicBezTo>
                  <a:cubicBezTo>
                    <a:pt x="-47625" y="333375"/>
                    <a:pt x="-47625" y="641033"/>
                    <a:pt x="142875" y="831533"/>
                  </a:cubicBezTo>
                  <a:lnTo>
                    <a:pt x="1569720" y="2257425"/>
                  </a:lnTo>
                  <a:lnTo>
                    <a:pt x="142875" y="3683318"/>
                  </a:lnTo>
                  <a:cubicBezTo>
                    <a:pt x="-47625" y="3873818"/>
                    <a:pt x="-47625" y="4181475"/>
                    <a:pt x="142875" y="4371975"/>
                  </a:cubicBezTo>
                  <a:cubicBezTo>
                    <a:pt x="333375" y="4562475"/>
                    <a:pt x="641032" y="4562475"/>
                    <a:pt x="831532" y="4371975"/>
                  </a:cubicBezTo>
                  <a:lnTo>
                    <a:pt x="2602230" y="2601278"/>
                  </a:lnTo>
                  <a:cubicBezTo>
                    <a:pt x="2791778" y="2411730"/>
                    <a:pt x="2791778" y="2103120"/>
                    <a:pt x="2602230" y="1913573"/>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lt1"/>
                </a:solidFill>
              </a:endParaRPr>
            </a:p>
          </p:txBody>
        </p:sp>
        <p:sp>
          <p:nvSpPr>
            <p:cNvPr id="9" name="Rounded Rectangle 8">
              <a:extLst>
                <a:ext uri="{FF2B5EF4-FFF2-40B4-BE49-F238E27FC236}">
                  <a16:creationId xmlns:a16="http://schemas.microsoft.com/office/drawing/2014/main" id="{BFBFF2BA-2BC9-AF2C-A500-73F91D7EC8D4}"/>
                </a:ext>
              </a:extLst>
            </p:cNvPr>
            <p:cNvSpPr/>
            <p:nvPr/>
          </p:nvSpPr>
          <p:spPr>
            <a:xfrm rot="5400000">
              <a:off x="7283954" y="1146818"/>
              <a:ext cx="547973" cy="3120193"/>
            </a:xfrm>
            <a:prstGeom prst="roundRect">
              <a:avLst>
                <a:gd name="adj" fmla="val 5000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extLst>
      <p:ext uri="{BB962C8B-B14F-4D97-AF65-F5344CB8AC3E}">
        <p14:creationId xmlns:p14="http://schemas.microsoft.com/office/powerpoint/2010/main" val="3040585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high angle view of a building&#10;&#10;AI-generated content may be incorrect.">
            <a:extLst>
              <a:ext uri="{FF2B5EF4-FFF2-40B4-BE49-F238E27FC236}">
                <a16:creationId xmlns:a16="http://schemas.microsoft.com/office/drawing/2014/main" id="{1D45D8C6-3D74-3D85-8270-69AB7299B8D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7990" b="7990"/>
          <a:stretch>
            <a:fillRect/>
          </a:stretch>
        </p:blipFill>
        <p:spPr>
          <a:pattFill prst="pct5">
            <a:fgClr>
              <a:schemeClr val="bg1">
                <a:lumMod val="85000"/>
              </a:schemeClr>
            </a:fgClr>
            <a:bgClr>
              <a:srgbClr val="C10230"/>
            </a:bgClr>
          </a:pattFill>
        </p:spPr>
      </p:pic>
      <p:sp>
        <p:nvSpPr>
          <p:cNvPr id="34" name="Rectangle 33">
            <a:extLst>
              <a:ext uri="{FF2B5EF4-FFF2-40B4-BE49-F238E27FC236}">
                <a16:creationId xmlns:a16="http://schemas.microsoft.com/office/drawing/2014/main" id="{C12D87E3-9D8C-9CF1-500D-2CE8C4726BF8}"/>
              </a:ext>
            </a:extLst>
          </p:cNvPr>
          <p:cNvSpPr/>
          <p:nvPr/>
        </p:nvSpPr>
        <p:spPr>
          <a:xfrm>
            <a:off x="0" y="0"/>
            <a:ext cx="5449824" cy="6858000"/>
          </a:xfrm>
          <a:prstGeom prst="rect">
            <a:avLst/>
          </a:prstGeom>
          <a:gradFill flip="none" rotWithShape="1">
            <a:gsLst>
              <a:gs pos="0">
                <a:srgbClr val="C00000"/>
              </a:gs>
              <a:gs pos="75000">
                <a:srgbClr val="C00000">
                  <a:alpha val="42000"/>
                </a:srgbClr>
              </a:gs>
              <a:gs pos="100000">
                <a:srgbClr val="C10230">
                  <a:alpha val="0"/>
                  <a:lumMod val="45000"/>
                  <a:lumOff val="5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TextBox 11">
            <a:extLst>
              <a:ext uri="{FF2B5EF4-FFF2-40B4-BE49-F238E27FC236}">
                <a16:creationId xmlns:a16="http://schemas.microsoft.com/office/drawing/2014/main" id="{02C13203-C86F-26A0-EC7B-4D6E7996A4F4}"/>
              </a:ext>
            </a:extLst>
          </p:cNvPr>
          <p:cNvSpPr txBox="1"/>
          <p:nvPr/>
        </p:nvSpPr>
        <p:spPr>
          <a:xfrm>
            <a:off x="1065653" y="1727194"/>
            <a:ext cx="2433767" cy="1236308"/>
          </a:xfrm>
          <a:prstGeom prst="rect">
            <a:avLst/>
          </a:prstGeom>
          <a:noFill/>
        </p:spPr>
        <p:txBody>
          <a:bodyPr wrap="square" lIns="0" tIns="0" rIns="0" bIns="0" rtlCol="0" anchor="b">
            <a:noAutofit/>
          </a:bodyPr>
          <a:lstStyle/>
          <a:p>
            <a:pPr>
              <a:lnSpc>
                <a:spcPct val="90000"/>
              </a:lnSpc>
            </a:pPr>
            <a:r>
              <a:rPr lang="es-ES_tradnl" sz="4400" b="1" dirty="0">
                <a:solidFill>
                  <a:schemeClr val="bg1"/>
                </a:solidFill>
                <a:latin typeface="Arial" panose="020B0604020202020204" pitchFamily="34" charset="0"/>
                <a:ea typeface="Roboto" panose="02000000000000000000" pitchFamily="2" charset="0"/>
                <a:cs typeface="Arial" panose="020B0604020202020204" pitchFamily="34" charset="0"/>
              </a:rPr>
              <a:t>Titular</a:t>
            </a:r>
          </a:p>
          <a:p>
            <a:pPr>
              <a:lnSpc>
                <a:spcPct val="90000"/>
              </a:lnSpc>
            </a:pPr>
            <a:r>
              <a:rPr lang="es-ES_tradnl" sz="4400" b="1" dirty="0">
                <a:solidFill>
                  <a:schemeClr val="bg1"/>
                </a:solidFill>
                <a:latin typeface="Arial" panose="020B0604020202020204" pitchFamily="34" charset="0"/>
                <a:ea typeface="Roboto" panose="02000000000000000000" pitchFamily="2" charset="0"/>
                <a:cs typeface="Arial" panose="020B0604020202020204" pitchFamily="34" charset="0"/>
              </a:rPr>
              <a:t>Titular</a:t>
            </a:r>
            <a:endParaRPr lang="es-ES_tradnl" sz="4400" b="1" dirty="0">
              <a:solidFill>
                <a:schemeClr val="accent2"/>
              </a:solidFill>
              <a:latin typeface="Arial" panose="020B0604020202020204" pitchFamily="34" charset="0"/>
              <a:ea typeface="Roboto" panose="02000000000000000000" pitchFamily="2" charset="0"/>
              <a:cs typeface="Arial" panose="020B0604020202020204" pitchFamily="34" charset="0"/>
            </a:endParaRPr>
          </a:p>
        </p:txBody>
      </p:sp>
      <p:sp>
        <p:nvSpPr>
          <p:cNvPr id="13" name="TextBox 12">
            <a:extLst>
              <a:ext uri="{FF2B5EF4-FFF2-40B4-BE49-F238E27FC236}">
                <a16:creationId xmlns:a16="http://schemas.microsoft.com/office/drawing/2014/main" id="{535D0AF9-F6ED-D44B-CF85-D81FF624E58D}"/>
              </a:ext>
            </a:extLst>
          </p:cNvPr>
          <p:cNvSpPr txBox="1"/>
          <p:nvPr/>
        </p:nvSpPr>
        <p:spPr>
          <a:xfrm>
            <a:off x="1065653" y="3231005"/>
            <a:ext cx="2433768" cy="1020814"/>
          </a:xfrm>
          <a:prstGeom prst="rect">
            <a:avLst/>
          </a:prstGeom>
          <a:noFill/>
        </p:spPr>
        <p:txBody>
          <a:bodyPr wrap="square" lIns="0" tIns="0" rIns="0" bIns="0" rtlCol="0">
            <a:noAutofit/>
          </a:bodyPr>
          <a:lstStyle/>
          <a:p>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Lorem</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ipsum</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dolor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sit</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amet</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consectet</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adipiscing</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elit</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Duis</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suscipit</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arcu</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sed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sodales</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dignissim</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nisi</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ipsum</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ultrices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risus</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facilisis</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ultrices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augue</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urna ac tortor.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Donec</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convallis</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sem</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ac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posuere</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ut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varius</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erat</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tincidunt</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integer</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quis.</a:t>
            </a:r>
          </a:p>
        </p:txBody>
      </p:sp>
      <p:grpSp>
        <p:nvGrpSpPr>
          <p:cNvPr id="15" name="Group 14">
            <a:extLst>
              <a:ext uri="{FF2B5EF4-FFF2-40B4-BE49-F238E27FC236}">
                <a16:creationId xmlns:a16="http://schemas.microsoft.com/office/drawing/2014/main" id="{FBC40AB5-E3DE-764E-85B2-D616E974D377}"/>
              </a:ext>
            </a:extLst>
          </p:cNvPr>
          <p:cNvGrpSpPr/>
          <p:nvPr/>
        </p:nvGrpSpPr>
        <p:grpSpPr>
          <a:xfrm>
            <a:off x="1065653" y="4636806"/>
            <a:ext cx="241614" cy="209202"/>
            <a:chOff x="5997844" y="1356102"/>
            <a:chExt cx="3120193" cy="2701622"/>
          </a:xfrm>
        </p:grpSpPr>
        <p:sp>
          <p:nvSpPr>
            <p:cNvPr id="16" name="Graphic 8">
              <a:extLst>
                <a:ext uri="{FF2B5EF4-FFF2-40B4-BE49-F238E27FC236}">
                  <a16:creationId xmlns:a16="http://schemas.microsoft.com/office/drawing/2014/main" id="{C8F3241D-4362-D90A-F797-BE91E58F0C56}"/>
                </a:ext>
              </a:extLst>
            </p:cNvPr>
            <p:cNvSpPr/>
            <p:nvPr/>
          </p:nvSpPr>
          <p:spPr>
            <a:xfrm>
              <a:off x="7475832" y="1356102"/>
              <a:ext cx="1642204" cy="2701622"/>
            </a:xfrm>
            <a:custGeom>
              <a:avLst/>
              <a:gdLst>
                <a:gd name="connsiteX0" fmla="*/ 2602230 w 2744390"/>
                <a:gd name="connsiteY0" fmla="*/ 1913573 h 4514850"/>
                <a:gd name="connsiteX1" fmla="*/ 831532 w 2744390"/>
                <a:gd name="connsiteY1" fmla="*/ 142875 h 4514850"/>
                <a:gd name="connsiteX2" fmla="*/ 142875 w 2744390"/>
                <a:gd name="connsiteY2" fmla="*/ 142875 h 4514850"/>
                <a:gd name="connsiteX3" fmla="*/ 142875 w 2744390"/>
                <a:gd name="connsiteY3" fmla="*/ 831533 h 4514850"/>
                <a:gd name="connsiteX4" fmla="*/ 1569720 w 2744390"/>
                <a:gd name="connsiteY4" fmla="*/ 2257425 h 4514850"/>
                <a:gd name="connsiteX5" fmla="*/ 142875 w 2744390"/>
                <a:gd name="connsiteY5" fmla="*/ 3683318 h 4514850"/>
                <a:gd name="connsiteX6" fmla="*/ 142875 w 2744390"/>
                <a:gd name="connsiteY6" fmla="*/ 4371975 h 4514850"/>
                <a:gd name="connsiteX7" fmla="*/ 831532 w 2744390"/>
                <a:gd name="connsiteY7" fmla="*/ 4371975 h 4514850"/>
                <a:gd name="connsiteX8" fmla="*/ 2602230 w 2744390"/>
                <a:gd name="connsiteY8" fmla="*/ 2601278 h 4514850"/>
                <a:gd name="connsiteX9" fmla="*/ 2602230 w 2744390"/>
                <a:gd name="connsiteY9" fmla="*/ 1913573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4390" h="4514850">
                  <a:moveTo>
                    <a:pt x="2602230" y="1913573"/>
                  </a:moveTo>
                  <a:lnTo>
                    <a:pt x="831532" y="142875"/>
                  </a:lnTo>
                  <a:cubicBezTo>
                    <a:pt x="641032" y="-47625"/>
                    <a:pt x="333375" y="-47625"/>
                    <a:pt x="142875" y="142875"/>
                  </a:cubicBezTo>
                  <a:cubicBezTo>
                    <a:pt x="-47625" y="333375"/>
                    <a:pt x="-47625" y="641033"/>
                    <a:pt x="142875" y="831533"/>
                  </a:cubicBezTo>
                  <a:lnTo>
                    <a:pt x="1569720" y="2257425"/>
                  </a:lnTo>
                  <a:lnTo>
                    <a:pt x="142875" y="3683318"/>
                  </a:lnTo>
                  <a:cubicBezTo>
                    <a:pt x="-47625" y="3873818"/>
                    <a:pt x="-47625" y="4181475"/>
                    <a:pt x="142875" y="4371975"/>
                  </a:cubicBezTo>
                  <a:cubicBezTo>
                    <a:pt x="333375" y="4562475"/>
                    <a:pt x="641032" y="4562475"/>
                    <a:pt x="831532" y="4371975"/>
                  </a:cubicBezTo>
                  <a:lnTo>
                    <a:pt x="2602230" y="2601278"/>
                  </a:lnTo>
                  <a:cubicBezTo>
                    <a:pt x="2791778" y="2411730"/>
                    <a:pt x="2791778" y="2103120"/>
                    <a:pt x="2602230" y="1913573"/>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lt1"/>
                </a:solidFill>
              </a:endParaRPr>
            </a:p>
          </p:txBody>
        </p:sp>
        <p:sp>
          <p:nvSpPr>
            <p:cNvPr id="17" name="Rounded Rectangle 16">
              <a:extLst>
                <a:ext uri="{FF2B5EF4-FFF2-40B4-BE49-F238E27FC236}">
                  <a16:creationId xmlns:a16="http://schemas.microsoft.com/office/drawing/2014/main" id="{91E52533-8F51-BBDC-07F3-836F9A46FC70}"/>
                </a:ext>
              </a:extLst>
            </p:cNvPr>
            <p:cNvSpPr/>
            <p:nvPr/>
          </p:nvSpPr>
          <p:spPr>
            <a:xfrm rot="5400000">
              <a:off x="7283954" y="1146818"/>
              <a:ext cx="547973" cy="3120193"/>
            </a:xfrm>
            <a:prstGeom prst="roundRect">
              <a:avLst>
                <a:gd name="adj" fmla="val 5000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8" name="Rounded Rectangle 17">
            <a:extLst>
              <a:ext uri="{FF2B5EF4-FFF2-40B4-BE49-F238E27FC236}">
                <a16:creationId xmlns:a16="http://schemas.microsoft.com/office/drawing/2014/main" id="{61BFFD29-44E8-E72E-E18F-39C3B42F503A}"/>
              </a:ext>
            </a:extLst>
          </p:cNvPr>
          <p:cNvSpPr/>
          <p:nvPr/>
        </p:nvSpPr>
        <p:spPr>
          <a:xfrm>
            <a:off x="7904135" y="4821624"/>
            <a:ext cx="3626604" cy="1369562"/>
          </a:xfrm>
          <a:prstGeom prst="roundRect">
            <a:avLst>
              <a:gd name="adj" fmla="val 29820"/>
            </a:avLst>
          </a:prstGeom>
          <a:solidFill>
            <a:srgbClr val="6F7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TextBox 18">
            <a:extLst>
              <a:ext uri="{FF2B5EF4-FFF2-40B4-BE49-F238E27FC236}">
                <a16:creationId xmlns:a16="http://schemas.microsoft.com/office/drawing/2014/main" id="{7E1E93EC-DEA2-A0D2-6F24-FD50CF8DBB4D}"/>
              </a:ext>
            </a:extLst>
          </p:cNvPr>
          <p:cNvSpPr txBox="1"/>
          <p:nvPr/>
        </p:nvSpPr>
        <p:spPr>
          <a:xfrm>
            <a:off x="8948397" y="5065194"/>
            <a:ext cx="2337416" cy="279212"/>
          </a:xfrm>
          <a:prstGeom prst="rect">
            <a:avLst/>
          </a:prstGeom>
          <a:noFill/>
        </p:spPr>
        <p:txBody>
          <a:bodyPr wrap="square" lIns="0" tIns="0" rIns="0" bIns="0" rtlCol="0" anchor="b">
            <a:noAutofit/>
          </a:bodyPr>
          <a:lstStyle/>
          <a:p>
            <a:pPr>
              <a:lnSpc>
                <a:spcPct val="90000"/>
              </a:lnSpc>
            </a:pPr>
            <a:r>
              <a:rPr lang="es-ES_tradnl" sz="1800" b="1" dirty="0">
                <a:solidFill>
                  <a:schemeClr val="bg1"/>
                </a:solidFill>
                <a:latin typeface="Arial" panose="020B0604020202020204" pitchFamily="34" charset="0"/>
                <a:ea typeface="Roboto" panose="02000000000000000000" pitchFamily="2" charset="0"/>
                <a:cs typeface="Arial" panose="020B0604020202020204" pitchFamily="34" charset="0"/>
              </a:rPr>
              <a:t>Encabezado</a:t>
            </a:r>
          </a:p>
        </p:txBody>
      </p:sp>
      <p:sp>
        <p:nvSpPr>
          <p:cNvPr id="20" name="TextBox 19">
            <a:extLst>
              <a:ext uri="{FF2B5EF4-FFF2-40B4-BE49-F238E27FC236}">
                <a16:creationId xmlns:a16="http://schemas.microsoft.com/office/drawing/2014/main" id="{E2B9DFD5-E13F-B100-B744-7B5A8D14642B}"/>
              </a:ext>
            </a:extLst>
          </p:cNvPr>
          <p:cNvSpPr txBox="1"/>
          <p:nvPr/>
        </p:nvSpPr>
        <p:spPr>
          <a:xfrm>
            <a:off x="8948397" y="5395703"/>
            <a:ext cx="2337416" cy="514729"/>
          </a:xfrm>
          <a:prstGeom prst="rect">
            <a:avLst/>
          </a:prstGeom>
          <a:noFill/>
        </p:spPr>
        <p:txBody>
          <a:bodyPr wrap="square" lIns="0" tIns="0" rIns="0" bIns="0" rtlCol="0">
            <a:noAutofit/>
          </a:bodyPr>
          <a:lstStyle/>
          <a:p>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Lorem</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ipsum</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dolor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sit</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amet</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consect</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adipiscing</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elit</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Duis</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suscipit</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arcu</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sed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sodales</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dignissim</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nisi</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a:t>
            </a:r>
            <a:r>
              <a:rPr lang="es-ES_tradnl" sz="1100" dirty="0" err="1">
                <a:solidFill>
                  <a:schemeClr val="bg1"/>
                </a:solidFill>
                <a:latin typeface="Arial" panose="020B0604020202020204" pitchFamily="34" charset="0"/>
                <a:ea typeface="Roboto Light" panose="02000000000000000000" pitchFamily="2" charset="0"/>
                <a:cs typeface="Arial" panose="020B0604020202020204" pitchFamily="34" charset="0"/>
              </a:rPr>
              <a:t>ipsum</a:t>
            </a:r>
            <a:r>
              <a:rPr lang="es-ES_tradnl" sz="1100" dirty="0">
                <a:solidFill>
                  <a:schemeClr val="bg1"/>
                </a:solidFill>
                <a:latin typeface="Arial" panose="020B0604020202020204" pitchFamily="34" charset="0"/>
                <a:ea typeface="Roboto Light" panose="02000000000000000000" pitchFamily="2" charset="0"/>
                <a:cs typeface="Arial" panose="020B0604020202020204" pitchFamily="34" charset="0"/>
              </a:rPr>
              <a:t> ultra.</a:t>
            </a:r>
          </a:p>
        </p:txBody>
      </p:sp>
      <p:grpSp>
        <p:nvGrpSpPr>
          <p:cNvPr id="7" name="Группа 181">
            <a:extLst>
              <a:ext uri="{FF2B5EF4-FFF2-40B4-BE49-F238E27FC236}">
                <a16:creationId xmlns:a16="http://schemas.microsoft.com/office/drawing/2014/main" id="{27D767F9-DEE6-43E8-A1D3-A3EDD847A1B2}"/>
              </a:ext>
            </a:extLst>
          </p:cNvPr>
          <p:cNvGrpSpPr/>
          <p:nvPr/>
        </p:nvGrpSpPr>
        <p:grpSpPr>
          <a:xfrm>
            <a:off x="8166756" y="5243347"/>
            <a:ext cx="528904" cy="517431"/>
            <a:chOff x="6918325" y="2835275"/>
            <a:chExt cx="731838" cy="715963"/>
          </a:xfrm>
        </p:grpSpPr>
        <p:sp>
          <p:nvSpPr>
            <p:cNvPr id="8" name="Freeform 62">
              <a:extLst>
                <a:ext uri="{FF2B5EF4-FFF2-40B4-BE49-F238E27FC236}">
                  <a16:creationId xmlns:a16="http://schemas.microsoft.com/office/drawing/2014/main" id="{560A3A7D-B5B8-5DFF-70F5-B751336F66C9}"/>
                </a:ext>
              </a:extLst>
            </p:cNvPr>
            <p:cNvSpPr>
              <a:spLocks/>
            </p:cNvSpPr>
            <p:nvPr/>
          </p:nvSpPr>
          <p:spPr bwMode="auto">
            <a:xfrm>
              <a:off x="7108825" y="2835275"/>
              <a:ext cx="541338" cy="715963"/>
            </a:xfrm>
            <a:custGeom>
              <a:avLst/>
              <a:gdLst>
                <a:gd name="T0" fmla="*/ 124 w 128"/>
                <a:gd name="T1" fmla="*/ 168 h 168"/>
                <a:gd name="T2" fmla="*/ 4 w 128"/>
                <a:gd name="T3" fmla="*/ 168 h 168"/>
                <a:gd name="T4" fmla="*/ 0 w 128"/>
                <a:gd name="T5" fmla="*/ 164 h 168"/>
                <a:gd name="T6" fmla="*/ 0 w 128"/>
                <a:gd name="T7" fmla="*/ 16 h 168"/>
                <a:gd name="T8" fmla="*/ 16 w 128"/>
                <a:gd name="T9" fmla="*/ 0 h 168"/>
                <a:gd name="T10" fmla="*/ 100 w 128"/>
                <a:gd name="T11" fmla="*/ 0 h 168"/>
                <a:gd name="T12" fmla="*/ 104 w 128"/>
                <a:gd name="T13" fmla="*/ 4 h 168"/>
                <a:gd name="T14" fmla="*/ 100 w 128"/>
                <a:gd name="T15" fmla="*/ 8 h 168"/>
                <a:gd name="T16" fmla="*/ 16 w 128"/>
                <a:gd name="T17" fmla="*/ 8 h 168"/>
                <a:gd name="T18" fmla="*/ 8 w 128"/>
                <a:gd name="T19" fmla="*/ 16 h 168"/>
                <a:gd name="T20" fmla="*/ 8 w 128"/>
                <a:gd name="T21" fmla="*/ 160 h 168"/>
                <a:gd name="T22" fmla="*/ 120 w 128"/>
                <a:gd name="T23" fmla="*/ 160 h 168"/>
                <a:gd name="T24" fmla="*/ 120 w 128"/>
                <a:gd name="T25" fmla="*/ 44 h 168"/>
                <a:gd name="T26" fmla="*/ 124 w 128"/>
                <a:gd name="T27" fmla="*/ 40 h 168"/>
                <a:gd name="T28" fmla="*/ 128 w 128"/>
                <a:gd name="T29" fmla="*/ 44 h 168"/>
                <a:gd name="T30" fmla="*/ 128 w 128"/>
                <a:gd name="T31" fmla="*/ 164 h 168"/>
                <a:gd name="T32" fmla="*/ 124 w 128"/>
                <a:gd name="T3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68">
                  <a:moveTo>
                    <a:pt x="124" y="168"/>
                  </a:moveTo>
                  <a:cubicBezTo>
                    <a:pt x="4" y="168"/>
                    <a:pt x="4" y="168"/>
                    <a:pt x="4" y="168"/>
                  </a:cubicBezTo>
                  <a:cubicBezTo>
                    <a:pt x="2" y="168"/>
                    <a:pt x="0" y="166"/>
                    <a:pt x="0" y="164"/>
                  </a:cubicBezTo>
                  <a:cubicBezTo>
                    <a:pt x="0" y="16"/>
                    <a:pt x="0" y="16"/>
                    <a:pt x="0" y="16"/>
                  </a:cubicBezTo>
                  <a:cubicBezTo>
                    <a:pt x="0" y="7"/>
                    <a:pt x="7" y="0"/>
                    <a:pt x="16" y="0"/>
                  </a:cubicBezTo>
                  <a:cubicBezTo>
                    <a:pt x="100" y="0"/>
                    <a:pt x="100" y="0"/>
                    <a:pt x="100" y="0"/>
                  </a:cubicBezTo>
                  <a:cubicBezTo>
                    <a:pt x="102" y="0"/>
                    <a:pt x="104" y="2"/>
                    <a:pt x="104" y="4"/>
                  </a:cubicBezTo>
                  <a:cubicBezTo>
                    <a:pt x="104" y="6"/>
                    <a:pt x="102" y="8"/>
                    <a:pt x="100" y="8"/>
                  </a:cubicBezTo>
                  <a:cubicBezTo>
                    <a:pt x="16" y="8"/>
                    <a:pt x="16" y="8"/>
                    <a:pt x="16" y="8"/>
                  </a:cubicBezTo>
                  <a:cubicBezTo>
                    <a:pt x="12" y="8"/>
                    <a:pt x="8" y="12"/>
                    <a:pt x="8" y="16"/>
                  </a:cubicBezTo>
                  <a:cubicBezTo>
                    <a:pt x="8" y="160"/>
                    <a:pt x="8" y="160"/>
                    <a:pt x="8" y="160"/>
                  </a:cubicBezTo>
                  <a:cubicBezTo>
                    <a:pt x="120" y="160"/>
                    <a:pt x="120" y="160"/>
                    <a:pt x="120" y="160"/>
                  </a:cubicBezTo>
                  <a:cubicBezTo>
                    <a:pt x="120" y="44"/>
                    <a:pt x="120" y="44"/>
                    <a:pt x="120" y="44"/>
                  </a:cubicBezTo>
                  <a:cubicBezTo>
                    <a:pt x="120" y="42"/>
                    <a:pt x="122" y="40"/>
                    <a:pt x="124" y="40"/>
                  </a:cubicBezTo>
                  <a:cubicBezTo>
                    <a:pt x="126" y="40"/>
                    <a:pt x="128" y="42"/>
                    <a:pt x="128" y="44"/>
                  </a:cubicBezTo>
                  <a:cubicBezTo>
                    <a:pt x="128" y="164"/>
                    <a:pt x="128" y="164"/>
                    <a:pt x="128" y="164"/>
                  </a:cubicBezTo>
                  <a:cubicBezTo>
                    <a:pt x="128" y="166"/>
                    <a:pt x="126" y="168"/>
                    <a:pt x="124" y="16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5" name="Freeform 63">
              <a:extLst>
                <a:ext uri="{FF2B5EF4-FFF2-40B4-BE49-F238E27FC236}">
                  <a16:creationId xmlns:a16="http://schemas.microsoft.com/office/drawing/2014/main" id="{C3FA178B-D807-E78F-B575-CF8CAB49684A}"/>
                </a:ext>
              </a:extLst>
            </p:cNvPr>
            <p:cNvSpPr>
              <a:spLocks/>
            </p:cNvSpPr>
            <p:nvPr/>
          </p:nvSpPr>
          <p:spPr bwMode="auto">
            <a:xfrm>
              <a:off x="6921500" y="2835275"/>
              <a:ext cx="220663" cy="715963"/>
            </a:xfrm>
            <a:custGeom>
              <a:avLst/>
              <a:gdLst>
                <a:gd name="T0" fmla="*/ 48 w 52"/>
                <a:gd name="T1" fmla="*/ 168 h 168"/>
                <a:gd name="T2" fmla="*/ 16 w 52"/>
                <a:gd name="T3" fmla="*/ 168 h 168"/>
                <a:gd name="T4" fmla="*/ 12 w 52"/>
                <a:gd name="T5" fmla="*/ 164 h 168"/>
                <a:gd name="T6" fmla="*/ 12 w 52"/>
                <a:gd name="T7" fmla="*/ 44 h 168"/>
                <a:gd name="T8" fmla="*/ 16 w 52"/>
                <a:gd name="T9" fmla="*/ 40 h 168"/>
                <a:gd name="T10" fmla="*/ 20 w 52"/>
                <a:gd name="T11" fmla="*/ 44 h 168"/>
                <a:gd name="T12" fmla="*/ 20 w 52"/>
                <a:gd name="T13" fmla="*/ 160 h 168"/>
                <a:gd name="T14" fmla="*/ 44 w 52"/>
                <a:gd name="T15" fmla="*/ 160 h 168"/>
                <a:gd name="T16" fmla="*/ 44 w 52"/>
                <a:gd name="T17" fmla="*/ 16 h 168"/>
                <a:gd name="T18" fmla="*/ 36 w 52"/>
                <a:gd name="T19" fmla="*/ 8 h 168"/>
                <a:gd name="T20" fmla="*/ 4 w 52"/>
                <a:gd name="T21" fmla="*/ 8 h 168"/>
                <a:gd name="T22" fmla="*/ 0 w 52"/>
                <a:gd name="T23" fmla="*/ 4 h 168"/>
                <a:gd name="T24" fmla="*/ 4 w 52"/>
                <a:gd name="T25" fmla="*/ 0 h 168"/>
                <a:gd name="T26" fmla="*/ 36 w 52"/>
                <a:gd name="T27" fmla="*/ 0 h 168"/>
                <a:gd name="T28" fmla="*/ 52 w 52"/>
                <a:gd name="T29" fmla="*/ 16 h 168"/>
                <a:gd name="T30" fmla="*/ 52 w 52"/>
                <a:gd name="T31" fmla="*/ 164 h 168"/>
                <a:gd name="T32" fmla="*/ 48 w 52"/>
                <a:gd name="T3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168">
                  <a:moveTo>
                    <a:pt x="48" y="168"/>
                  </a:moveTo>
                  <a:cubicBezTo>
                    <a:pt x="16" y="168"/>
                    <a:pt x="16" y="168"/>
                    <a:pt x="16" y="168"/>
                  </a:cubicBezTo>
                  <a:cubicBezTo>
                    <a:pt x="14" y="168"/>
                    <a:pt x="12" y="166"/>
                    <a:pt x="12" y="164"/>
                  </a:cubicBezTo>
                  <a:cubicBezTo>
                    <a:pt x="12" y="44"/>
                    <a:pt x="12" y="44"/>
                    <a:pt x="12" y="44"/>
                  </a:cubicBezTo>
                  <a:cubicBezTo>
                    <a:pt x="12" y="42"/>
                    <a:pt x="14" y="40"/>
                    <a:pt x="16" y="40"/>
                  </a:cubicBezTo>
                  <a:cubicBezTo>
                    <a:pt x="18" y="40"/>
                    <a:pt x="20" y="42"/>
                    <a:pt x="20" y="44"/>
                  </a:cubicBezTo>
                  <a:cubicBezTo>
                    <a:pt x="20" y="160"/>
                    <a:pt x="20" y="160"/>
                    <a:pt x="20" y="160"/>
                  </a:cubicBezTo>
                  <a:cubicBezTo>
                    <a:pt x="44" y="160"/>
                    <a:pt x="44" y="160"/>
                    <a:pt x="44" y="160"/>
                  </a:cubicBezTo>
                  <a:cubicBezTo>
                    <a:pt x="44" y="16"/>
                    <a:pt x="44" y="16"/>
                    <a:pt x="44" y="16"/>
                  </a:cubicBezTo>
                  <a:cubicBezTo>
                    <a:pt x="44" y="12"/>
                    <a:pt x="40" y="8"/>
                    <a:pt x="36" y="8"/>
                  </a:cubicBezTo>
                  <a:cubicBezTo>
                    <a:pt x="4" y="8"/>
                    <a:pt x="4" y="8"/>
                    <a:pt x="4" y="8"/>
                  </a:cubicBezTo>
                  <a:cubicBezTo>
                    <a:pt x="2" y="8"/>
                    <a:pt x="0" y="6"/>
                    <a:pt x="0" y="4"/>
                  </a:cubicBezTo>
                  <a:cubicBezTo>
                    <a:pt x="0" y="2"/>
                    <a:pt x="2" y="0"/>
                    <a:pt x="4" y="0"/>
                  </a:cubicBezTo>
                  <a:cubicBezTo>
                    <a:pt x="36" y="0"/>
                    <a:pt x="36" y="0"/>
                    <a:pt x="36" y="0"/>
                  </a:cubicBezTo>
                  <a:cubicBezTo>
                    <a:pt x="45" y="0"/>
                    <a:pt x="52" y="7"/>
                    <a:pt x="52" y="16"/>
                  </a:cubicBezTo>
                  <a:cubicBezTo>
                    <a:pt x="52" y="164"/>
                    <a:pt x="52" y="164"/>
                    <a:pt x="52" y="164"/>
                  </a:cubicBezTo>
                  <a:cubicBezTo>
                    <a:pt x="52" y="166"/>
                    <a:pt x="50" y="168"/>
                    <a:pt x="48" y="16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 name="Freeform 87">
              <a:extLst>
                <a:ext uri="{FF2B5EF4-FFF2-40B4-BE49-F238E27FC236}">
                  <a16:creationId xmlns:a16="http://schemas.microsoft.com/office/drawing/2014/main" id="{F1034407-6087-9151-43B3-97C6324A2A28}"/>
                </a:ext>
              </a:extLst>
            </p:cNvPr>
            <p:cNvSpPr>
              <a:spLocks/>
            </p:cNvSpPr>
            <p:nvPr/>
          </p:nvSpPr>
          <p:spPr bwMode="auto">
            <a:xfrm>
              <a:off x="7205663" y="2938463"/>
              <a:ext cx="173038" cy="136525"/>
            </a:xfrm>
            <a:custGeom>
              <a:avLst/>
              <a:gdLst>
                <a:gd name="T0" fmla="*/ 17 w 41"/>
                <a:gd name="T1" fmla="*/ 32 h 32"/>
                <a:gd name="T2" fmla="*/ 15 w 41"/>
                <a:gd name="T3" fmla="*/ 31 h 32"/>
                <a:gd name="T4" fmla="*/ 3 w 41"/>
                <a:gd name="T5" fmla="*/ 23 h 32"/>
                <a:gd name="T6" fmla="*/ 2 w 41"/>
                <a:gd name="T7" fmla="*/ 18 h 32"/>
                <a:gd name="T8" fmla="*/ 7 w 41"/>
                <a:gd name="T9" fmla="*/ 17 h 32"/>
                <a:gd name="T10" fmla="*/ 16 w 41"/>
                <a:gd name="T11" fmla="*/ 23 h 32"/>
                <a:gd name="T12" fmla="*/ 34 w 41"/>
                <a:gd name="T13" fmla="*/ 1 h 32"/>
                <a:gd name="T14" fmla="*/ 40 w 41"/>
                <a:gd name="T15" fmla="*/ 1 h 32"/>
                <a:gd name="T16" fmla="*/ 40 w 41"/>
                <a:gd name="T17" fmla="*/ 7 h 32"/>
                <a:gd name="T18" fmla="*/ 20 w 41"/>
                <a:gd name="T19" fmla="*/ 31 h 32"/>
                <a:gd name="T20" fmla="*/ 17 w 41"/>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2">
                  <a:moveTo>
                    <a:pt x="17" y="32"/>
                  </a:moveTo>
                  <a:cubicBezTo>
                    <a:pt x="16" y="32"/>
                    <a:pt x="15" y="32"/>
                    <a:pt x="15" y="31"/>
                  </a:cubicBezTo>
                  <a:cubicBezTo>
                    <a:pt x="3" y="23"/>
                    <a:pt x="3" y="23"/>
                    <a:pt x="3" y="23"/>
                  </a:cubicBezTo>
                  <a:cubicBezTo>
                    <a:pt x="1" y="22"/>
                    <a:pt x="0" y="20"/>
                    <a:pt x="2" y="18"/>
                  </a:cubicBezTo>
                  <a:cubicBezTo>
                    <a:pt x="3" y="16"/>
                    <a:pt x="5" y="15"/>
                    <a:pt x="7" y="17"/>
                  </a:cubicBezTo>
                  <a:cubicBezTo>
                    <a:pt x="16" y="23"/>
                    <a:pt x="16" y="23"/>
                    <a:pt x="16" y="23"/>
                  </a:cubicBezTo>
                  <a:cubicBezTo>
                    <a:pt x="34" y="1"/>
                    <a:pt x="34" y="1"/>
                    <a:pt x="34" y="1"/>
                  </a:cubicBezTo>
                  <a:cubicBezTo>
                    <a:pt x="35" y="0"/>
                    <a:pt x="38" y="0"/>
                    <a:pt x="40" y="1"/>
                  </a:cubicBezTo>
                  <a:cubicBezTo>
                    <a:pt x="41" y="2"/>
                    <a:pt x="41" y="5"/>
                    <a:pt x="40" y="7"/>
                  </a:cubicBezTo>
                  <a:cubicBezTo>
                    <a:pt x="20" y="31"/>
                    <a:pt x="20" y="31"/>
                    <a:pt x="20" y="31"/>
                  </a:cubicBezTo>
                  <a:cubicBezTo>
                    <a:pt x="19" y="32"/>
                    <a:pt x="18" y="32"/>
                    <a:pt x="17" y="3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 name="Freeform 88">
              <a:extLst>
                <a:ext uri="{FF2B5EF4-FFF2-40B4-BE49-F238E27FC236}">
                  <a16:creationId xmlns:a16="http://schemas.microsoft.com/office/drawing/2014/main" id="{7B7884BD-52BE-87F7-AA1B-5ADE3221F16F}"/>
                </a:ext>
              </a:extLst>
            </p:cNvPr>
            <p:cNvSpPr>
              <a:spLocks/>
            </p:cNvSpPr>
            <p:nvPr/>
          </p:nvSpPr>
          <p:spPr bwMode="auto">
            <a:xfrm>
              <a:off x="7205663" y="3108325"/>
              <a:ext cx="173038" cy="136525"/>
            </a:xfrm>
            <a:custGeom>
              <a:avLst/>
              <a:gdLst>
                <a:gd name="T0" fmla="*/ 17 w 41"/>
                <a:gd name="T1" fmla="*/ 32 h 32"/>
                <a:gd name="T2" fmla="*/ 15 w 41"/>
                <a:gd name="T3" fmla="*/ 31 h 32"/>
                <a:gd name="T4" fmla="*/ 3 w 41"/>
                <a:gd name="T5" fmla="*/ 23 h 32"/>
                <a:gd name="T6" fmla="*/ 2 w 41"/>
                <a:gd name="T7" fmla="*/ 18 h 32"/>
                <a:gd name="T8" fmla="*/ 7 w 41"/>
                <a:gd name="T9" fmla="*/ 17 h 32"/>
                <a:gd name="T10" fmla="*/ 16 w 41"/>
                <a:gd name="T11" fmla="*/ 23 h 32"/>
                <a:gd name="T12" fmla="*/ 34 w 41"/>
                <a:gd name="T13" fmla="*/ 1 h 32"/>
                <a:gd name="T14" fmla="*/ 40 w 41"/>
                <a:gd name="T15" fmla="*/ 1 h 32"/>
                <a:gd name="T16" fmla="*/ 40 w 41"/>
                <a:gd name="T17" fmla="*/ 7 h 32"/>
                <a:gd name="T18" fmla="*/ 20 w 41"/>
                <a:gd name="T19" fmla="*/ 31 h 32"/>
                <a:gd name="T20" fmla="*/ 17 w 41"/>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2">
                  <a:moveTo>
                    <a:pt x="17" y="32"/>
                  </a:moveTo>
                  <a:cubicBezTo>
                    <a:pt x="16" y="32"/>
                    <a:pt x="15" y="32"/>
                    <a:pt x="15" y="31"/>
                  </a:cubicBezTo>
                  <a:cubicBezTo>
                    <a:pt x="3" y="23"/>
                    <a:pt x="3" y="23"/>
                    <a:pt x="3" y="23"/>
                  </a:cubicBezTo>
                  <a:cubicBezTo>
                    <a:pt x="1" y="22"/>
                    <a:pt x="0" y="20"/>
                    <a:pt x="2" y="18"/>
                  </a:cubicBezTo>
                  <a:cubicBezTo>
                    <a:pt x="3" y="16"/>
                    <a:pt x="5" y="15"/>
                    <a:pt x="7" y="17"/>
                  </a:cubicBezTo>
                  <a:cubicBezTo>
                    <a:pt x="16" y="23"/>
                    <a:pt x="16" y="23"/>
                    <a:pt x="16" y="23"/>
                  </a:cubicBezTo>
                  <a:cubicBezTo>
                    <a:pt x="34" y="1"/>
                    <a:pt x="34" y="1"/>
                    <a:pt x="34" y="1"/>
                  </a:cubicBezTo>
                  <a:cubicBezTo>
                    <a:pt x="35" y="0"/>
                    <a:pt x="38" y="0"/>
                    <a:pt x="40" y="1"/>
                  </a:cubicBezTo>
                  <a:cubicBezTo>
                    <a:pt x="41" y="2"/>
                    <a:pt x="41" y="5"/>
                    <a:pt x="40" y="7"/>
                  </a:cubicBezTo>
                  <a:cubicBezTo>
                    <a:pt x="20" y="31"/>
                    <a:pt x="20" y="31"/>
                    <a:pt x="20" y="31"/>
                  </a:cubicBezTo>
                  <a:cubicBezTo>
                    <a:pt x="19" y="32"/>
                    <a:pt x="18" y="32"/>
                    <a:pt x="17" y="3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 name="Freeform 89">
              <a:extLst>
                <a:ext uri="{FF2B5EF4-FFF2-40B4-BE49-F238E27FC236}">
                  <a16:creationId xmlns:a16="http://schemas.microsoft.com/office/drawing/2014/main" id="{5F63779B-8784-6A6F-B474-BB79F713825F}"/>
                </a:ext>
              </a:extLst>
            </p:cNvPr>
            <p:cNvSpPr>
              <a:spLocks/>
            </p:cNvSpPr>
            <p:nvPr/>
          </p:nvSpPr>
          <p:spPr bwMode="auto">
            <a:xfrm>
              <a:off x="7205663" y="3295650"/>
              <a:ext cx="173038" cy="136525"/>
            </a:xfrm>
            <a:custGeom>
              <a:avLst/>
              <a:gdLst>
                <a:gd name="T0" fmla="*/ 17 w 41"/>
                <a:gd name="T1" fmla="*/ 32 h 32"/>
                <a:gd name="T2" fmla="*/ 15 w 41"/>
                <a:gd name="T3" fmla="*/ 31 h 32"/>
                <a:gd name="T4" fmla="*/ 3 w 41"/>
                <a:gd name="T5" fmla="*/ 23 h 32"/>
                <a:gd name="T6" fmla="*/ 2 w 41"/>
                <a:gd name="T7" fmla="*/ 18 h 32"/>
                <a:gd name="T8" fmla="*/ 7 w 41"/>
                <a:gd name="T9" fmla="*/ 17 h 32"/>
                <a:gd name="T10" fmla="*/ 16 w 41"/>
                <a:gd name="T11" fmla="*/ 23 h 32"/>
                <a:gd name="T12" fmla="*/ 34 w 41"/>
                <a:gd name="T13" fmla="*/ 1 h 32"/>
                <a:gd name="T14" fmla="*/ 40 w 41"/>
                <a:gd name="T15" fmla="*/ 1 h 32"/>
                <a:gd name="T16" fmla="*/ 40 w 41"/>
                <a:gd name="T17" fmla="*/ 7 h 32"/>
                <a:gd name="T18" fmla="*/ 20 w 41"/>
                <a:gd name="T19" fmla="*/ 31 h 32"/>
                <a:gd name="T20" fmla="*/ 17 w 41"/>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2">
                  <a:moveTo>
                    <a:pt x="17" y="32"/>
                  </a:moveTo>
                  <a:cubicBezTo>
                    <a:pt x="16" y="32"/>
                    <a:pt x="15" y="32"/>
                    <a:pt x="15" y="31"/>
                  </a:cubicBezTo>
                  <a:cubicBezTo>
                    <a:pt x="3" y="23"/>
                    <a:pt x="3" y="23"/>
                    <a:pt x="3" y="23"/>
                  </a:cubicBezTo>
                  <a:cubicBezTo>
                    <a:pt x="1" y="22"/>
                    <a:pt x="0" y="20"/>
                    <a:pt x="2" y="18"/>
                  </a:cubicBezTo>
                  <a:cubicBezTo>
                    <a:pt x="3" y="16"/>
                    <a:pt x="5" y="15"/>
                    <a:pt x="7" y="17"/>
                  </a:cubicBezTo>
                  <a:cubicBezTo>
                    <a:pt x="16" y="23"/>
                    <a:pt x="16" y="23"/>
                    <a:pt x="16" y="23"/>
                  </a:cubicBezTo>
                  <a:cubicBezTo>
                    <a:pt x="34" y="1"/>
                    <a:pt x="34" y="1"/>
                    <a:pt x="34" y="1"/>
                  </a:cubicBezTo>
                  <a:cubicBezTo>
                    <a:pt x="35" y="0"/>
                    <a:pt x="38" y="0"/>
                    <a:pt x="40" y="1"/>
                  </a:cubicBezTo>
                  <a:cubicBezTo>
                    <a:pt x="41" y="2"/>
                    <a:pt x="41" y="5"/>
                    <a:pt x="40" y="7"/>
                  </a:cubicBezTo>
                  <a:cubicBezTo>
                    <a:pt x="20" y="31"/>
                    <a:pt x="20" y="31"/>
                    <a:pt x="20" y="31"/>
                  </a:cubicBezTo>
                  <a:cubicBezTo>
                    <a:pt x="19" y="32"/>
                    <a:pt x="18" y="32"/>
                    <a:pt x="17" y="3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 name="Freeform 90">
              <a:extLst>
                <a:ext uri="{FF2B5EF4-FFF2-40B4-BE49-F238E27FC236}">
                  <a16:creationId xmlns:a16="http://schemas.microsoft.com/office/drawing/2014/main" id="{ACD6D928-816E-7A24-8154-FB0E97DADDBE}"/>
                </a:ext>
              </a:extLst>
            </p:cNvPr>
            <p:cNvSpPr>
              <a:spLocks/>
            </p:cNvSpPr>
            <p:nvPr/>
          </p:nvSpPr>
          <p:spPr bwMode="auto">
            <a:xfrm>
              <a:off x="6918325" y="3006725"/>
              <a:ext cx="33338" cy="544513"/>
            </a:xfrm>
            <a:custGeom>
              <a:avLst/>
              <a:gdLst>
                <a:gd name="T0" fmla="*/ 4 w 8"/>
                <a:gd name="T1" fmla="*/ 128 h 128"/>
                <a:gd name="T2" fmla="*/ 0 w 8"/>
                <a:gd name="T3" fmla="*/ 124 h 128"/>
                <a:gd name="T4" fmla="*/ 0 w 8"/>
                <a:gd name="T5" fmla="*/ 4 h 128"/>
                <a:gd name="T6" fmla="*/ 4 w 8"/>
                <a:gd name="T7" fmla="*/ 0 h 128"/>
                <a:gd name="T8" fmla="*/ 8 w 8"/>
                <a:gd name="T9" fmla="*/ 4 h 128"/>
                <a:gd name="T10" fmla="*/ 8 w 8"/>
                <a:gd name="T11" fmla="*/ 124 h 128"/>
                <a:gd name="T12" fmla="*/ 4 w 8"/>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8" h="128">
                  <a:moveTo>
                    <a:pt x="4" y="128"/>
                  </a:moveTo>
                  <a:cubicBezTo>
                    <a:pt x="2" y="128"/>
                    <a:pt x="0" y="126"/>
                    <a:pt x="0" y="124"/>
                  </a:cubicBezTo>
                  <a:cubicBezTo>
                    <a:pt x="0" y="4"/>
                    <a:pt x="0" y="4"/>
                    <a:pt x="0" y="4"/>
                  </a:cubicBezTo>
                  <a:cubicBezTo>
                    <a:pt x="0" y="2"/>
                    <a:pt x="2" y="0"/>
                    <a:pt x="4" y="0"/>
                  </a:cubicBezTo>
                  <a:cubicBezTo>
                    <a:pt x="6" y="0"/>
                    <a:pt x="8" y="2"/>
                    <a:pt x="8" y="4"/>
                  </a:cubicBezTo>
                  <a:cubicBezTo>
                    <a:pt x="8" y="124"/>
                    <a:pt x="8" y="124"/>
                    <a:pt x="8" y="124"/>
                  </a:cubicBezTo>
                  <a:cubicBezTo>
                    <a:pt x="8" y="126"/>
                    <a:pt x="6" y="128"/>
                    <a:pt x="4" y="12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Tree>
    <p:extLst>
      <p:ext uri="{BB962C8B-B14F-4D97-AF65-F5344CB8AC3E}">
        <p14:creationId xmlns:p14="http://schemas.microsoft.com/office/powerpoint/2010/main" val="134196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BD0A67-6FC1-C512-CB94-C84D5AA07466}"/>
              </a:ext>
            </a:extLst>
          </p:cNvPr>
          <p:cNvSpPr txBox="1"/>
          <p:nvPr/>
        </p:nvSpPr>
        <p:spPr>
          <a:xfrm>
            <a:off x="1400926" y="1785261"/>
            <a:ext cx="3253054" cy="1236308"/>
          </a:xfrm>
          <a:prstGeom prst="rect">
            <a:avLst/>
          </a:prstGeom>
          <a:noFill/>
        </p:spPr>
        <p:txBody>
          <a:bodyPr wrap="square" lIns="0" tIns="0" rIns="0" bIns="0" rtlCol="0" anchor="b">
            <a:noAutofit/>
          </a:bodyPr>
          <a:lstStyle/>
          <a:p>
            <a:pPr>
              <a:lnSpc>
                <a:spcPct val="90000"/>
              </a:lnSpc>
            </a:pPr>
            <a:r>
              <a:rPr lang="es-ES_tradnl" sz="4400" b="1">
                <a:solidFill>
                  <a:srgbClr val="C10230"/>
                </a:solidFill>
                <a:latin typeface="Arial" panose="020B0604020202020204" pitchFamily="34" charset="0"/>
                <a:ea typeface="Roboto" panose="02000000000000000000" pitchFamily="2" charset="0"/>
              </a:rPr>
              <a:t>Titular</a:t>
            </a:r>
          </a:p>
          <a:p>
            <a:pPr>
              <a:lnSpc>
                <a:spcPct val="90000"/>
              </a:lnSpc>
            </a:pPr>
            <a:r>
              <a:rPr lang="es-ES_tradnl" sz="4400" b="1">
                <a:solidFill>
                  <a:srgbClr val="C10230"/>
                </a:solidFill>
                <a:latin typeface="Arial" panose="020B0604020202020204" pitchFamily="34" charset="0"/>
                <a:ea typeface="Roboto" panose="02000000000000000000" pitchFamily="2" charset="0"/>
              </a:rPr>
              <a:t>Titular</a:t>
            </a:r>
          </a:p>
        </p:txBody>
      </p:sp>
      <p:sp>
        <p:nvSpPr>
          <p:cNvPr id="3" name="TextBox 2">
            <a:extLst>
              <a:ext uri="{FF2B5EF4-FFF2-40B4-BE49-F238E27FC236}">
                <a16:creationId xmlns:a16="http://schemas.microsoft.com/office/drawing/2014/main" id="{606A0DE1-C55F-18A0-F6F5-4813B64DF42E}"/>
              </a:ext>
            </a:extLst>
          </p:cNvPr>
          <p:cNvSpPr txBox="1"/>
          <p:nvPr/>
        </p:nvSpPr>
        <p:spPr>
          <a:xfrm>
            <a:off x="1400926" y="3289071"/>
            <a:ext cx="3253055" cy="1030419"/>
          </a:xfrm>
          <a:prstGeom prst="rect">
            <a:avLst/>
          </a:prstGeom>
          <a:noFill/>
        </p:spPr>
        <p:txBody>
          <a:bodyPr wrap="square" lIns="0" tIns="0" rIns="0" bIns="0" rtlCol="0">
            <a:noAutofit/>
          </a:bodyPr>
          <a:lstStyle/>
          <a:p>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Lorem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ipsum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dolor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sit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amet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consectetur</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adipiscing</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elit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Duis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suscipit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arcu</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sed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sodales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dignissim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nisi</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ipsum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ultrices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risus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facilisis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ultrices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augue</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urna ac tortor.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Donec</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convallis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sem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ac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posuere</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varius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erat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tincidunt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Integer</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quis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tempor</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nunc. Ut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elementum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nec</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massa</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sed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hendrerit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ivamus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lorem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a:t>
            </a:r>
          </a:p>
        </p:txBody>
      </p:sp>
      <p:grpSp>
        <p:nvGrpSpPr>
          <p:cNvPr id="5" name="Group 4">
            <a:extLst>
              <a:ext uri="{FF2B5EF4-FFF2-40B4-BE49-F238E27FC236}">
                <a16:creationId xmlns:a16="http://schemas.microsoft.com/office/drawing/2014/main" id="{2C7B60FC-4E7F-6ED5-28B7-604D3C8D92A5}"/>
              </a:ext>
            </a:extLst>
          </p:cNvPr>
          <p:cNvGrpSpPr/>
          <p:nvPr/>
        </p:nvGrpSpPr>
        <p:grpSpPr>
          <a:xfrm>
            <a:off x="1400926" y="4690618"/>
            <a:ext cx="241614" cy="209202"/>
            <a:chOff x="5997844" y="1356102"/>
            <a:chExt cx="3120193" cy="2701622"/>
          </a:xfrm>
        </p:grpSpPr>
        <p:sp>
          <p:nvSpPr>
            <p:cNvPr id="6" name="Graphic 8">
              <a:extLst>
                <a:ext uri="{FF2B5EF4-FFF2-40B4-BE49-F238E27FC236}">
                  <a16:creationId xmlns:a16="http://schemas.microsoft.com/office/drawing/2014/main" id="{773B0E65-DF22-30FD-7EAC-4ABC0A2AEC88}"/>
                </a:ext>
              </a:extLst>
            </p:cNvPr>
            <p:cNvSpPr/>
            <p:nvPr/>
          </p:nvSpPr>
          <p:spPr>
            <a:xfrm>
              <a:off x="7475832" y="1356102"/>
              <a:ext cx="1642204" cy="2701622"/>
            </a:xfrm>
            <a:custGeom>
              <a:avLst/>
              <a:gdLst>
                <a:gd name="connsiteX0" fmla="*/ 2602230 w 2744390"/>
                <a:gd name="connsiteY0" fmla="*/ 1913573 h 4514850"/>
                <a:gd name="connsiteX1" fmla="*/ 831532 w 2744390"/>
                <a:gd name="connsiteY1" fmla="*/ 142875 h 4514850"/>
                <a:gd name="connsiteX2" fmla="*/ 142875 w 2744390"/>
                <a:gd name="connsiteY2" fmla="*/ 142875 h 4514850"/>
                <a:gd name="connsiteX3" fmla="*/ 142875 w 2744390"/>
                <a:gd name="connsiteY3" fmla="*/ 831533 h 4514850"/>
                <a:gd name="connsiteX4" fmla="*/ 1569720 w 2744390"/>
                <a:gd name="connsiteY4" fmla="*/ 2257425 h 4514850"/>
                <a:gd name="connsiteX5" fmla="*/ 142875 w 2744390"/>
                <a:gd name="connsiteY5" fmla="*/ 3683318 h 4514850"/>
                <a:gd name="connsiteX6" fmla="*/ 142875 w 2744390"/>
                <a:gd name="connsiteY6" fmla="*/ 4371975 h 4514850"/>
                <a:gd name="connsiteX7" fmla="*/ 831532 w 2744390"/>
                <a:gd name="connsiteY7" fmla="*/ 4371975 h 4514850"/>
                <a:gd name="connsiteX8" fmla="*/ 2602230 w 2744390"/>
                <a:gd name="connsiteY8" fmla="*/ 2601278 h 4514850"/>
                <a:gd name="connsiteX9" fmla="*/ 2602230 w 2744390"/>
                <a:gd name="connsiteY9" fmla="*/ 1913573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4390" h="4514850">
                  <a:moveTo>
                    <a:pt x="2602230" y="1913573"/>
                  </a:moveTo>
                  <a:lnTo>
                    <a:pt x="831532" y="142875"/>
                  </a:lnTo>
                  <a:cubicBezTo>
                    <a:pt x="641032" y="-47625"/>
                    <a:pt x="333375" y="-47625"/>
                    <a:pt x="142875" y="142875"/>
                  </a:cubicBezTo>
                  <a:cubicBezTo>
                    <a:pt x="-47625" y="333375"/>
                    <a:pt x="-47625" y="641033"/>
                    <a:pt x="142875" y="831533"/>
                  </a:cubicBezTo>
                  <a:lnTo>
                    <a:pt x="1569720" y="2257425"/>
                  </a:lnTo>
                  <a:lnTo>
                    <a:pt x="142875" y="3683318"/>
                  </a:lnTo>
                  <a:cubicBezTo>
                    <a:pt x="-47625" y="3873818"/>
                    <a:pt x="-47625" y="4181475"/>
                    <a:pt x="142875" y="4371975"/>
                  </a:cubicBezTo>
                  <a:cubicBezTo>
                    <a:pt x="333375" y="4562475"/>
                    <a:pt x="641032" y="4562475"/>
                    <a:pt x="831532" y="4371975"/>
                  </a:cubicBezTo>
                  <a:lnTo>
                    <a:pt x="2602230" y="2601278"/>
                  </a:lnTo>
                  <a:cubicBezTo>
                    <a:pt x="2791778" y="2411730"/>
                    <a:pt x="2791778" y="2103120"/>
                    <a:pt x="2602230" y="1913573"/>
                  </a:cubicBezTo>
                  <a:close/>
                </a:path>
              </a:pathLst>
            </a:custGeom>
            <a:solidFill>
              <a:srgbClr val="C1023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lt1"/>
                </a:solidFill>
              </a:endParaRPr>
            </a:p>
          </p:txBody>
        </p:sp>
        <p:sp>
          <p:nvSpPr>
            <p:cNvPr id="7" name="Rounded Rectangle 6">
              <a:extLst>
                <a:ext uri="{FF2B5EF4-FFF2-40B4-BE49-F238E27FC236}">
                  <a16:creationId xmlns:a16="http://schemas.microsoft.com/office/drawing/2014/main" id="{BC90BE45-39D4-4AA3-97AE-E0C546104255}"/>
                </a:ext>
              </a:extLst>
            </p:cNvPr>
            <p:cNvSpPr/>
            <p:nvPr/>
          </p:nvSpPr>
          <p:spPr>
            <a:xfrm rot="5400000">
              <a:off x="7283954" y="1146818"/>
              <a:ext cx="547973" cy="3120193"/>
            </a:xfrm>
            <a:prstGeom prst="round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8" name="Round Same Side Corner Rectangle 7">
            <a:extLst>
              <a:ext uri="{FF2B5EF4-FFF2-40B4-BE49-F238E27FC236}">
                <a16:creationId xmlns:a16="http://schemas.microsoft.com/office/drawing/2014/main" id="{6505F4AC-AEEA-E3CB-4DAA-06777BA17A19}"/>
              </a:ext>
            </a:extLst>
          </p:cNvPr>
          <p:cNvSpPr/>
          <p:nvPr/>
        </p:nvSpPr>
        <p:spPr>
          <a:xfrm rot="16200000" flipH="1">
            <a:off x="6684722" y="2901971"/>
            <a:ext cx="2431805" cy="3836275"/>
          </a:xfrm>
          <a:prstGeom prst="round2SameRect">
            <a:avLst>
              <a:gd name="adj1" fmla="val 28274"/>
              <a:gd name="adj2" fmla="val 0"/>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ound Same Side Corner Rectangle 8">
            <a:extLst>
              <a:ext uri="{FF2B5EF4-FFF2-40B4-BE49-F238E27FC236}">
                <a16:creationId xmlns:a16="http://schemas.microsoft.com/office/drawing/2014/main" id="{1CDA42BC-6F8E-F74C-B077-0A6159845A17}"/>
              </a:ext>
            </a:extLst>
          </p:cNvPr>
          <p:cNvSpPr/>
          <p:nvPr/>
        </p:nvSpPr>
        <p:spPr>
          <a:xfrm rot="5400000">
            <a:off x="6684723" y="31347"/>
            <a:ext cx="2431805" cy="3836275"/>
          </a:xfrm>
          <a:prstGeom prst="round2SameRect">
            <a:avLst>
              <a:gd name="adj1" fmla="val 28274"/>
              <a:gd name="adj2" fmla="val 0"/>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TextBox 11">
            <a:extLst>
              <a:ext uri="{FF2B5EF4-FFF2-40B4-BE49-F238E27FC236}">
                <a16:creationId xmlns:a16="http://schemas.microsoft.com/office/drawing/2014/main" id="{196194FE-0376-08E8-12E5-2619646CCCCF}"/>
              </a:ext>
            </a:extLst>
          </p:cNvPr>
          <p:cNvSpPr txBox="1"/>
          <p:nvPr/>
        </p:nvSpPr>
        <p:spPr>
          <a:xfrm>
            <a:off x="6531163" y="1810904"/>
            <a:ext cx="2337416" cy="279212"/>
          </a:xfrm>
          <a:prstGeom prst="rect">
            <a:avLst/>
          </a:prstGeom>
          <a:noFill/>
        </p:spPr>
        <p:txBody>
          <a:bodyPr wrap="square" lIns="0" tIns="0" rIns="0" bIns="0" rtlCol="0" anchor="b">
            <a:noAutofit/>
          </a:bodyPr>
          <a:lstStyle/>
          <a:p>
            <a:pPr>
              <a:lnSpc>
                <a:spcPct val="90000"/>
              </a:lnSpc>
            </a:pPr>
            <a:r>
              <a:rPr lang="es-ES_tradnl" sz="1800" b="1">
                <a:solidFill>
                  <a:schemeClr val="bg1"/>
                </a:solidFill>
                <a:latin typeface="Arial" panose="020B0604020202020204" pitchFamily="34" charset="0"/>
                <a:ea typeface="Roboto" panose="02000000000000000000" pitchFamily="2" charset="0"/>
              </a:rPr>
              <a:t>Encabezado</a:t>
            </a:r>
          </a:p>
        </p:txBody>
      </p:sp>
      <p:sp>
        <p:nvSpPr>
          <p:cNvPr id="13" name="TextBox 12">
            <a:extLst>
              <a:ext uri="{FF2B5EF4-FFF2-40B4-BE49-F238E27FC236}">
                <a16:creationId xmlns:a16="http://schemas.microsoft.com/office/drawing/2014/main" id="{480246CC-1E45-3008-7811-071693CBFE34}"/>
              </a:ext>
            </a:extLst>
          </p:cNvPr>
          <p:cNvSpPr txBox="1"/>
          <p:nvPr/>
        </p:nvSpPr>
        <p:spPr>
          <a:xfrm>
            <a:off x="6531163" y="2141413"/>
            <a:ext cx="2337416" cy="514729"/>
          </a:xfrm>
          <a:prstGeom prst="rect">
            <a:avLst/>
          </a:prstGeom>
          <a:noFill/>
        </p:spPr>
        <p:txBody>
          <a:bodyPr wrap="square" lIns="0" tIns="0" rIns="0" bIns="0" rtlCol="0">
            <a:noAutofit/>
          </a:bodyPr>
          <a:lstStyle/>
          <a:p>
            <a:r>
              <a:rPr lang="es-ES_tradnl" sz="1100">
                <a:solidFill>
                  <a:schemeClr val="bg1"/>
                </a:solidFill>
                <a:latin typeface="Arial" panose="020B0604020202020204" pitchFamily="34" charset="0"/>
                <a:ea typeface="Roboto Light" panose="02000000000000000000" pitchFamily="2" charset="0"/>
              </a:rPr>
              <a:t>Lorem ipsum dolor sit amet, consect adipiscing elit. Duis suscipit, arcu sed sodales dignissim, nisi ipsum ultra.</a:t>
            </a:r>
          </a:p>
        </p:txBody>
      </p:sp>
      <p:sp>
        <p:nvSpPr>
          <p:cNvPr id="26" name="TextBox 25">
            <a:extLst>
              <a:ext uri="{FF2B5EF4-FFF2-40B4-BE49-F238E27FC236}">
                <a16:creationId xmlns:a16="http://schemas.microsoft.com/office/drawing/2014/main" id="{B2A2340C-257E-DB7C-E33C-430CAF33FD42}"/>
              </a:ext>
            </a:extLst>
          </p:cNvPr>
          <p:cNvSpPr txBox="1"/>
          <p:nvPr/>
        </p:nvSpPr>
        <p:spPr>
          <a:xfrm>
            <a:off x="6531163" y="4680229"/>
            <a:ext cx="2337416" cy="279212"/>
          </a:xfrm>
          <a:prstGeom prst="rect">
            <a:avLst/>
          </a:prstGeom>
          <a:noFill/>
        </p:spPr>
        <p:txBody>
          <a:bodyPr wrap="square" lIns="0" tIns="0" rIns="0" bIns="0" rtlCol="0" anchor="b">
            <a:noAutofit/>
          </a:bodyPr>
          <a:lstStyle/>
          <a:p>
            <a:pPr>
              <a:lnSpc>
                <a:spcPct val="90000"/>
              </a:lnSpc>
            </a:pPr>
            <a:r>
              <a:rPr lang="es-ES_tradnl" sz="1800" b="1">
                <a:solidFill>
                  <a:schemeClr val="bg1"/>
                </a:solidFill>
                <a:latin typeface="Arial" panose="020B0604020202020204" pitchFamily="34" charset="0"/>
                <a:ea typeface="Roboto" panose="02000000000000000000" pitchFamily="2" charset="0"/>
              </a:rPr>
              <a:t>Encabezado</a:t>
            </a:r>
          </a:p>
        </p:txBody>
      </p:sp>
      <p:sp>
        <p:nvSpPr>
          <p:cNvPr id="27" name="TextBox 26">
            <a:extLst>
              <a:ext uri="{FF2B5EF4-FFF2-40B4-BE49-F238E27FC236}">
                <a16:creationId xmlns:a16="http://schemas.microsoft.com/office/drawing/2014/main" id="{11ED3B9D-D0A1-3DCA-BA1B-2AF5BD2F74B1}"/>
              </a:ext>
            </a:extLst>
          </p:cNvPr>
          <p:cNvSpPr txBox="1"/>
          <p:nvPr/>
        </p:nvSpPr>
        <p:spPr>
          <a:xfrm>
            <a:off x="6531163" y="5010738"/>
            <a:ext cx="2337416" cy="514729"/>
          </a:xfrm>
          <a:prstGeom prst="rect">
            <a:avLst/>
          </a:prstGeom>
          <a:noFill/>
        </p:spPr>
        <p:txBody>
          <a:bodyPr wrap="square" lIns="0" tIns="0" rIns="0" bIns="0" rtlCol="0">
            <a:noAutofit/>
          </a:bodyPr>
          <a:lstStyle/>
          <a:p>
            <a:r>
              <a:rPr lang="es-ES_tradnl" sz="1100" dirty="0" err="1">
                <a:solidFill>
                  <a:schemeClr val="bg1"/>
                </a:solidFill>
                <a:latin typeface="Arial" panose="020B0604020202020204" pitchFamily="34" charset="0"/>
                <a:ea typeface="Roboto Light" panose="02000000000000000000" pitchFamily="2" charset="0"/>
              </a:rPr>
              <a:t>Lorem</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ipsum</a:t>
            </a:r>
            <a:r>
              <a:rPr lang="es-ES_tradnl" sz="1100" dirty="0">
                <a:solidFill>
                  <a:schemeClr val="bg1"/>
                </a:solidFill>
                <a:latin typeface="Arial" panose="020B0604020202020204" pitchFamily="34" charset="0"/>
                <a:ea typeface="Roboto Light" panose="02000000000000000000" pitchFamily="2" charset="0"/>
              </a:rPr>
              <a:t> dolor </a:t>
            </a:r>
            <a:r>
              <a:rPr lang="es-ES_tradnl" sz="1100" dirty="0" err="1">
                <a:solidFill>
                  <a:schemeClr val="bg1"/>
                </a:solidFill>
                <a:latin typeface="Arial" panose="020B0604020202020204" pitchFamily="34" charset="0"/>
                <a:ea typeface="Roboto Light" panose="02000000000000000000" pitchFamily="2" charset="0"/>
              </a:rPr>
              <a:t>sit</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amet</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consect</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adipiscing</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elit</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Duis</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suscipit</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arcu</a:t>
            </a:r>
            <a:r>
              <a:rPr lang="es-ES_tradnl" sz="1100" dirty="0">
                <a:solidFill>
                  <a:schemeClr val="bg1"/>
                </a:solidFill>
                <a:latin typeface="Arial" panose="020B0604020202020204" pitchFamily="34" charset="0"/>
                <a:ea typeface="Roboto Light" panose="02000000000000000000" pitchFamily="2" charset="0"/>
              </a:rPr>
              <a:t> sed </a:t>
            </a:r>
            <a:r>
              <a:rPr lang="es-ES_tradnl" sz="1100" dirty="0" err="1">
                <a:solidFill>
                  <a:schemeClr val="bg1"/>
                </a:solidFill>
                <a:latin typeface="Arial" panose="020B0604020202020204" pitchFamily="34" charset="0"/>
                <a:ea typeface="Roboto Light" panose="02000000000000000000" pitchFamily="2" charset="0"/>
              </a:rPr>
              <a:t>sodales</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dignissim</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nisi</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ipsum</a:t>
            </a:r>
            <a:r>
              <a:rPr lang="es-ES_tradnl" sz="1100" dirty="0">
                <a:solidFill>
                  <a:schemeClr val="bg1"/>
                </a:solidFill>
                <a:latin typeface="Arial" panose="020B0604020202020204" pitchFamily="34" charset="0"/>
                <a:ea typeface="Roboto Light" panose="02000000000000000000" pitchFamily="2" charset="0"/>
              </a:rPr>
              <a:t> ultra.</a:t>
            </a:r>
          </a:p>
        </p:txBody>
      </p:sp>
      <p:sp>
        <p:nvSpPr>
          <p:cNvPr id="59" name="Round Single Corner Rectangle 58">
            <a:extLst>
              <a:ext uri="{FF2B5EF4-FFF2-40B4-BE49-F238E27FC236}">
                <a16:creationId xmlns:a16="http://schemas.microsoft.com/office/drawing/2014/main" id="{5CD847DA-3772-C240-8BD6-E7A1E9362B66}"/>
              </a:ext>
            </a:extLst>
          </p:cNvPr>
          <p:cNvSpPr/>
          <p:nvPr/>
        </p:nvSpPr>
        <p:spPr>
          <a:xfrm flipH="1">
            <a:off x="9282732" y="5044966"/>
            <a:ext cx="1746824" cy="1813034"/>
          </a:xfrm>
          <a:prstGeom prst="round1Rect">
            <a:avLst>
              <a:gd name="adj" fmla="val 33961"/>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0" name="Round Single Corner Rectangle 59">
            <a:extLst>
              <a:ext uri="{FF2B5EF4-FFF2-40B4-BE49-F238E27FC236}">
                <a16:creationId xmlns:a16="http://schemas.microsoft.com/office/drawing/2014/main" id="{FF2A7241-7666-A35A-B953-E2C3F602042F}"/>
              </a:ext>
            </a:extLst>
          </p:cNvPr>
          <p:cNvSpPr/>
          <p:nvPr/>
        </p:nvSpPr>
        <p:spPr>
          <a:xfrm flipV="1">
            <a:off x="10676191" y="4319490"/>
            <a:ext cx="942154" cy="991336"/>
          </a:xfrm>
          <a:prstGeom prst="round1Rect">
            <a:avLst>
              <a:gd name="adj" fmla="val 42429"/>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0" name="Группа 416">
            <a:extLst>
              <a:ext uri="{FF2B5EF4-FFF2-40B4-BE49-F238E27FC236}">
                <a16:creationId xmlns:a16="http://schemas.microsoft.com/office/drawing/2014/main" id="{8486B592-0F3D-3883-0240-DCF54AFE766F}"/>
              </a:ext>
            </a:extLst>
          </p:cNvPr>
          <p:cNvGrpSpPr/>
          <p:nvPr/>
        </p:nvGrpSpPr>
        <p:grpSpPr>
          <a:xfrm>
            <a:off x="6531163" y="4062103"/>
            <a:ext cx="510448" cy="514774"/>
            <a:chOff x="5740401" y="7531100"/>
            <a:chExt cx="749300" cy="755650"/>
          </a:xfrm>
          <a:solidFill>
            <a:schemeClr val="bg1"/>
          </a:solidFill>
        </p:grpSpPr>
        <p:sp>
          <p:nvSpPr>
            <p:cNvPr id="11" name="Freeform 342">
              <a:extLst>
                <a:ext uri="{FF2B5EF4-FFF2-40B4-BE49-F238E27FC236}">
                  <a16:creationId xmlns:a16="http://schemas.microsoft.com/office/drawing/2014/main" id="{8F9FDBCD-A010-E6D7-0B3D-6BF44DCADD97}"/>
                </a:ext>
              </a:extLst>
            </p:cNvPr>
            <p:cNvSpPr>
              <a:spLocks noEditPoints="1"/>
            </p:cNvSpPr>
            <p:nvPr/>
          </p:nvSpPr>
          <p:spPr bwMode="auto">
            <a:xfrm>
              <a:off x="5845176" y="7531100"/>
              <a:ext cx="644525" cy="652463"/>
            </a:xfrm>
            <a:custGeom>
              <a:avLst/>
              <a:gdLst>
                <a:gd name="T0" fmla="*/ 76 w 152"/>
                <a:gd name="T1" fmla="*/ 152 h 152"/>
                <a:gd name="T2" fmla="*/ 0 w 152"/>
                <a:gd name="T3" fmla="*/ 76 h 152"/>
                <a:gd name="T4" fmla="*/ 76 w 152"/>
                <a:gd name="T5" fmla="*/ 0 h 152"/>
                <a:gd name="T6" fmla="*/ 152 w 152"/>
                <a:gd name="T7" fmla="*/ 76 h 152"/>
                <a:gd name="T8" fmla="*/ 76 w 152"/>
                <a:gd name="T9" fmla="*/ 152 h 152"/>
                <a:gd name="T10" fmla="*/ 76 w 152"/>
                <a:gd name="T11" fmla="*/ 8 h 152"/>
                <a:gd name="T12" fmla="*/ 8 w 152"/>
                <a:gd name="T13" fmla="*/ 76 h 152"/>
                <a:gd name="T14" fmla="*/ 76 w 152"/>
                <a:gd name="T15" fmla="*/ 144 h 152"/>
                <a:gd name="T16" fmla="*/ 144 w 152"/>
                <a:gd name="T17" fmla="*/ 76 h 152"/>
                <a:gd name="T18" fmla="*/ 76 w 152"/>
                <a:gd name="T19" fmla="*/ 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52">
                  <a:moveTo>
                    <a:pt x="76" y="152"/>
                  </a:moveTo>
                  <a:cubicBezTo>
                    <a:pt x="34" y="152"/>
                    <a:pt x="0" y="118"/>
                    <a:pt x="0" y="76"/>
                  </a:cubicBezTo>
                  <a:cubicBezTo>
                    <a:pt x="0" y="34"/>
                    <a:pt x="34" y="0"/>
                    <a:pt x="76" y="0"/>
                  </a:cubicBezTo>
                  <a:cubicBezTo>
                    <a:pt x="118" y="0"/>
                    <a:pt x="152" y="34"/>
                    <a:pt x="152" y="76"/>
                  </a:cubicBezTo>
                  <a:cubicBezTo>
                    <a:pt x="152" y="118"/>
                    <a:pt x="118" y="152"/>
                    <a:pt x="76" y="152"/>
                  </a:cubicBezTo>
                  <a:moveTo>
                    <a:pt x="76" y="8"/>
                  </a:moveTo>
                  <a:cubicBezTo>
                    <a:pt x="39" y="8"/>
                    <a:pt x="8" y="39"/>
                    <a:pt x="8" y="76"/>
                  </a:cubicBezTo>
                  <a:cubicBezTo>
                    <a:pt x="8" y="113"/>
                    <a:pt x="39" y="144"/>
                    <a:pt x="76" y="144"/>
                  </a:cubicBezTo>
                  <a:cubicBezTo>
                    <a:pt x="113" y="144"/>
                    <a:pt x="144" y="113"/>
                    <a:pt x="144" y="76"/>
                  </a:cubicBezTo>
                  <a:cubicBezTo>
                    <a:pt x="144" y="39"/>
                    <a:pt x="113" y="8"/>
                    <a:pt x="7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 name="Freeform 343">
              <a:extLst>
                <a:ext uri="{FF2B5EF4-FFF2-40B4-BE49-F238E27FC236}">
                  <a16:creationId xmlns:a16="http://schemas.microsoft.com/office/drawing/2014/main" id="{87F63D06-D81F-C6EF-8DF3-4405B56597FA}"/>
                </a:ext>
              </a:extLst>
            </p:cNvPr>
            <p:cNvSpPr>
              <a:spLocks/>
            </p:cNvSpPr>
            <p:nvPr/>
          </p:nvSpPr>
          <p:spPr bwMode="auto">
            <a:xfrm>
              <a:off x="5913438" y="7599363"/>
              <a:ext cx="508000" cy="515938"/>
            </a:xfrm>
            <a:custGeom>
              <a:avLst/>
              <a:gdLst>
                <a:gd name="T0" fmla="*/ 60 w 120"/>
                <a:gd name="T1" fmla="*/ 120 h 120"/>
                <a:gd name="T2" fmla="*/ 0 w 120"/>
                <a:gd name="T3" fmla="*/ 60 h 120"/>
                <a:gd name="T4" fmla="*/ 4 w 120"/>
                <a:gd name="T5" fmla="*/ 56 h 120"/>
                <a:gd name="T6" fmla="*/ 8 w 120"/>
                <a:gd name="T7" fmla="*/ 60 h 120"/>
                <a:gd name="T8" fmla="*/ 60 w 120"/>
                <a:gd name="T9" fmla="*/ 112 h 120"/>
                <a:gd name="T10" fmla="*/ 112 w 120"/>
                <a:gd name="T11" fmla="*/ 60 h 120"/>
                <a:gd name="T12" fmla="*/ 60 w 120"/>
                <a:gd name="T13" fmla="*/ 8 h 120"/>
                <a:gd name="T14" fmla="*/ 56 w 120"/>
                <a:gd name="T15" fmla="*/ 4 h 120"/>
                <a:gd name="T16" fmla="*/ 60 w 120"/>
                <a:gd name="T17" fmla="*/ 0 h 120"/>
                <a:gd name="T18" fmla="*/ 120 w 120"/>
                <a:gd name="T19" fmla="*/ 60 h 120"/>
                <a:gd name="T20" fmla="*/ 60 w 120"/>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20">
                  <a:moveTo>
                    <a:pt x="60" y="120"/>
                  </a:moveTo>
                  <a:cubicBezTo>
                    <a:pt x="27" y="120"/>
                    <a:pt x="0" y="93"/>
                    <a:pt x="0" y="60"/>
                  </a:cubicBezTo>
                  <a:cubicBezTo>
                    <a:pt x="0" y="58"/>
                    <a:pt x="2" y="56"/>
                    <a:pt x="4" y="56"/>
                  </a:cubicBezTo>
                  <a:cubicBezTo>
                    <a:pt x="6" y="56"/>
                    <a:pt x="8" y="58"/>
                    <a:pt x="8" y="60"/>
                  </a:cubicBezTo>
                  <a:cubicBezTo>
                    <a:pt x="8" y="89"/>
                    <a:pt x="31" y="112"/>
                    <a:pt x="60" y="112"/>
                  </a:cubicBezTo>
                  <a:cubicBezTo>
                    <a:pt x="89" y="112"/>
                    <a:pt x="112" y="89"/>
                    <a:pt x="112" y="60"/>
                  </a:cubicBezTo>
                  <a:cubicBezTo>
                    <a:pt x="112" y="31"/>
                    <a:pt x="89" y="8"/>
                    <a:pt x="60" y="8"/>
                  </a:cubicBezTo>
                  <a:cubicBezTo>
                    <a:pt x="58" y="8"/>
                    <a:pt x="56" y="6"/>
                    <a:pt x="56" y="4"/>
                  </a:cubicBezTo>
                  <a:cubicBezTo>
                    <a:pt x="56" y="2"/>
                    <a:pt x="58" y="0"/>
                    <a:pt x="60" y="0"/>
                  </a:cubicBezTo>
                  <a:cubicBezTo>
                    <a:pt x="93" y="0"/>
                    <a:pt x="120" y="27"/>
                    <a:pt x="120" y="60"/>
                  </a:cubicBezTo>
                  <a:cubicBezTo>
                    <a:pt x="120" y="93"/>
                    <a:pt x="93" y="120"/>
                    <a:pt x="6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 name="Freeform 344">
              <a:extLst>
                <a:ext uri="{FF2B5EF4-FFF2-40B4-BE49-F238E27FC236}">
                  <a16:creationId xmlns:a16="http://schemas.microsoft.com/office/drawing/2014/main" id="{9586853A-8F3B-D17B-2AEB-CD9769BEB6E0}"/>
                </a:ext>
              </a:extLst>
            </p:cNvPr>
            <p:cNvSpPr>
              <a:spLocks noEditPoints="1"/>
            </p:cNvSpPr>
            <p:nvPr/>
          </p:nvSpPr>
          <p:spPr bwMode="auto">
            <a:xfrm>
              <a:off x="6100763" y="7788275"/>
              <a:ext cx="134938" cy="138113"/>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 name="Freeform 345">
              <a:extLst>
                <a:ext uri="{FF2B5EF4-FFF2-40B4-BE49-F238E27FC236}">
                  <a16:creationId xmlns:a16="http://schemas.microsoft.com/office/drawing/2014/main" id="{2B63A603-E594-1209-B9D1-F6A2E4DC5093}"/>
                </a:ext>
              </a:extLst>
            </p:cNvPr>
            <p:cNvSpPr>
              <a:spLocks/>
            </p:cNvSpPr>
            <p:nvPr/>
          </p:nvSpPr>
          <p:spPr bwMode="auto">
            <a:xfrm>
              <a:off x="5740401" y="8115300"/>
              <a:ext cx="165100" cy="171450"/>
            </a:xfrm>
            <a:custGeom>
              <a:avLst/>
              <a:gdLst>
                <a:gd name="T0" fmla="*/ 35 w 39"/>
                <a:gd name="T1" fmla="*/ 40 h 40"/>
                <a:gd name="T2" fmla="*/ 3 w 39"/>
                <a:gd name="T3" fmla="*/ 40 h 40"/>
                <a:gd name="T4" fmla="*/ 0 w 39"/>
                <a:gd name="T5" fmla="*/ 36 h 40"/>
                <a:gd name="T6" fmla="*/ 0 w 39"/>
                <a:gd name="T7" fmla="*/ 4 h 40"/>
                <a:gd name="T8" fmla="*/ 4 w 39"/>
                <a:gd name="T9" fmla="*/ 0 h 40"/>
                <a:gd name="T10" fmla="*/ 8 w 39"/>
                <a:gd name="T11" fmla="*/ 4 h 40"/>
                <a:gd name="T12" fmla="*/ 8 w 39"/>
                <a:gd name="T13" fmla="*/ 32 h 40"/>
                <a:gd name="T14" fmla="*/ 35 w 39"/>
                <a:gd name="T15" fmla="*/ 32 h 40"/>
                <a:gd name="T16" fmla="*/ 39 w 39"/>
                <a:gd name="T17" fmla="*/ 36 h 40"/>
                <a:gd name="T18" fmla="*/ 35 w 39"/>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0">
                  <a:moveTo>
                    <a:pt x="35" y="40"/>
                  </a:moveTo>
                  <a:cubicBezTo>
                    <a:pt x="3" y="40"/>
                    <a:pt x="3" y="40"/>
                    <a:pt x="3" y="40"/>
                  </a:cubicBezTo>
                  <a:cubicBezTo>
                    <a:pt x="1" y="40"/>
                    <a:pt x="0" y="38"/>
                    <a:pt x="0" y="36"/>
                  </a:cubicBezTo>
                  <a:cubicBezTo>
                    <a:pt x="0" y="4"/>
                    <a:pt x="0" y="4"/>
                    <a:pt x="0" y="4"/>
                  </a:cubicBezTo>
                  <a:cubicBezTo>
                    <a:pt x="0" y="2"/>
                    <a:pt x="2" y="0"/>
                    <a:pt x="4" y="0"/>
                  </a:cubicBezTo>
                  <a:cubicBezTo>
                    <a:pt x="6" y="0"/>
                    <a:pt x="8" y="2"/>
                    <a:pt x="8" y="4"/>
                  </a:cubicBezTo>
                  <a:cubicBezTo>
                    <a:pt x="8" y="32"/>
                    <a:pt x="8" y="32"/>
                    <a:pt x="8" y="32"/>
                  </a:cubicBezTo>
                  <a:cubicBezTo>
                    <a:pt x="35" y="32"/>
                    <a:pt x="35" y="32"/>
                    <a:pt x="35" y="32"/>
                  </a:cubicBezTo>
                  <a:cubicBezTo>
                    <a:pt x="37" y="32"/>
                    <a:pt x="39" y="34"/>
                    <a:pt x="39" y="36"/>
                  </a:cubicBezTo>
                  <a:cubicBezTo>
                    <a:pt x="39" y="38"/>
                    <a:pt x="37" y="40"/>
                    <a:pt x="35"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 name="Freeform 346">
              <a:extLst>
                <a:ext uri="{FF2B5EF4-FFF2-40B4-BE49-F238E27FC236}">
                  <a16:creationId xmlns:a16="http://schemas.microsoft.com/office/drawing/2014/main" id="{9CDED33A-3F27-6DC4-1B2C-1CDFADEF7B9E}"/>
                </a:ext>
              </a:extLst>
            </p:cNvPr>
            <p:cNvSpPr>
              <a:spLocks/>
            </p:cNvSpPr>
            <p:nvPr/>
          </p:nvSpPr>
          <p:spPr bwMode="auto">
            <a:xfrm>
              <a:off x="5778501" y="8097838"/>
              <a:ext cx="134938" cy="138113"/>
            </a:xfrm>
            <a:custGeom>
              <a:avLst/>
              <a:gdLst>
                <a:gd name="T0" fmla="*/ 4 w 32"/>
                <a:gd name="T1" fmla="*/ 32 h 32"/>
                <a:gd name="T2" fmla="*/ 1 w 32"/>
                <a:gd name="T3" fmla="*/ 31 h 32"/>
                <a:gd name="T4" fmla="*/ 1 w 32"/>
                <a:gd name="T5" fmla="*/ 25 h 32"/>
                <a:gd name="T6" fmla="*/ 25 w 32"/>
                <a:gd name="T7" fmla="*/ 1 h 32"/>
                <a:gd name="T8" fmla="*/ 31 w 32"/>
                <a:gd name="T9" fmla="*/ 1 h 32"/>
                <a:gd name="T10" fmla="*/ 31 w 32"/>
                <a:gd name="T11" fmla="*/ 7 h 32"/>
                <a:gd name="T12" fmla="*/ 7 w 32"/>
                <a:gd name="T13" fmla="*/ 31 h 32"/>
                <a:gd name="T14" fmla="*/ 4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4" y="32"/>
                  </a:moveTo>
                  <a:cubicBezTo>
                    <a:pt x="3" y="32"/>
                    <a:pt x="2" y="32"/>
                    <a:pt x="1" y="31"/>
                  </a:cubicBezTo>
                  <a:cubicBezTo>
                    <a:pt x="0" y="29"/>
                    <a:pt x="0" y="27"/>
                    <a:pt x="1" y="25"/>
                  </a:cubicBezTo>
                  <a:cubicBezTo>
                    <a:pt x="25" y="1"/>
                    <a:pt x="25" y="1"/>
                    <a:pt x="25" y="1"/>
                  </a:cubicBezTo>
                  <a:cubicBezTo>
                    <a:pt x="27" y="0"/>
                    <a:pt x="29" y="0"/>
                    <a:pt x="31" y="1"/>
                  </a:cubicBezTo>
                  <a:cubicBezTo>
                    <a:pt x="32" y="3"/>
                    <a:pt x="32" y="5"/>
                    <a:pt x="31" y="7"/>
                  </a:cubicBezTo>
                  <a:cubicBezTo>
                    <a:pt x="7" y="31"/>
                    <a:pt x="7" y="31"/>
                    <a:pt x="7" y="31"/>
                  </a:cubicBezTo>
                  <a:cubicBezTo>
                    <a:pt x="6" y="32"/>
                    <a:pt x="5" y="32"/>
                    <a:pt x="4"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18" name="Группа 483">
            <a:extLst>
              <a:ext uri="{FF2B5EF4-FFF2-40B4-BE49-F238E27FC236}">
                <a16:creationId xmlns:a16="http://schemas.microsoft.com/office/drawing/2014/main" id="{A86C5AE2-20D5-06F0-F797-636A1952C4D6}"/>
              </a:ext>
            </a:extLst>
          </p:cNvPr>
          <p:cNvGrpSpPr/>
          <p:nvPr/>
        </p:nvGrpSpPr>
        <p:grpSpPr>
          <a:xfrm>
            <a:off x="6531163" y="1199641"/>
            <a:ext cx="328764" cy="515856"/>
            <a:chOff x="5868988" y="8089901"/>
            <a:chExt cx="482600" cy="757238"/>
          </a:xfrm>
          <a:solidFill>
            <a:schemeClr val="bg1"/>
          </a:solidFill>
        </p:grpSpPr>
        <p:sp>
          <p:nvSpPr>
            <p:cNvPr id="19" name="Freeform 383">
              <a:extLst>
                <a:ext uri="{FF2B5EF4-FFF2-40B4-BE49-F238E27FC236}">
                  <a16:creationId xmlns:a16="http://schemas.microsoft.com/office/drawing/2014/main" id="{204709E4-AF17-A8AD-A93E-B5BACE9CEEDF}"/>
                </a:ext>
              </a:extLst>
            </p:cNvPr>
            <p:cNvSpPr>
              <a:spLocks/>
            </p:cNvSpPr>
            <p:nvPr/>
          </p:nvSpPr>
          <p:spPr bwMode="auto">
            <a:xfrm>
              <a:off x="5945188" y="8258176"/>
              <a:ext cx="406400" cy="158750"/>
            </a:xfrm>
            <a:custGeom>
              <a:avLst/>
              <a:gdLst>
                <a:gd name="T0" fmla="*/ 92 w 96"/>
                <a:gd name="T1" fmla="*/ 37 h 37"/>
                <a:gd name="T2" fmla="*/ 4 w 96"/>
                <a:gd name="T3" fmla="*/ 37 h 37"/>
                <a:gd name="T4" fmla="*/ 0 w 96"/>
                <a:gd name="T5" fmla="*/ 33 h 37"/>
                <a:gd name="T6" fmla="*/ 4 w 96"/>
                <a:gd name="T7" fmla="*/ 29 h 37"/>
                <a:gd name="T8" fmla="*/ 75 w 96"/>
                <a:gd name="T9" fmla="*/ 29 h 37"/>
                <a:gd name="T10" fmla="*/ 34 w 96"/>
                <a:gd name="T11" fmla="*/ 9 h 37"/>
                <a:gd name="T12" fmla="*/ 32 w 96"/>
                <a:gd name="T13" fmla="*/ 3 h 37"/>
                <a:gd name="T14" fmla="*/ 38 w 96"/>
                <a:gd name="T15" fmla="*/ 1 h 37"/>
                <a:gd name="T16" fmla="*/ 94 w 96"/>
                <a:gd name="T17" fmla="*/ 29 h 37"/>
                <a:gd name="T18" fmla="*/ 96 w 96"/>
                <a:gd name="T19" fmla="*/ 34 h 37"/>
                <a:gd name="T20" fmla="*/ 92 w 96"/>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37">
                  <a:moveTo>
                    <a:pt x="92" y="37"/>
                  </a:moveTo>
                  <a:cubicBezTo>
                    <a:pt x="4" y="37"/>
                    <a:pt x="4" y="37"/>
                    <a:pt x="4" y="37"/>
                  </a:cubicBezTo>
                  <a:cubicBezTo>
                    <a:pt x="2" y="37"/>
                    <a:pt x="0" y="35"/>
                    <a:pt x="0" y="33"/>
                  </a:cubicBezTo>
                  <a:cubicBezTo>
                    <a:pt x="0" y="31"/>
                    <a:pt x="2" y="29"/>
                    <a:pt x="4" y="29"/>
                  </a:cubicBezTo>
                  <a:cubicBezTo>
                    <a:pt x="75" y="29"/>
                    <a:pt x="75" y="29"/>
                    <a:pt x="75" y="29"/>
                  </a:cubicBezTo>
                  <a:cubicBezTo>
                    <a:pt x="34" y="9"/>
                    <a:pt x="34" y="9"/>
                    <a:pt x="34" y="9"/>
                  </a:cubicBezTo>
                  <a:cubicBezTo>
                    <a:pt x="32" y="8"/>
                    <a:pt x="31" y="5"/>
                    <a:pt x="32" y="3"/>
                  </a:cubicBezTo>
                  <a:cubicBezTo>
                    <a:pt x="33" y="1"/>
                    <a:pt x="36" y="0"/>
                    <a:pt x="38" y="1"/>
                  </a:cubicBezTo>
                  <a:cubicBezTo>
                    <a:pt x="94" y="29"/>
                    <a:pt x="94" y="29"/>
                    <a:pt x="94" y="29"/>
                  </a:cubicBezTo>
                  <a:cubicBezTo>
                    <a:pt x="95" y="30"/>
                    <a:pt x="96" y="32"/>
                    <a:pt x="96" y="34"/>
                  </a:cubicBezTo>
                  <a:cubicBezTo>
                    <a:pt x="95" y="36"/>
                    <a:pt x="94" y="37"/>
                    <a:pt x="92"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 name="Freeform 384">
              <a:extLst>
                <a:ext uri="{FF2B5EF4-FFF2-40B4-BE49-F238E27FC236}">
                  <a16:creationId xmlns:a16="http://schemas.microsoft.com/office/drawing/2014/main" id="{3DDE7220-CF16-D2B2-9645-77F2C47D6DBE}"/>
                </a:ext>
              </a:extLst>
            </p:cNvPr>
            <p:cNvSpPr>
              <a:spLocks/>
            </p:cNvSpPr>
            <p:nvPr/>
          </p:nvSpPr>
          <p:spPr bwMode="auto">
            <a:xfrm>
              <a:off x="5929313" y="8193088"/>
              <a:ext cx="422275" cy="95250"/>
            </a:xfrm>
            <a:custGeom>
              <a:avLst/>
              <a:gdLst>
                <a:gd name="T0" fmla="*/ 69 w 100"/>
                <a:gd name="T1" fmla="*/ 22 h 22"/>
                <a:gd name="T2" fmla="*/ 66 w 100"/>
                <a:gd name="T3" fmla="*/ 20 h 22"/>
                <a:gd name="T4" fmla="*/ 68 w 100"/>
                <a:gd name="T5" fmla="*/ 14 h 22"/>
                <a:gd name="T6" fmla="*/ 80 w 100"/>
                <a:gd name="T7" fmla="*/ 8 h 22"/>
                <a:gd name="T8" fmla="*/ 4 w 100"/>
                <a:gd name="T9" fmla="*/ 8 h 22"/>
                <a:gd name="T10" fmla="*/ 0 w 100"/>
                <a:gd name="T11" fmla="*/ 4 h 22"/>
                <a:gd name="T12" fmla="*/ 4 w 100"/>
                <a:gd name="T13" fmla="*/ 0 h 22"/>
                <a:gd name="T14" fmla="*/ 96 w 100"/>
                <a:gd name="T15" fmla="*/ 0 h 22"/>
                <a:gd name="T16" fmla="*/ 100 w 100"/>
                <a:gd name="T17" fmla="*/ 3 h 22"/>
                <a:gd name="T18" fmla="*/ 98 w 100"/>
                <a:gd name="T19" fmla="*/ 8 h 22"/>
                <a:gd name="T20" fmla="*/ 71 w 100"/>
                <a:gd name="T21" fmla="*/ 22 h 22"/>
                <a:gd name="T22" fmla="*/ 69 w 100"/>
                <a:gd name="T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22">
                  <a:moveTo>
                    <a:pt x="69" y="22"/>
                  </a:moveTo>
                  <a:cubicBezTo>
                    <a:pt x="68" y="22"/>
                    <a:pt x="67" y="21"/>
                    <a:pt x="66" y="20"/>
                  </a:cubicBezTo>
                  <a:cubicBezTo>
                    <a:pt x="65" y="18"/>
                    <a:pt x="66" y="15"/>
                    <a:pt x="68" y="14"/>
                  </a:cubicBezTo>
                  <a:cubicBezTo>
                    <a:pt x="80" y="8"/>
                    <a:pt x="80" y="8"/>
                    <a:pt x="80" y="8"/>
                  </a:cubicBezTo>
                  <a:cubicBezTo>
                    <a:pt x="4" y="8"/>
                    <a:pt x="4" y="8"/>
                    <a:pt x="4" y="8"/>
                  </a:cubicBezTo>
                  <a:cubicBezTo>
                    <a:pt x="2" y="8"/>
                    <a:pt x="0" y="6"/>
                    <a:pt x="0" y="4"/>
                  </a:cubicBezTo>
                  <a:cubicBezTo>
                    <a:pt x="0" y="2"/>
                    <a:pt x="2" y="0"/>
                    <a:pt x="4" y="0"/>
                  </a:cubicBezTo>
                  <a:cubicBezTo>
                    <a:pt x="96" y="0"/>
                    <a:pt x="96" y="0"/>
                    <a:pt x="96" y="0"/>
                  </a:cubicBezTo>
                  <a:cubicBezTo>
                    <a:pt x="98" y="0"/>
                    <a:pt x="99" y="1"/>
                    <a:pt x="100" y="3"/>
                  </a:cubicBezTo>
                  <a:cubicBezTo>
                    <a:pt x="100" y="5"/>
                    <a:pt x="99" y="7"/>
                    <a:pt x="98" y="8"/>
                  </a:cubicBezTo>
                  <a:cubicBezTo>
                    <a:pt x="71" y="22"/>
                    <a:pt x="71" y="22"/>
                    <a:pt x="71" y="22"/>
                  </a:cubicBezTo>
                  <a:cubicBezTo>
                    <a:pt x="71" y="22"/>
                    <a:pt x="70" y="22"/>
                    <a:pt x="69"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 name="Freeform 385">
              <a:extLst>
                <a:ext uri="{FF2B5EF4-FFF2-40B4-BE49-F238E27FC236}">
                  <a16:creationId xmlns:a16="http://schemas.microsoft.com/office/drawing/2014/main" id="{CCD79796-668B-1005-DC79-DF2F567DDBAF}"/>
                </a:ext>
              </a:extLst>
            </p:cNvPr>
            <p:cNvSpPr>
              <a:spLocks/>
            </p:cNvSpPr>
            <p:nvPr/>
          </p:nvSpPr>
          <p:spPr bwMode="auto">
            <a:xfrm>
              <a:off x="5932488" y="8089901"/>
              <a:ext cx="34925" cy="619125"/>
            </a:xfrm>
            <a:custGeom>
              <a:avLst/>
              <a:gdLst>
                <a:gd name="T0" fmla="*/ 4 w 8"/>
                <a:gd name="T1" fmla="*/ 144 h 144"/>
                <a:gd name="T2" fmla="*/ 0 w 8"/>
                <a:gd name="T3" fmla="*/ 140 h 144"/>
                <a:gd name="T4" fmla="*/ 0 w 8"/>
                <a:gd name="T5" fmla="*/ 4 h 144"/>
                <a:gd name="T6" fmla="*/ 4 w 8"/>
                <a:gd name="T7" fmla="*/ 0 h 144"/>
                <a:gd name="T8" fmla="*/ 8 w 8"/>
                <a:gd name="T9" fmla="*/ 4 h 144"/>
                <a:gd name="T10" fmla="*/ 8 w 8"/>
                <a:gd name="T11" fmla="*/ 140 h 144"/>
                <a:gd name="T12" fmla="*/ 4 w 8"/>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8" h="144">
                  <a:moveTo>
                    <a:pt x="4" y="144"/>
                  </a:moveTo>
                  <a:cubicBezTo>
                    <a:pt x="2" y="144"/>
                    <a:pt x="0" y="142"/>
                    <a:pt x="0" y="140"/>
                  </a:cubicBezTo>
                  <a:cubicBezTo>
                    <a:pt x="0" y="4"/>
                    <a:pt x="0" y="4"/>
                    <a:pt x="0" y="4"/>
                  </a:cubicBezTo>
                  <a:cubicBezTo>
                    <a:pt x="0" y="2"/>
                    <a:pt x="2" y="0"/>
                    <a:pt x="4" y="0"/>
                  </a:cubicBezTo>
                  <a:cubicBezTo>
                    <a:pt x="6" y="0"/>
                    <a:pt x="8" y="2"/>
                    <a:pt x="8" y="4"/>
                  </a:cubicBezTo>
                  <a:cubicBezTo>
                    <a:pt x="8" y="140"/>
                    <a:pt x="8" y="140"/>
                    <a:pt x="8" y="140"/>
                  </a:cubicBezTo>
                  <a:cubicBezTo>
                    <a:pt x="8" y="142"/>
                    <a:pt x="6" y="144"/>
                    <a:pt x="4" y="1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 name="Freeform 386">
              <a:extLst>
                <a:ext uri="{FF2B5EF4-FFF2-40B4-BE49-F238E27FC236}">
                  <a16:creationId xmlns:a16="http://schemas.microsoft.com/office/drawing/2014/main" id="{E8A4F1B8-C784-92BD-B84D-703E99B7F5C5}"/>
                </a:ext>
              </a:extLst>
            </p:cNvPr>
            <p:cNvSpPr>
              <a:spLocks noEditPoints="1"/>
            </p:cNvSpPr>
            <p:nvPr/>
          </p:nvSpPr>
          <p:spPr bwMode="auto">
            <a:xfrm>
              <a:off x="5868988" y="8674101"/>
              <a:ext cx="136525" cy="173038"/>
            </a:xfrm>
            <a:custGeom>
              <a:avLst/>
              <a:gdLst>
                <a:gd name="T0" fmla="*/ 28 w 32"/>
                <a:gd name="T1" fmla="*/ 40 h 40"/>
                <a:gd name="T2" fmla="*/ 4 w 32"/>
                <a:gd name="T3" fmla="*/ 40 h 40"/>
                <a:gd name="T4" fmla="*/ 0 w 32"/>
                <a:gd name="T5" fmla="*/ 36 h 40"/>
                <a:gd name="T6" fmla="*/ 0 w 32"/>
                <a:gd name="T7" fmla="*/ 4 h 40"/>
                <a:gd name="T8" fmla="*/ 4 w 32"/>
                <a:gd name="T9" fmla="*/ 0 h 40"/>
                <a:gd name="T10" fmla="*/ 28 w 32"/>
                <a:gd name="T11" fmla="*/ 0 h 40"/>
                <a:gd name="T12" fmla="*/ 32 w 32"/>
                <a:gd name="T13" fmla="*/ 4 h 40"/>
                <a:gd name="T14" fmla="*/ 32 w 32"/>
                <a:gd name="T15" fmla="*/ 36 h 40"/>
                <a:gd name="T16" fmla="*/ 28 w 32"/>
                <a:gd name="T17" fmla="*/ 40 h 40"/>
                <a:gd name="T18" fmla="*/ 8 w 32"/>
                <a:gd name="T19" fmla="*/ 32 h 40"/>
                <a:gd name="T20" fmla="*/ 24 w 32"/>
                <a:gd name="T21" fmla="*/ 32 h 40"/>
                <a:gd name="T22" fmla="*/ 24 w 32"/>
                <a:gd name="T23" fmla="*/ 8 h 40"/>
                <a:gd name="T24" fmla="*/ 8 w 32"/>
                <a:gd name="T25" fmla="*/ 8 h 40"/>
                <a:gd name="T26" fmla="*/ 8 w 32"/>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28" y="40"/>
                  </a:moveTo>
                  <a:cubicBezTo>
                    <a:pt x="4" y="40"/>
                    <a:pt x="4" y="40"/>
                    <a:pt x="4" y="40"/>
                  </a:cubicBezTo>
                  <a:cubicBezTo>
                    <a:pt x="2" y="40"/>
                    <a:pt x="0" y="38"/>
                    <a:pt x="0" y="36"/>
                  </a:cubicBezTo>
                  <a:cubicBezTo>
                    <a:pt x="0" y="4"/>
                    <a:pt x="0" y="4"/>
                    <a:pt x="0" y="4"/>
                  </a:cubicBezTo>
                  <a:cubicBezTo>
                    <a:pt x="0" y="2"/>
                    <a:pt x="2" y="0"/>
                    <a:pt x="4" y="0"/>
                  </a:cubicBezTo>
                  <a:cubicBezTo>
                    <a:pt x="28" y="0"/>
                    <a:pt x="28" y="0"/>
                    <a:pt x="28" y="0"/>
                  </a:cubicBezTo>
                  <a:cubicBezTo>
                    <a:pt x="30" y="0"/>
                    <a:pt x="32" y="2"/>
                    <a:pt x="32" y="4"/>
                  </a:cubicBezTo>
                  <a:cubicBezTo>
                    <a:pt x="32" y="36"/>
                    <a:pt x="32" y="36"/>
                    <a:pt x="32" y="36"/>
                  </a:cubicBezTo>
                  <a:cubicBezTo>
                    <a:pt x="32" y="38"/>
                    <a:pt x="30" y="40"/>
                    <a:pt x="28" y="40"/>
                  </a:cubicBezTo>
                  <a:moveTo>
                    <a:pt x="8" y="32"/>
                  </a:moveTo>
                  <a:cubicBezTo>
                    <a:pt x="24" y="32"/>
                    <a:pt x="24" y="32"/>
                    <a:pt x="24" y="32"/>
                  </a:cubicBezTo>
                  <a:cubicBezTo>
                    <a:pt x="24" y="8"/>
                    <a:pt x="24" y="8"/>
                    <a:pt x="24" y="8"/>
                  </a:cubicBezTo>
                  <a:cubicBezTo>
                    <a:pt x="8" y="8"/>
                    <a:pt x="8" y="8"/>
                    <a:pt x="8" y="8"/>
                  </a:cubicBezTo>
                  <a:lnTo>
                    <a:pt x="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Tree>
    <p:extLst>
      <p:ext uri="{BB962C8B-B14F-4D97-AF65-F5344CB8AC3E}">
        <p14:creationId xmlns:p14="http://schemas.microsoft.com/office/powerpoint/2010/main" val="1266930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a:extLst>
              <a:ext uri="{FF2B5EF4-FFF2-40B4-BE49-F238E27FC236}">
                <a16:creationId xmlns:a16="http://schemas.microsoft.com/office/drawing/2014/main" id="{E1FAA5D6-1361-FA94-568A-DE582A8CDB5D}"/>
              </a:ext>
            </a:extLst>
          </p:cNvPr>
          <p:cNvSpPr/>
          <p:nvPr/>
        </p:nvSpPr>
        <p:spPr>
          <a:xfrm>
            <a:off x="0" y="1"/>
            <a:ext cx="3386433" cy="3429000"/>
          </a:xfrm>
          <a:prstGeom prst="round1Rect">
            <a:avLst>
              <a:gd name="adj" fmla="val 33578"/>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TextBox 7">
            <a:extLst>
              <a:ext uri="{FF2B5EF4-FFF2-40B4-BE49-F238E27FC236}">
                <a16:creationId xmlns:a16="http://schemas.microsoft.com/office/drawing/2014/main" id="{5A178AE7-8435-144C-7428-46CFC155F664}"/>
              </a:ext>
            </a:extLst>
          </p:cNvPr>
          <p:cNvSpPr txBox="1"/>
          <p:nvPr/>
        </p:nvSpPr>
        <p:spPr>
          <a:xfrm>
            <a:off x="8357826" y="1441744"/>
            <a:ext cx="2925131" cy="1899065"/>
          </a:xfrm>
          <a:prstGeom prst="rect">
            <a:avLst/>
          </a:prstGeom>
          <a:noFill/>
        </p:spPr>
        <p:txBody>
          <a:bodyPr wrap="square" lIns="0" tIns="0" rIns="0" bIns="0" rtlCol="0" anchor="b">
            <a:noAutofit/>
          </a:bodyPr>
          <a:lstStyle/>
          <a:p>
            <a:pPr>
              <a:lnSpc>
                <a:spcPct val="90000"/>
              </a:lnSpc>
            </a:pPr>
            <a:r>
              <a:rPr lang="es-ES_tradnl" sz="4400" b="1" dirty="0">
                <a:solidFill>
                  <a:srgbClr val="C10230"/>
                </a:solidFill>
                <a:latin typeface="Arial" panose="020B0604020202020204" pitchFamily="34" charset="0"/>
                <a:ea typeface="Roboto" panose="02000000000000000000" pitchFamily="2" charset="0"/>
              </a:rPr>
              <a:t>Titular</a:t>
            </a:r>
          </a:p>
          <a:p>
            <a:pPr>
              <a:lnSpc>
                <a:spcPct val="90000"/>
              </a:lnSpc>
            </a:pPr>
            <a:r>
              <a:rPr lang="es-ES_tradnl" sz="4400" b="1" dirty="0">
                <a:solidFill>
                  <a:srgbClr val="C10230"/>
                </a:solidFill>
                <a:latin typeface="Arial" panose="020B0604020202020204" pitchFamily="34" charset="0"/>
                <a:ea typeface="Roboto" panose="02000000000000000000" pitchFamily="2" charset="0"/>
              </a:rPr>
              <a:t>Titular</a:t>
            </a:r>
          </a:p>
        </p:txBody>
      </p:sp>
      <p:sp>
        <p:nvSpPr>
          <p:cNvPr id="9" name="TextBox 8">
            <a:extLst>
              <a:ext uri="{FF2B5EF4-FFF2-40B4-BE49-F238E27FC236}">
                <a16:creationId xmlns:a16="http://schemas.microsoft.com/office/drawing/2014/main" id="{BDEF29EA-BA3B-170D-9218-6CA2FAE8A3DC}"/>
              </a:ext>
            </a:extLst>
          </p:cNvPr>
          <p:cNvSpPr txBox="1"/>
          <p:nvPr/>
        </p:nvSpPr>
        <p:spPr>
          <a:xfrm>
            <a:off x="8357826" y="3608311"/>
            <a:ext cx="2925132" cy="1182029"/>
          </a:xfrm>
          <a:prstGeom prst="rect">
            <a:avLst/>
          </a:prstGeom>
          <a:noFill/>
        </p:spPr>
        <p:txBody>
          <a:bodyPr wrap="square" lIns="0" tIns="0" rIns="0" bIns="0" rtlCol="0">
            <a:noAutofit/>
          </a:bodyPr>
          <a:lstStyle/>
          <a:p>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Lorem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ipsum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dolor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sit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amet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consectetur</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adipiscing</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elit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Duis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suscipit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arcu</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sed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sodales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dignissim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nisi</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ipsum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ultrices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risus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facilisis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ultrices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augue</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urna ac tortor.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Donec</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convallis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sem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ac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posuere</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varius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erat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tincidunt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Integer</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quis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tempor</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nunc. Ut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elementum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nec</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massa</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sed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hendrerit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ivamus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lorem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a:t>
            </a:r>
          </a:p>
        </p:txBody>
      </p:sp>
      <p:grpSp>
        <p:nvGrpSpPr>
          <p:cNvPr id="11" name="Group 10">
            <a:extLst>
              <a:ext uri="{FF2B5EF4-FFF2-40B4-BE49-F238E27FC236}">
                <a16:creationId xmlns:a16="http://schemas.microsoft.com/office/drawing/2014/main" id="{47EB17B5-E17A-B9D8-D19D-951EAD4F898E}"/>
              </a:ext>
            </a:extLst>
          </p:cNvPr>
          <p:cNvGrpSpPr/>
          <p:nvPr/>
        </p:nvGrpSpPr>
        <p:grpSpPr>
          <a:xfrm>
            <a:off x="8357826" y="5189202"/>
            <a:ext cx="241614" cy="209202"/>
            <a:chOff x="5997844" y="1356102"/>
            <a:chExt cx="3120193" cy="2701622"/>
          </a:xfrm>
        </p:grpSpPr>
        <p:sp>
          <p:nvSpPr>
            <p:cNvPr id="12" name="Graphic 8">
              <a:extLst>
                <a:ext uri="{FF2B5EF4-FFF2-40B4-BE49-F238E27FC236}">
                  <a16:creationId xmlns:a16="http://schemas.microsoft.com/office/drawing/2014/main" id="{2F442E08-BCD6-B835-9173-0AF55F20DB35}"/>
                </a:ext>
              </a:extLst>
            </p:cNvPr>
            <p:cNvSpPr/>
            <p:nvPr/>
          </p:nvSpPr>
          <p:spPr>
            <a:xfrm>
              <a:off x="7475832" y="1356102"/>
              <a:ext cx="1642204" cy="2701622"/>
            </a:xfrm>
            <a:custGeom>
              <a:avLst/>
              <a:gdLst>
                <a:gd name="connsiteX0" fmla="*/ 2602230 w 2744390"/>
                <a:gd name="connsiteY0" fmla="*/ 1913573 h 4514850"/>
                <a:gd name="connsiteX1" fmla="*/ 831532 w 2744390"/>
                <a:gd name="connsiteY1" fmla="*/ 142875 h 4514850"/>
                <a:gd name="connsiteX2" fmla="*/ 142875 w 2744390"/>
                <a:gd name="connsiteY2" fmla="*/ 142875 h 4514850"/>
                <a:gd name="connsiteX3" fmla="*/ 142875 w 2744390"/>
                <a:gd name="connsiteY3" fmla="*/ 831533 h 4514850"/>
                <a:gd name="connsiteX4" fmla="*/ 1569720 w 2744390"/>
                <a:gd name="connsiteY4" fmla="*/ 2257425 h 4514850"/>
                <a:gd name="connsiteX5" fmla="*/ 142875 w 2744390"/>
                <a:gd name="connsiteY5" fmla="*/ 3683318 h 4514850"/>
                <a:gd name="connsiteX6" fmla="*/ 142875 w 2744390"/>
                <a:gd name="connsiteY6" fmla="*/ 4371975 h 4514850"/>
                <a:gd name="connsiteX7" fmla="*/ 831532 w 2744390"/>
                <a:gd name="connsiteY7" fmla="*/ 4371975 h 4514850"/>
                <a:gd name="connsiteX8" fmla="*/ 2602230 w 2744390"/>
                <a:gd name="connsiteY8" fmla="*/ 2601278 h 4514850"/>
                <a:gd name="connsiteX9" fmla="*/ 2602230 w 2744390"/>
                <a:gd name="connsiteY9" fmla="*/ 1913573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4390" h="4514850">
                  <a:moveTo>
                    <a:pt x="2602230" y="1913573"/>
                  </a:moveTo>
                  <a:lnTo>
                    <a:pt x="831532" y="142875"/>
                  </a:lnTo>
                  <a:cubicBezTo>
                    <a:pt x="641032" y="-47625"/>
                    <a:pt x="333375" y="-47625"/>
                    <a:pt x="142875" y="142875"/>
                  </a:cubicBezTo>
                  <a:cubicBezTo>
                    <a:pt x="-47625" y="333375"/>
                    <a:pt x="-47625" y="641033"/>
                    <a:pt x="142875" y="831533"/>
                  </a:cubicBezTo>
                  <a:lnTo>
                    <a:pt x="1569720" y="2257425"/>
                  </a:lnTo>
                  <a:lnTo>
                    <a:pt x="142875" y="3683318"/>
                  </a:lnTo>
                  <a:cubicBezTo>
                    <a:pt x="-47625" y="3873818"/>
                    <a:pt x="-47625" y="4181475"/>
                    <a:pt x="142875" y="4371975"/>
                  </a:cubicBezTo>
                  <a:cubicBezTo>
                    <a:pt x="333375" y="4562475"/>
                    <a:pt x="641032" y="4562475"/>
                    <a:pt x="831532" y="4371975"/>
                  </a:cubicBezTo>
                  <a:lnTo>
                    <a:pt x="2602230" y="2601278"/>
                  </a:lnTo>
                  <a:cubicBezTo>
                    <a:pt x="2791778" y="2411730"/>
                    <a:pt x="2791778" y="2103120"/>
                    <a:pt x="2602230" y="1913573"/>
                  </a:cubicBezTo>
                  <a:close/>
                </a:path>
              </a:pathLst>
            </a:custGeom>
            <a:solidFill>
              <a:srgbClr val="C1023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lt1"/>
                </a:solidFill>
              </a:endParaRPr>
            </a:p>
          </p:txBody>
        </p:sp>
        <p:sp>
          <p:nvSpPr>
            <p:cNvPr id="13" name="Rounded Rectangle 12">
              <a:extLst>
                <a:ext uri="{FF2B5EF4-FFF2-40B4-BE49-F238E27FC236}">
                  <a16:creationId xmlns:a16="http://schemas.microsoft.com/office/drawing/2014/main" id="{ACA877F4-FA4F-CF94-90A3-0FD993F90B7A}"/>
                </a:ext>
              </a:extLst>
            </p:cNvPr>
            <p:cNvSpPr/>
            <p:nvPr/>
          </p:nvSpPr>
          <p:spPr>
            <a:xfrm rot="5400000">
              <a:off x="7283954" y="1146818"/>
              <a:ext cx="547973" cy="3120193"/>
            </a:xfrm>
            <a:prstGeom prst="round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pic>
        <p:nvPicPr>
          <p:cNvPr id="15" name="Picture Placeholder 14" descr="A person leaning against a wall&#10;&#10;AI-generated content may be incorrect.">
            <a:extLst>
              <a:ext uri="{FF2B5EF4-FFF2-40B4-BE49-F238E27FC236}">
                <a16:creationId xmlns:a16="http://schemas.microsoft.com/office/drawing/2014/main" id="{E243A7D6-A46B-CCA2-25F4-A236BEEBE71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098" t="11514" r="25828"/>
          <a:stretch/>
        </p:blipFill>
        <p:spPr>
          <a:xfrm>
            <a:off x="1605350" y="855436"/>
            <a:ext cx="5147126" cy="5147126"/>
          </a:xfrm>
          <a:pattFill prst="pct5">
            <a:fgClr>
              <a:schemeClr val="bg1">
                <a:lumMod val="85000"/>
              </a:schemeClr>
            </a:fgClr>
            <a:bgClr>
              <a:srgbClr val="C10230"/>
            </a:bgClr>
          </a:pattFill>
        </p:spPr>
      </p:pic>
      <p:sp>
        <p:nvSpPr>
          <p:cNvPr id="4" name="Round Single Corner Rectangle 3">
            <a:extLst>
              <a:ext uri="{FF2B5EF4-FFF2-40B4-BE49-F238E27FC236}">
                <a16:creationId xmlns:a16="http://schemas.microsoft.com/office/drawing/2014/main" id="{741DB6C1-6164-759F-0AD0-CBA3A16942F9}"/>
              </a:ext>
            </a:extLst>
          </p:cNvPr>
          <p:cNvSpPr/>
          <p:nvPr/>
        </p:nvSpPr>
        <p:spPr>
          <a:xfrm flipH="1">
            <a:off x="5767782" y="4566086"/>
            <a:ext cx="1259932" cy="1262066"/>
          </a:xfrm>
          <a:prstGeom prst="round1Rect">
            <a:avLst>
              <a:gd name="adj" fmla="val 50000"/>
            </a:avLst>
          </a:prstGeom>
          <a:solidFill>
            <a:srgbClr val="6F727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31228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erson and person standing on stairs&#10;&#10;AI-generated content may be incorrect.">
            <a:extLst>
              <a:ext uri="{FF2B5EF4-FFF2-40B4-BE49-F238E27FC236}">
                <a16:creationId xmlns:a16="http://schemas.microsoft.com/office/drawing/2014/main" id="{1B250816-7047-A3D9-0932-194E063283B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6906" t="20255" r="11534" b="518"/>
          <a:stretch/>
        </p:blipFill>
        <p:spPr>
          <a:xfrm>
            <a:off x="7700928" y="685832"/>
            <a:ext cx="2844100" cy="5486337"/>
          </a:xfrm>
          <a:pattFill prst="pct5">
            <a:fgClr>
              <a:schemeClr val="bg1">
                <a:lumMod val="85000"/>
              </a:schemeClr>
            </a:fgClr>
            <a:bgClr>
              <a:srgbClr val="C10230"/>
            </a:bgClr>
          </a:pattFill>
        </p:spPr>
      </p:pic>
      <p:sp>
        <p:nvSpPr>
          <p:cNvPr id="2" name="Round Same Side Corner Rectangle 1">
            <a:extLst>
              <a:ext uri="{FF2B5EF4-FFF2-40B4-BE49-F238E27FC236}">
                <a16:creationId xmlns:a16="http://schemas.microsoft.com/office/drawing/2014/main" id="{D555C20E-6DBD-8B4E-FD4A-6B5446D5F31D}"/>
              </a:ext>
            </a:extLst>
          </p:cNvPr>
          <p:cNvSpPr/>
          <p:nvPr/>
        </p:nvSpPr>
        <p:spPr>
          <a:xfrm rot="5400000">
            <a:off x="2741529" y="1627661"/>
            <a:ext cx="2255497" cy="5870238"/>
          </a:xfrm>
          <a:prstGeom prst="round2SameRect">
            <a:avLst>
              <a:gd name="adj1" fmla="val 28274"/>
              <a:gd name="adj2" fmla="val 0"/>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TextBox 2">
            <a:extLst>
              <a:ext uri="{FF2B5EF4-FFF2-40B4-BE49-F238E27FC236}">
                <a16:creationId xmlns:a16="http://schemas.microsoft.com/office/drawing/2014/main" id="{DA1EE6C9-5FFC-81AB-AA7C-E12A77246F7A}"/>
              </a:ext>
            </a:extLst>
          </p:cNvPr>
          <p:cNvSpPr txBox="1"/>
          <p:nvPr/>
        </p:nvSpPr>
        <p:spPr>
          <a:xfrm>
            <a:off x="1741638" y="1509305"/>
            <a:ext cx="3013241" cy="1236308"/>
          </a:xfrm>
          <a:prstGeom prst="rect">
            <a:avLst/>
          </a:prstGeom>
          <a:noFill/>
        </p:spPr>
        <p:txBody>
          <a:bodyPr wrap="square" lIns="0" tIns="0" rIns="0" bIns="0" rtlCol="0" anchor="b">
            <a:noAutofit/>
          </a:bodyPr>
          <a:lstStyle/>
          <a:p>
            <a:pPr>
              <a:lnSpc>
                <a:spcPct val="90000"/>
              </a:lnSpc>
            </a:pPr>
            <a:r>
              <a:rPr lang="es-ES_tradnl" sz="4400" b="1">
                <a:solidFill>
                  <a:srgbClr val="C10230"/>
                </a:solidFill>
                <a:latin typeface="Arial" panose="020B0604020202020204" pitchFamily="34" charset="0"/>
                <a:ea typeface="Roboto" panose="02000000000000000000" pitchFamily="2" charset="0"/>
              </a:rPr>
              <a:t>Titular</a:t>
            </a:r>
          </a:p>
          <a:p>
            <a:pPr>
              <a:lnSpc>
                <a:spcPct val="90000"/>
              </a:lnSpc>
            </a:pPr>
            <a:r>
              <a:rPr lang="es-ES_tradnl" sz="4400" b="1">
                <a:solidFill>
                  <a:srgbClr val="C10230"/>
                </a:solidFill>
                <a:latin typeface="Arial" panose="020B0604020202020204" pitchFamily="34" charset="0"/>
                <a:ea typeface="Roboto" panose="02000000000000000000" pitchFamily="2" charset="0"/>
              </a:rPr>
              <a:t>Titular</a:t>
            </a:r>
          </a:p>
        </p:txBody>
      </p:sp>
      <p:sp>
        <p:nvSpPr>
          <p:cNvPr id="4" name="TextBox 3">
            <a:extLst>
              <a:ext uri="{FF2B5EF4-FFF2-40B4-BE49-F238E27FC236}">
                <a16:creationId xmlns:a16="http://schemas.microsoft.com/office/drawing/2014/main" id="{81C5781D-AD1D-7D9A-63F0-0AF96EF1E7B1}"/>
              </a:ext>
            </a:extLst>
          </p:cNvPr>
          <p:cNvSpPr txBox="1"/>
          <p:nvPr/>
        </p:nvSpPr>
        <p:spPr>
          <a:xfrm>
            <a:off x="1695804" y="4037676"/>
            <a:ext cx="3212781" cy="1050206"/>
          </a:xfrm>
          <a:prstGeom prst="rect">
            <a:avLst/>
          </a:prstGeom>
          <a:noFill/>
        </p:spPr>
        <p:txBody>
          <a:bodyPr wrap="square" lIns="0" tIns="0" rIns="0" bIns="0" rtlCol="0">
            <a:noAutofit/>
          </a:bodyPr>
          <a:lstStyle/>
          <a:p>
            <a:r>
              <a:rPr lang="es-ES_tradnl" sz="1100">
                <a:solidFill>
                  <a:schemeClr val="bg1"/>
                </a:solidFill>
                <a:latin typeface="Arial" panose="020B0604020202020204" pitchFamily="34" charset="0"/>
                <a:ea typeface="Roboto Light" panose="02000000000000000000" pitchFamily="2" charset="0"/>
              </a:rPr>
              <a:t>Lorem ipsum dolor sit amet, consectet adipiscing elit. Duis suscipit, arcu sed sodales dignissim, nisi ipsum ultrices risus, facilisis ultrices augue urna ac tortor. Donec convallis sem ac posuere, ut varius erat tincidunt. Integer quis tempor nunc. Utman elementum nemassa sed hendrerit ivamus.</a:t>
            </a:r>
          </a:p>
        </p:txBody>
      </p:sp>
      <p:grpSp>
        <p:nvGrpSpPr>
          <p:cNvPr id="6" name="Group 5">
            <a:extLst>
              <a:ext uri="{FF2B5EF4-FFF2-40B4-BE49-F238E27FC236}">
                <a16:creationId xmlns:a16="http://schemas.microsoft.com/office/drawing/2014/main" id="{1DC2E213-10FB-8285-E36E-9EA68C4D8EED}"/>
              </a:ext>
            </a:extLst>
          </p:cNvPr>
          <p:cNvGrpSpPr/>
          <p:nvPr/>
        </p:nvGrpSpPr>
        <p:grpSpPr>
          <a:xfrm>
            <a:off x="5490456" y="4458178"/>
            <a:ext cx="241614" cy="209202"/>
            <a:chOff x="5997844" y="1356102"/>
            <a:chExt cx="3120193" cy="2701622"/>
          </a:xfrm>
        </p:grpSpPr>
        <p:sp>
          <p:nvSpPr>
            <p:cNvPr id="7" name="Graphic 8">
              <a:extLst>
                <a:ext uri="{FF2B5EF4-FFF2-40B4-BE49-F238E27FC236}">
                  <a16:creationId xmlns:a16="http://schemas.microsoft.com/office/drawing/2014/main" id="{34699607-4316-22CD-191B-2E7C68994F21}"/>
                </a:ext>
              </a:extLst>
            </p:cNvPr>
            <p:cNvSpPr/>
            <p:nvPr/>
          </p:nvSpPr>
          <p:spPr>
            <a:xfrm>
              <a:off x="7475832" y="1356102"/>
              <a:ext cx="1642204" cy="2701622"/>
            </a:xfrm>
            <a:custGeom>
              <a:avLst/>
              <a:gdLst>
                <a:gd name="connsiteX0" fmla="*/ 2602230 w 2744390"/>
                <a:gd name="connsiteY0" fmla="*/ 1913573 h 4514850"/>
                <a:gd name="connsiteX1" fmla="*/ 831532 w 2744390"/>
                <a:gd name="connsiteY1" fmla="*/ 142875 h 4514850"/>
                <a:gd name="connsiteX2" fmla="*/ 142875 w 2744390"/>
                <a:gd name="connsiteY2" fmla="*/ 142875 h 4514850"/>
                <a:gd name="connsiteX3" fmla="*/ 142875 w 2744390"/>
                <a:gd name="connsiteY3" fmla="*/ 831533 h 4514850"/>
                <a:gd name="connsiteX4" fmla="*/ 1569720 w 2744390"/>
                <a:gd name="connsiteY4" fmla="*/ 2257425 h 4514850"/>
                <a:gd name="connsiteX5" fmla="*/ 142875 w 2744390"/>
                <a:gd name="connsiteY5" fmla="*/ 3683318 h 4514850"/>
                <a:gd name="connsiteX6" fmla="*/ 142875 w 2744390"/>
                <a:gd name="connsiteY6" fmla="*/ 4371975 h 4514850"/>
                <a:gd name="connsiteX7" fmla="*/ 831532 w 2744390"/>
                <a:gd name="connsiteY7" fmla="*/ 4371975 h 4514850"/>
                <a:gd name="connsiteX8" fmla="*/ 2602230 w 2744390"/>
                <a:gd name="connsiteY8" fmla="*/ 2601278 h 4514850"/>
                <a:gd name="connsiteX9" fmla="*/ 2602230 w 2744390"/>
                <a:gd name="connsiteY9" fmla="*/ 1913573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4390" h="4514850">
                  <a:moveTo>
                    <a:pt x="2602230" y="1913573"/>
                  </a:moveTo>
                  <a:lnTo>
                    <a:pt x="831532" y="142875"/>
                  </a:lnTo>
                  <a:cubicBezTo>
                    <a:pt x="641032" y="-47625"/>
                    <a:pt x="333375" y="-47625"/>
                    <a:pt x="142875" y="142875"/>
                  </a:cubicBezTo>
                  <a:cubicBezTo>
                    <a:pt x="-47625" y="333375"/>
                    <a:pt x="-47625" y="641033"/>
                    <a:pt x="142875" y="831533"/>
                  </a:cubicBezTo>
                  <a:lnTo>
                    <a:pt x="1569720" y="2257425"/>
                  </a:lnTo>
                  <a:lnTo>
                    <a:pt x="142875" y="3683318"/>
                  </a:lnTo>
                  <a:cubicBezTo>
                    <a:pt x="-47625" y="3873818"/>
                    <a:pt x="-47625" y="4181475"/>
                    <a:pt x="142875" y="4371975"/>
                  </a:cubicBezTo>
                  <a:cubicBezTo>
                    <a:pt x="333375" y="4562475"/>
                    <a:pt x="641032" y="4562475"/>
                    <a:pt x="831532" y="4371975"/>
                  </a:cubicBezTo>
                  <a:lnTo>
                    <a:pt x="2602230" y="2601278"/>
                  </a:lnTo>
                  <a:cubicBezTo>
                    <a:pt x="2791778" y="2411730"/>
                    <a:pt x="2791778" y="2103120"/>
                    <a:pt x="2602230" y="1913573"/>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lt1"/>
                </a:solidFill>
              </a:endParaRPr>
            </a:p>
          </p:txBody>
        </p:sp>
        <p:sp>
          <p:nvSpPr>
            <p:cNvPr id="8" name="Rounded Rectangle 7">
              <a:extLst>
                <a:ext uri="{FF2B5EF4-FFF2-40B4-BE49-F238E27FC236}">
                  <a16:creationId xmlns:a16="http://schemas.microsoft.com/office/drawing/2014/main" id="{36433B70-B5FD-0506-02E3-730061A72B57}"/>
                </a:ext>
              </a:extLst>
            </p:cNvPr>
            <p:cNvSpPr/>
            <p:nvPr/>
          </p:nvSpPr>
          <p:spPr>
            <a:xfrm rot="5400000">
              <a:off x="7283954" y="1146818"/>
              <a:ext cx="547973" cy="3120193"/>
            </a:xfrm>
            <a:prstGeom prst="roundRect">
              <a:avLst>
                <a:gd name="adj" fmla="val 5000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9" name="Round Single Corner Rectangle 18">
            <a:extLst>
              <a:ext uri="{FF2B5EF4-FFF2-40B4-BE49-F238E27FC236}">
                <a16:creationId xmlns:a16="http://schemas.microsoft.com/office/drawing/2014/main" id="{ABF35AE2-820A-C795-C184-50A93ACD4DF6}"/>
              </a:ext>
            </a:extLst>
          </p:cNvPr>
          <p:cNvSpPr/>
          <p:nvPr/>
        </p:nvSpPr>
        <p:spPr>
          <a:xfrm flipH="1" flipV="1">
            <a:off x="9963806" y="-1"/>
            <a:ext cx="2228192" cy="2238703"/>
          </a:xfrm>
          <a:prstGeom prst="round1Rect">
            <a:avLst>
              <a:gd name="adj" fmla="val 33961"/>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197081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A person and person leaning on a wall&#10;&#10;AI-generated content may be incorrect.">
            <a:extLst>
              <a:ext uri="{FF2B5EF4-FFF2-40B4-BE49-F238E27FC236}">
                <a16:creationId xmlns:a16="http://schemas.microsoft.com/office/drawing/2014/main" id="{9D4E7439-F947-048C-1C8B-EB8507C8CD9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532" t="16787" r="6746"/>
          <a:stretch/>
        </p:blipFill>
        <p:spPr>
          <a:xfrm>
            <a:off x="4824247" y="1"/>
            <a:ext cx="7367752" cy="5871079"/>
          </a:xfrm>
          <a:pattFill prst="pct5">
            <a:fgClr>
              <a:schemeClr val="bg1">
                <a:lumMod val="85000"/>
              </a:schemeClr>
            </a:fgClr>
            <a:bgClr>
              <a:srgbClr val="C10230"/>
            </a:bgClr>
          </a:pattFill>
        </p:spPr>
      </p:pic>
      <p:sp>
        <p:nvSpPr>
          <p:cNvPr id="3" name="TextBox 2">
            <a:extLst>
              <a:ext uri="{FF2B5EF4-FFF2-40B4-BE49-F238E27FC236}">
                <a16:creationId xmlns:a16="http://schemas.microsoft.com/office/drawing/2014/main" id="{59296DEB-6E0F-7815-2F71-1C4704038F32}"/>
              </a:ext>
            </a:extLst>
          </p:cNvPr>
          <p:cNvSpPr txBox="1"/>
          <p:nvPr/>
        </p:nvSpPr>
        <p:spPr>
          <a:xfrm>
            <a:off x="1181362" y="1879356"/>
            <a:ext cx="2925131" cy="1316517"/>
          </a:xfrm>
          <a:prstGeom prst="rect">
            <a:avLst/>
          </a:prstGeom>
          <a:noFill/>
        </p:spPr>
        <p:txBody>
          <a:bodyPr wrap="square" lIns="0" tIns="0" rIns="0" bIns="0" rtlCol="0" anchor="b">
            <a:noAutofit/>
          </a:bodyPr>
          <a:lstStyle/>
          <a:p>
            <a:pPr>
              <a:lnSpc>
                <a:spcPct val="90000"/>
              </a:lnSpc>
            </a:pPr>
            <a:r>
              <a:rPr lang="es-ES_tradnl" sz="4400" b="1">
                <a:solidFill>
                  <a:srgbClr val="C10230"/>
                </a:solidFill>
                <a:latin typeface="Arial" panose="020B0604020202020204" pitchFamily="34" charset="0"/>
                <a:ea typeface="Roboto" panose="02000000000000000000" pitchFamily="2" charset="0"/>
              </a:rPr>
              <a:t>Titular</a:t>
            </a:r>
          </a:p>
          <a:p>
            <a:pPr>
              <a:lnSpc>
                <a:spcPct val="90000"/>
              </a:lnSpc>
            </a:pPr>
            <a:r>
              <a:rPr lang="es-ES_tradnl" sz="4400" b="1">
                <a:solidFill>
                  <a:srgbClr val="C10230"/>
                </a:solidFill>
                <a:latin typeface="Arial" panose="020B0604020202020204" pitchFamily="34" charset="0"/>
                <a:ea typeface="Roboto" panose="02000000000000000000" pitchFamily="2" charset="0"/>
              </a:rPr>
              <a:t>Titular</a:t>
            </a:r>
          </a:p>
        </p:txBody>
      </p:sp>
      <p:sp>
        <p:nvSpPr>
          <p:cNvPr id="4" name="TextBox 3">
            <a:extLst>
              <a:ext uri="{FF2B5EF4-FFF2-40B4-BE49-F238E27FC236}">
                <a16:creationId xmlns:a16="http://schemas.microsoft.com/office/drawing/2014/main" id="{7BE46321-6674-F108-9E49-37D7A473F929}"/>
              </a:ext>
            </a:extLst>
          </p:cNvPr>
          <p:cNvSpPr txBox="1"/>
          <p:nvPr/>
        </p:nvSpPr>
        <p:spPr>
          <a:xfrm>
            <a:off x="1181362" y="3463375"/>
            <a:ext cx="2925132" cy="1182029"/>
          </a:xfrm>
          <a:prstGeom prst="rect">
            <a:avLst/>
          </a:prstGeom>
          <a:noFill/>
        </p:spPr>
        <p:txBody>
          <a:bodyPr wrap="square" lIns="0" tIns="0" rIns="0" bIns="0" rtlCol="0">
            <a:noAutofit/>
          </a:bodyPr>
          <a:lstStyle/>
          <a:p>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Lorem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ipsum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dolor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sit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amet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consectetur</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adipiscing</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elit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Duis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suscipit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arcu</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sed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sodales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dignissim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nisi</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ipsum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ultrices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risus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facilisis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ultrices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augue</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urna ac tortor.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Donec</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convallis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sem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ac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posuere</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ut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varius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erat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tincidunt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Integer</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quis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tempor</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nunc. Ut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elementum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nec</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massa</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sed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hendrerit</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ivamus</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 </a:t>
            </a:r>
            <a:r>
              <a:rPr lang="es-ES_tradnl" sz="1100" dirty="0" err="1">
                <a:solidFill>
                  <a:schemeClr val="tx1">
                    <a:lumMod val="75000"/>
                    <a:lumOff val="25000"/>
                  </a:schemeClr>
                </a:solidFill>
                <a:latin typeface="Arial" panose="020B0604020202020204" pitchFamily="34" charset="0"/>
                <a:ea typeface="Roboto Light" panose="02000000000000000000" pitchFamily="2" charset="0"/>
              </a:rPr>
              <a:t>lorem</a:t>
            </a:r>
            <a:r>
              <a:rPr lang="es-ES_tradnl" sz="1100" dirty="0">
                <a:solidFill>
                  <a:schemeClr val="tx1">
                    <a:lumMod val="75000"/>
                    <a:lumOff val="25000"/>
                  </a:schemeClr>
                </a:solidFill>
                <a:latin typeface="Arial" panose="020B0604020202020204" pitchFamily="34" charset="0"/>
                <a:ea typeface="Roboto Light" panose="02000000000000000000" pitchFamily="2" charset="0"/>
              </a:rPr>
              <a:t>.</a:t>
            </a:r>
          </a:p>
        </p:txBody>
      </p:sp>
      <p:grpSp>
        <p:nvGrpSpPr>
          <p:cNvPr id="6" name="Group 5">
            <a:extLst>
              <a:ext uri="{FF2B5EF4-FFF2-40B4-BE49-F238E27FC236}">
                <a16:creationId xmlns:a16="http://schemas.microsoft.com/office/drawing/2014/main" id="{0B40B7AA-333D-51DF-4A2C-0586ACA7A84A}"/>
              </a:ext>
            </a:extLst>
          </p:cNvPr>
          <p:cNvGrpSpPr/>
          <p:nvPr/>
        </p:nvGrpSpPr>
        <p:grpSpPr>
          <a:xfrm>
            <a:off x="1181362" y="5044266"/>
            <a:ext cx="241614" cy="209202"/>
            <a:chOff x="5997844" y="1356102"/>
            <a:chExt cx="3120193" cy="2701622"/>
          </a:xfrm>
        </p:grpSpPr>
        <p:sp>
          <p:nvSpPr>
            <p:cNvPr id="7" name="Graphic 8">
              <a:extLst>
                <a:ext uri="{FF2B5EF4-FFF2-40B4-BE49-F238E27FC236}">
                  <a16:creationId xmlns:a16="http://schemas.microsoft.com/office/drawing/2014/main" id="{A9025D5A-6010-12B7-CA40-3A739006D033}"/>
                </a:ext>
              </a:extLst>
            </p:cNvPr>
            <p:cNvSpPr/>
            <p:nvPr/>
          </p:nvSpPr>
          <p:spPr>
            <a:xfrm>
              <a:off x="7475832" y="1356102"/>
              <a:ext cx="1642204" cy="2701622"/>
            </a:xfrm>
            <a:custGeom>
              <a:avLst/>
              <a:gdLst>
                <a:gd name="connsiteX0" fmla="*/ 2602230 w 2744390"/>
                <a:gd name="connsiteY0" fmla="*/ 1913573 h 4514850"/>
                <a:gd name="connsiteX1" fmla="*/ 831532 w 2744390"/>
                <a:gd name="connsiteY1" fmla="*/ 142875 h 4514850"/>
                <a:gd name="connsiteX2" fmla="*/ 142875 w 2744390"/>
                <a:gd name="connsiteY2" fmla="*/ 142875 h 4514850"/>
                <a:gd name="connsiteX3" fmla="*/ 142875 w 2744390"/>
                <a:gd name="connsiteY3" fmla="*/ 831533 h 4514850"/>
                <a:gd name="connsiteX4" fmla="*/ 1569720 w 2744390"/>
                <a:gd name="connsiteY4" fmla="*/ 2257425 h 4514850"/>
                <a:gd name="connsiteX5" fmla="*/ 142875 w 2744390"/>
                <a:gd name="connsiteY5" fmla="*/ 3683318 h 4514850"/>
                <a:gd name="connsiteX6" fmla="*/ 142875 w 2744390"/>
                <a:gd name="connsiteY6" fmla="*/ 4371975 h 4514850"/>
                <a:gd name="connsiteX7" fmla="*/ 831532 w 2744390"/>
                <a:gd name="connsiteY7" fmla="*/ 4371975 h 4514850"/>
                <a:gd name="connsiteX8" fmla="*/ 2602230 w 2744390"/>
                <a:gd name="connsiteY8" fmla="*/ 2601278 h 4514850"/>
                <a:gd name="connsiteX9" fmla="*/ 2602230 w 2744390"/>
                <a:gd name="connsiteY9" fmla="*/ 1913573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4390" h="4514850">
                  <a:moveTo>
                    <a:pt x="2602230" y="1913573"/>
                  </a:moveTo>
                  <a:lnTo>
                    <a:pt x="831532" y="142875"/>
                  </a:lnTo>
                  <a:cubicBezTo>
                    <a:pt x="641032" y="-47625"/>
                    <a:pt x="333375" y="-47625"/>
                    <a:pt x="142875" y="142875"/>
                  </a:cubicBezTo>
                  <a:cubicBezTo>
                    <a:pt x="-47625" y="333375"/>
                    <a:pt x="-47625" y="641033"/>
                    <a:pt x="142875" y="831533"/>
                  </a:cubicBezTo>
                  <a:lnTo>
                    <a:pt x="1569720" y="2257425"/>
                  </a:lnTo>
                  <a:lnTo>
                    <a:pt x="142875" y="3683318"/>
                  </a:lnTo>
                  <a:cubicBezTo>
                    <a:pt x="-47625" y="3873818"/>
                    <a:pt x="-47625" y="4181475"/>
                    <a:pt x="142875" y="4371975"/>
                  </a:cubicBezTo>
                  <a:cubicBezTo>
                    <a:pt x="333375" y="4562475"/>
                    <a:pt x="641032" y="4562475"/>
                    <a:pt x="831532" y="4371975"/>
                  </a:cubicBezTo>
                  <a:lnTo>
                    <a:pt x="2602230" y="2601278"/>
                  </a:lnTo>
                  <a:cubicBezTo>
                    <a:pt x="2791778" y="2411730"/>
                    <a:pt x="2791778" y="2103120"/>
                    <a:pt x="2602230" y="1913573"/>
                  </a:cubicBezTo>
                  <a:close/>
                </a:path>
              </a:pathLst>
            </a:custGeom>
            <a:solidFill>
              <a:srgbClr val="C1023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lt1"/>
                </a:solidFill>
              </a:endParaRPr>
            </a:p>
          </p:txBody>
        </p:sp>
        <p:sp>
          <p:nvSpPr>
            <p:cNvPr id="8" name="Rounded Rectangle 7">
              <a:extLst>
                <a:ext uri="{FF2B5EF4-FFF2-40B4-BE49-F238E27FC236}">
                  <a16:creationId xmlns:a16="http://schemas.microsoft.com/office/drawing/2014/main" id="{21E494CB-9E29-390A-49D9-A8A68E255256}"/>
                </a:ext>
              </a:extLst>
            </p:cNvPr>
            <p:cNvSpPr/>
            <p:nvPr/>
          </p:nvSpPr>
          <p:spPr>
            <a:xfrm rot="5400000">
              <a:off x="7283954" y="1146818"/>
              <a:ext cx="547973" cy="3120193"/>
            </a:xfrm>
            <a:prstGeom prst="roundRect">
              <a:avLst>
                <a:gd name="adj" fmla="val 50000"/>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5" name="Round Single Corner Rectangle 14">
            <a:extLst>
              <a:ext uri="{FF2B5EF4-FFF2-40B4-BE49-F238E27FC236}">
                <a16:creationId xmlns:a16="http://schemas.microsoft.com/office/drawing/2014/main" id="{304EF0C3-2B80-7E1C-83DA-96A5853A41D5}"/>
              </a:ext>
            </a:extLst>
          </p:cNvPr>
          <p:cNvSpPr/>
          <p:nvPr/>
        </p:nvSpPr>
        <p:spPr>
          <a:xfrm>
            <a:off x="7445829" y="4414780"/>
            <a:ext cx="3891355" cy="1456300"/>
          </a:xfrm>
          <a:prstGeom prst="round1Rect">
            <a:avLst>
              <a:gd name="adj" fmla="val 33191"/>
            </a:avLst>
          </a:prstGeom>
          <a:solidFill>
            <a:srgbClr val="C1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TextBox 15">
            <a:extLst>
              <a:ext uri="{FF2B5EF4-FFF2-40B4-BE49-F238E27FC236}">
                <a16:creationId xmlns:a16="http://schemas.microsoft.com/office/drawing/2014/main" id="{FF85CCA6-F779-BFBA-C83D-172C14E7A2E7}"/>
              </a:ext>
            </a:extLst>
          </p:cNvPr>
          <p:cNvSpPr txBox="1"/>
          <p:nvPr/>
        </p:nvSpPr>
        <p:spPr>
          <a:xfrm>
            <a:off x="8597764" y="4701719"/>
            <a:ext cx="2337416" cy="279212"/>
          </a:xfrm>
          <a:prstGeom prst="rect">
            <a:avLst/>
          </a:prstGeom>
          <a:noFill/>
        </p:spPr>
        <p:txBody>
          <a:bodyPr wrap="square" lIns="0" tIns="0" rIns="0" bIns="0" rtlCol="0" anchor="b">
            <a:noAutofit/>
          </a:bodyPr>
          <a:lstStyle/>
          <a:p>
            <a:pPr>
              <a:lnSpc>
                <a:spcPct val="90000"/>
              </a:lnSpc>
            </a:pPr>
            <a:r>
              <a:rPr lang="es-ES_tradnl" sz="1800" b="1">
                <a:solidFill>
                  <a:schemeClr val="bg1"/>
                </a:solidFill>
                <a:latin typeface="Arial" panose="020B0604020202020204" pitchFamily="34" charset="0"/>
                <a:ea typeface="Roboto" panose="02000000000000000000" pitchFamily="2" charset="0"/>
              </a:rPr>
              <a:t>Encabezado</a:t>
            </a:r>
          </a:p>
        </p:txBody>
      </p:sp>
      <p:sp>
        <p:nvSpPr>
          <p:cNvPr id="17" name="TextBox 16">
            <a:extLst>
              <a:ext uri="{FF2B5EF4-FFF2-40B4-BE49-F238E27FC236}">
                <a16:creationId xmlns:a16="http://schemas.microsoft.com/office/drawing/2014/main" id="{DE6CE1F8-F389-BCFF-3E76-D7BDADF7DCEF}"/>
              </a:ext>
            </a:extLst>
          </p:cNvPr>
          <p:cNvSpPr txBox="1"/>
          <p:nvPr/>
        </p:nvSpPr>
        <p:spPr>
          <a:xfrm>
            <a:off x="8597764" y="5032228"/>
            <a:ext cx="2337416" cy="514729"/>
          </a:xfrm>
          <a:prstGeom prst="rect">
            <a:avLst/>
          </a:prstGeom>
          <a:noFill/>
        </p:spPr>
        <p:txBody>
          <a:bodyPr wrap="square" lIns="0" tIns="0" rIns="0" bIns="0" rtlCol="0">
            <a:noAutofit/>
          </a:bodyPr>
          <a:lstStyle/>
          <a:p>
            <a:r>
              <a:rPr lang="es-ES_tradnl" sz="1100" dirty="0" err="1">
                <a:solidFill>
                  <a:schemeClr val="bg1"/>
                </a:solidFill>
                <a:latin typeface="Arial" panose="020B0604020202020204" pitchFamily="34" charset="0"/>
                <a:ea typeface="Roboto Light" panose="02000000000000000000" pitchFamily="2" charset="0"/>
              </a:rPr>
              <a:t>Lorem</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ipsum</a:t>
            </a:r>
            <a:r>
              <a:rPr lang="es-ES_tradnl" sz="1100" dirty="0">
                <a:solidFill>
                  <a:schemeClr val="bg1"/>
                </a:solidFill>
                <a:latin typeface="Arial" panose="020B0604020202020204" pitchFamily="34" charset="0"/>
                <a:ea typeface="Roboto Light" panose="02000000000000000000" pitchFamily="2" charset="0"/>
              </a:rPr>
              <a:t> dolor </a:t>
            </a:r>
            <a:r>
              <a:rPr lang="es-ES_tradnl" sz="1100" dirty="0" err="1">
                <a:solidFill>
                  <a:schemeClr val="bg1"/>
                </a:solidFill>
                <a:latin typeface="Arial" panose="020B0604020202020204" pitchFamily="34" charset="0"/>
                <a:ea typeface="Roboto Light" panose="02000000000000000000" pitchFamily="2" charset="0"/>
              </a:rPr>
              <a:t>sit</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amet</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consect</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adipiscing</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elit</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Duis</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suscipit</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arcu</a:t>
            </a:r>
            <a:r>
              <a:rPr lang="es-ES_tradnl" sz="1100" dirty="0">
                <a:solidFill>
                  <a:schemeClr val="bg1"/>
                </a:solidFill>
                <a:latin typeface="Arial" panose="020B0604020202020204" pitchFamily="34" charset="0"/>
                <a:ea typeface="Roboto Light" panose="02000000000000000000" pitchFamily="2" charset="0"/>
              </a:rPr>
              <a:t> sed </a:t>
            </a:r>
            <a:r>
              <a:rPr lang="es-ES_tradnl" sz="1100" dirty="0" err="1">
                <a:solidFill>
                  <a:schemeClr val="bg1"/>
                </a:solidFill>
                <a:latin typeface="Arial" panose="020B0604020202020204" pitchFamily="34" charset="0"/>
                <a:ea typeface="Roboto Light" panose="02000000000000000000" pitchFamily="2" charset="0"/>
              </a:rPr>
              <a:t>sodales</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dignissim</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nisi</a:t>
            </a:r>
            <a:r>
              <a:rPr lang="es-ES_tradnl" sz="1100" dirty="0">
                <a:solidFill>
                  <a:schemeClr val="bg1"/>
                </a:solidFill>
                <a:latin typeface="Arial" panose="020B0604020202020204" pitchFamily="34" charset="0"/>
                <a:ea typeface="Roboto Light" panose="02000000000000000000" pitchFamily="2" charset="0"/>
              </a:rPr>
              <a:t> </a:t>
            </a:r>
            <a:r>
              <a:rPr lang="es-ES_tradnl" sz="1100" dirty="0" err="1">
                <a:solidFill>
                  <a:schemeClr val="bg1"/>
                </a:solidFill>
                <a:latin typeface="Arial" panose="020B0604020202020204" pitchFamily="34" charset="0"/>
                <a:ea typeface="Roboto Light" panose="02000000000000000000" pitchFamily="2" charset="0"/>
              </a:rPr>
              <a:t>ipsum</a:t>
            </a:r>
            <a:r>
              <a:rPr lang="es-ES_tradnl" sz="1100" dirty="0">
                <a:solidFill>
                  <a:schemeClr val="bg1"/>
                </a:solidFill>
                <a:latin typeface="Arial" panose="020B0604020202020204" pitchFamily="34" charset="0"/>
                <a:ea typeface="Roboto Light" panose="02000000000000000000" pitchFamily="2" charset="0"/>
              </a:rPr>
              <a:t> ultra.</a:t>
            </a:r>
          </a:p>
        </p:txBody>
      </p:sp>
      <p:sp>
        <p:nvSpPr>
          <p:cNvPr id="55" name="Round Single Corner Rectangle 54">
            <a:extLst>
              <a:ext uri="{FF2B5EF4-FFF2-40B4-BE49-F238E27FC236}">
                <a16:creationId xmlns:a16="http://schemas.microsoft.com/office/drawing/2014/main" id="{AB24B41B-A446-2221-BDEC-416D83C9849B}"/>
              </a:ext>
            </a:extLst>
          </p:cNvPr>
          <p:cNvSpPr/>
          <p:nvPr/>
        </p:nvSpPr>
        <p:spPr>
          <a:xfrm flipH="1">
            <a:off x="6268603" y="5328178"/>
            <a:ext cx="1177226" cy="1085804"/>
          </a:xfrm>
          <a:prstGeom prst="round1Rect">
            <a:avLst>
              <a:gd name="adj" fmla="val 36217"/>
            </a:avLst>
          </a:prstGeom>
          <a:solidFill>
            <a:srgbClr val="6F72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Freeform: Shape 262">
            <a:extLst>
              <a:ext uri="{FF2B5EF4-FFF2-40B4-BE49-F238E27FC236}">
                <a16:creationId xmlns:a16="http://schemas.microsoft.com/office/drawing/2014/main" id="{AE5A29ED-506B-9F0A-E183-61924793EB90}"/>
              </a:ext>
            </a:extLst>
          </p:cNvPr>
          <p:cNvSpPr/>
          <p:nvPr/>
        </p:nvSpPr>
        <p:spPr>
          <a:xfrm>
            <a:off x="7873242" y="4906710"/>
            <a:ext cx="441960" cy="472440"/>
          </a:xfrm>
          <a:custGeom>
            <a:avLst/>
            <a:gdLst>
              <a:gd name="connsiteX0" fmla="*/ 387172 w 441960"/>
              <a:gd name="connsiteY0" fmla="*/ 272415 h 472440"/>
              <a:gd name="connsiteX1" fmla="*/ 437312 w 441960"/>
              <a:gd name="connsiteY1" fmla="*/ 325298 h 472440"/>
              <a:gd name="connsiteX2" fmla="*/ 404698 w 441960"/>
              <a:gd name="connsiteY2" fmla="*/ 381838 h 472440"/>
              <a:gd name="connsiteX3" fmla="*/ 333832 w 441960"/>
              <a:gd name="connsiteY3" fmla="*/ 364922 h 472440"/>
              <a:gd name="connsiteX4" fmla="*/ 281711 w 441960"/>
              <a:gd name="connsiteY4" fmla="*/ 395097 h 472440"/>
              <a:gd name="connsiteX5" fmla="*/ 260985 w 441960"/>
              <a:gd name="connsiteY5" fmla="*/ 465049 h 472440"/>
              <a:gd name="connsiteX6" fmla="*/ 195758 w 441960"/>
              <a:gd name="connsiteY6" fmla="*/ 465049 h 472440"/>
              <a:gd name="connsiteX7" fmla="*/ 175031 w 441960"/>
              <a:gd name="connsiteY7" fmla="*/ 395097 h 472440"/>
              <a:gd name="connsiteX8" fmla="*/ 122911 w 441960"/>
              <a:gd name="connsiteY8" fmla="*/ 364922 h 472440"/>
              <a:gd name="connsiteX9" fmla="*/ 52044 w 441960"/>
              <a:gd name="connsiteY9" fmla="*/ 381838 h 472440"/>
              <a:gd name="connsiteX10" fmla="*/ 19431 w 441960"/>
              <a:gd name="connsiteY10" fmla="*/ 325298 h 472440"/>
              <a:gd name="connsiteX11" fmla="*/ 69571 w 441960"/>
              <a:gd name="connsiteY11" fmla="*/ 272415 h 472440"/>
              <a:gd name="connsiteX12" fmla="*/ 66675 w 441960"/>
              <a:gd name="connsiteY12" fmla="*/ 242240 h 472440"/>
              <a:gd name="connsiteX13" fmla="*/ 69571 w 441960"/>
              <a:gd name="connsiteY13" fmla="*/ 212065 h 472440"/>
              <a:gd name="connsiteX14" fmla="*/ 19431 w 441960"/>
              <a:gd name="connsiteY14" fmla="*/ 159182 h 472440"/>
              <a:gd name="connsiteX15" fmla="*/ 52044 w 441960"/>
              <a:gd name="connsiteY15" fmla="*/ 102642 h 472440"/>
              <a:gd name="connsiteX16" fmla="*/ 122911 w 441960"/>
              <a:gd name="connsiteY16" fmla="*/ 119558 h 472440"/>
              <a:gd name="connsiteX17" fmla="*/ 175031 w 441960"/>
              <a:gd name="connsiteY17" fmla="*/ 89383 h 472440"/>
              <a:gd name="connsiteX18" fmla="*/ 195758 w 441960"/>
              <a:gd name="connsiteY18" fmla="*/ 19431 h 472440"/>
              <a:gd name="connsiteX19" fmla="*/ 260985 w 441960"/>
              <a:gd name="connsiteY19" fmla="*/ 19431 h 472440"/>
              <a:gd name="connsiteX20" fmla="*/ 281711 w 441960"/>
              <a:gd name="connsiteY20" fmla="*/ 89383 h 472440"/>
              <a:gd name="connsiteX21" fmla="*/ 333832 w 441960"/>
              <a:gd name="connsiteY21" fmla="*/ 119558 h 472440"/>
              <a:gd name="connsiteX22" fmla="*/ 404698 w 441960"/>
              <a:gd name="connsiteY22" fmla="*/ 102642 h 472440"/>
              <a:gd name="connsiteX23" fmla="*/ 437312 w 441960"/>
              <a:gd name="connsiteY23" fmla="*/ 159182 h 472440"/>
              <a:gd name="connsiteX24" fmla="*/ 387172 w 441960"/>
              <a:gd name="connsiteY24" fmla="*/ 212065 h 472440"/>
              <a:gd name="connsiteX25" fmla="*/ 390068 w 441960"/>
              <a:gd name="connsiteY25" fmla="*/ 242240 h 472440"/>
              <a:gd name="connsiteX26" fmla="*/ 387172 w 441960"/>
              <a:gd name="connsiteY26" fmla="*/ 272415 h 472440"/>
              <a:gd name="connsiteX27" fmla="*/ 228219 w 441960"/>
              <a:gd name="connsiteY27" fmla="*/ 140589 h 472440"/>
              <a:gd name="connsiteX28" fmla="*/ 126568 w 441960"/>
              <a:gd name="connsiteY28" fmla="*/ 242240 h 472440"/>
              <a:gd name="connsiteX29" fmla="*/ 228219 w 441960"/>
              <a:gd name="connsiteY29" fmla="*/ 343891 h 472440"/>
              <a:gd name="connsiteX30" fmla="*/ 329870 w 441960"/>
              <a:gd name="connsiteY30" fmla="*/ 242240 h 472440"/>
              <a:gd name="connsiteX31" fmla="*/ 228219 w 441960"/>
              <a:gd name="connsiteY31" fmla="*/ 140589 h 472440"/>
              <a:gd name="connsiteX32" fmla="*/ 228219 w 441960"/>
              <a:gd name="connsiteY32" fmla="*/ 190576 h 472440"/>
              <a:gd name="connsiteX33" fmla="*/ 228219 w 441960"/>
              <a:gd name="connsiteY33" fmla="*/ 242240 h 472440"/>
              <a:gd name="connsiteX34" fmla="*/ 281559 w 441960"/>
              <a:gd name="connsiteY34" fmla="*/ 242240 h 47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1960" h="472440">
                <a:moveTo>
                  <a:pt x="387172" y="272415"/>
                </a:moveTo>
                <a:lnTo>
                  <a:pt x="437312" y="325298"/>
                </a:lnTo>
                <a:lnTo>
                  <a:pt x="404698" y="381838"/>
                </a:lnTo>
                <a:lnTo>
                  <a:pt x="333832" y="364922"/>
                </a:lnTo>
                <a:cubicBezTo>
                  <a:pt x="318592" y="378028"/>
                  <a:pt x="301066" y="388239"/>
                  <a:pt x="281711" y="395097"/>
                </a:cubicBezTo>
                <a:lnTo>
                  <a:pt x="260985" y="465049"/>
                </a:lnTo>
                <a:lnTo>
                  <a:pt x="195758" y="465049"/>
                </a:lnTo>
                <a:lnTo>
                  <a:pt x="175031" y="395097"/>
                </a:lnTo>
                <a:cubicBezTo>
                  <a:pt x="155677" y="388392"/>
                  <a:pt x="137998" y="378028"/>
                  <a:pt x="122911" y="364922"/>
                </a:cubicBezTo>
                <a:lnTo>
                  <a:pt x="52044" y="381838"/>
                </a:lnTo>
                <a:lnTo>
                  <a:pt x="19431" y="325298"/>
                </a:lnTo>
                <a:lnTo>
                  <a:pt x="69571" y="272415"/>
                </a:lnTo>
                <a:cubicBezTo>
                  <a:pt x="67742" y="262662"/>
                  <a:pt x="66675" y="252603"/>
                  <a:pt x="66675" y="242240"/>
                </a:cubicBezTo>
                <a:cubicBezTo>
                  <a:pt x="66675" y="231877"/>
                  <a:pt x="67742" y="221818"/>
                  <a:pt x="69571" y="212065"/>
                </a:cubicBezTo>
                <a:lnTo>
                  <a:pt x="19431" y="159182"/>
                </a:lnTo>
                <a:lnTo>
                  <a:pt x="52044" y="102642"/>
                </a:lnTo>
                <a:lnTo>
                  <a:pt x="122911" y="119558"/>
                </a:lnTo>
                <a:cubicBezTo>
                  <a:pt x="138151" y="106452"/>
                  <a:pt x="155677" y="96241"/>
                  <a:pt x="175031" y="89383"/>
                </a:cubicBezTo>
                <a:lnTo>
                  <a:pt x="195758" y="19431"/>
                </a:lnTo>
                <a:lnTo>
                  <a:pt x="260985" y="19431"/>
                </a:lnTo>
                <a:lnTo>
                  <a:pt x="281711" y="89383"/>
                </a:lnTo>
                <a:cubicBezTo>
                  <a:pt x="301066" y="96088"/>
                  <a:pt x="318744" y="106452"/>
                  <a:pt x="333832" y="119558"/>
                </a:cubicBezTo>
                <a:lnTo>
                  <a:pt x="404698" y="102642"/>
                </a:lnTo>
                <a:lnTo>
                  <a:pt x="437312" y="159182"/>
                </a:lnTo>
                <a:lnTo>
                  <a:pt x="387172" y="212065"/>
                </a:lnTo>
                <a:cubicBezTo>
                  <a:pt x="389001" y="221818"/>
                  <a:pt x="390068" y="231877"/>
                  <a:pt x="390068" y="242240"/>
                </a:cubicBezTo>
                <a:cubicBezTo>
                  <a:pt x="390068" y="252603"/>
                  <a:pt x="389001" y="262662"/>
                  <a:pt x="387172" y="272415"/>
                </a:cubicBezTo>
                <a:close/>
                <a:moveTo>
                  <a:pt x="228219" y="140589"/>
                </a:moveTo>
                <a:cubicBezTo>
                  <a:pt x="172136" y="140589"/>
                  <a:pt x="126568" y="186005"/>
                  <a:pt x="126568" y="242240"/>
                </a:cubicBezTo>
                <a:cubicBezTo>
                  <a:pt x="126568" y="298323"/>
                  <a:pt x="171984" y="343891"/>
                  <a:pt x="228219" y="343891"/>
                </a:cubicBezTo>
                <a:cubicBezTo>
                  <a:pt x="284302" y="343891"/>
                  <a:pt x="329870" y="298475"/>
                  <a:pt x="329870" y="242240"/>
                </a:cubicBezTo>
                <a:cubicBezTo>
                  <a:pt x="329717" y="186157"/>
                  <a:pt x="284302" y="140589"/>
                  <a:pt x="228219" y="140589"/>
                </a:cubicBezTo>
                <a:close/>
                <a:moveTo>
                  <a:pt x="228219" y="190576"/>
                </a:moveTo>
                <a:lnTo>
                  <a:pt x="228219" y="242240"/>
                </a:lnTo>
                <a:lnTo>
                  <a:pt x="281559" y="242240"/>
                </a:lnTo>
              </a:path>
            </a:pathLst>
          </a:custGeom>
          <a:noFill/>
          <a:ln w="19050" cap="rnd">
            <a:solidFill>
              <a:schemeClr val="bg1"/>
            </a:solidFill>
            <a:prstDash val="solid"/>
            <a:round/>
          </a:ln>
        </p:spPr>
        <p:txBody>
          <a:bodyPr rtlCol="0" anchor="ctr"/>
          <a:lstStyle/>
          <a:p>
            <a:endParaRPr lang="ru-UA"/>
          </a:p>
        </p:txBody>
      </p:sp>
    </p:spTree>
    <p:extLst>
      <p:ext uri="{BB962C8B-B14F-4D97-AF65-F5344CB8AC3E}">
        <p14:creationId xmlns:p14="http://schemas.microsoft.com/office/powerpoint/2010/main" val="1061830711"/>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3F403F"/>
      </a:dk2>
      <a:lt2>
        <a:srgbClr val="FFFFFF"/>
      </a:lt2>
      <a:accent1>
        <a:srgbClr val="0802A3"/>
      </a:accent1>
      <a:accent2>
        <a:srgbClr val="FF4B91"/>
      </a:accent2>
      <a:accent3>
        <a:srgbClr val="FFAE1A"/>
      </a:accent3>
      <a:accent4>
        <a:srgbClr val="02334B"/>
      </a:accent4>
      <a:accent5>
        <a:srgbClr val="974622"/>
      </a:accent5>
      <a:accent6>
        <a:srgbClr val="C0C0C0"/>
      </a:accent6>
      <a:hlink>
        <a:srgbClr val="1401A2"/>
      </a:hlink>
      <a:folHlink>
        <a:srgbClr val="1401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78FFD352E6FA48A15EEFA7598FA455" ma:contentTypeVersion="13" ma:contentTypeDescription="Create a new document." ma:contentTypeScope="" ma:versionID="8b25dbd9d4e8f44630080d3c6d9c4dc1">
  <xsd:schema xmlns:xsd="http://www.w3.org/2001/XMLSchema" xmlns:xs="http://www.w3.org/2001/XMLSchema" xmlns:p="http://schemas.microsoft.com/office/2006/metadata/properties" xmlns:ns2="e81d36d3-eb01-4eba-af03-9208764b3057" xmlns:ns3="c7385a2e-825d-4aea-ad6a-853ac47cbe43" targetNamespace="http://schemas.microsoft.com/office/2006/metadata/properties" ma:root="true" ma:fieldsID="892500bbf8c9ef765f86d8025294f063" ns2:_="" ns3:_="">
    <xsd:import namespace="e81d36d3-eb01-4eba-af03-9208764b3057"/>
    <xsd:import namespace="c7385a2e-825d-4aea-ad6a-853ac47cbe43"/>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1d36d3-eb01-4eba-af03-9208764b305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d861b30f-9ea3-4d2d-8a8c-635799609ef9"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385a2e-825d-4aea-ad6a-853ac47cbe4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26464c9-fa05-43b2-94d6-fc59e659aa99}" ma:internalName="TaxCatchAll" ma:showField="CatchAllData" ma:web="c7385a2e-825d-4aea-ad6a-853ac47cbe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81d36d3-eb01-4eba-af03-9208764b3057">
      <Terms xmlns="http://schemas.microsoft.com/office/infopath/2007/PartnerControls"/>
    </lcf76f155ced4ddcb4097134ff3c332f>
    <TaxCatchAll xmlns="c7385a2e-825d-4aea-ad6a-853ac47cbe43" xsi:nil="true"/>
  </documentManagement>
</p:properties>
</file>

<file path=customXml/itemProps1.xml><?xml version="1.0" encoding="utf-8"?>
<ds:datastoreItem xmlns:ds="http://schemas.openxmlformats.org/officeDocument/2006/customXml" ds:itemID="{0AD04546-AEF1-4235-94E2-AE74CADFCA09}"/>
</file>

<file path=customXml/itemProps2.xml><?xml version="1.0" encoding="utf-8"?>
<ds:datastoreItem xmlns:ds="http://schemas.openxmlformats.org/officeDocument/2006/customXml" ds:itemID="{9F509CA2-5479-4FEF-B319-93590C2BAB2D}"/>
</file>

<file path=customXml/itemProps3.xml><?xml version="1.0" encoding="utf-8"?>
<ds:datastoreItem xmlns:ds="http://schemas.openxmlformats.org/officeDocument/2006/customXml" ds:itemID="{C53B69A3-63D0-4231-AB16-0923B7EECBA7}"/>
</file>

<file path=docProps/app.xml><?xml version="1.0" encoding="utf-8"?>
<Properties xmlns="http://schemas.openxmlformats.org/officeDocument/2006/extended-properties" xmlns:vt="http://schemas.openxmlformats.org/officeDocument/2006/docPropsVTypes">
  <TotalTime>50184</TotalTime>
  <Words>1487</Words>
  <Application>Microsoft Macintosh PowerPoint</Application>
  <PresentationFormat>Widescreen</PresentationFormat>
  <Paragraphs>125</Paragraphs>
  <Slides>28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Rizkialdy Pratama</dc:creator>
  <cp:lastModifiedBy>(Estudiante) Pablo Andrés Jácome Ruiz</cp:lastModifiedBy>
  <cp:revision>288</cp:revision>
  <dcterms:created xsi:type="dcterms:W3CDTF">2021-11-01T02:42:52Z</dcterms:created>
  <dcterms:modified xsi:type="dcterms:W3CDTF">2025-01-16T19:44:18Z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0x0101009478FFD352E6FA48A15EEFA7598FA455</vt:lpwstr>
  </property>
</Properties>
</file>