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1" r:id="rId5"/>
  </p:sldMasterIdLst>
  <p:notesMasterIdLst>
    <p:notesMasterId r:id="rId14"/>
  </p:notesMasterIdLst>
  <p:sldIdLst>
    <p:sldId id="1192" r:id="rId6"/>
    <p:sldId id="274" r:id="rId7"/>
    <p:sldId id="1183" r:id="rId8"/>
    <p:sldId id="1169" r:id="rId9"/>
    <p:sldId id="1171" r:id="rId10"/>
    <p:sldId id="1172" r:id="rId11"/>
    <p:sldId id="1194" r:id="rId12"/>
    <p:sldId id="119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3E2E3"/>
    <a:srgbClr val="1D1D1B"/>
    <a:srgbClr val="AB053B"/>
    <a:srgbClr val="FB79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5EED44-1AF0-4241-88AA-E9A34EFC7AAA}" v="8" dt="2023-03-16T14:03:31.094"/>
    <p1510:client id="{DEDC5604-2E52-4E2E-AEB1-9A867E9B88BF}" v="59" dt="2023-03-10T14:53:33.8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e Estefania Calderon" userId="S::nicole.calderon@udla.edu.ec::1ba91223-61a6-40ba-941e-d458bf4869af" providerId="AD" clId="Web-{785EED44-1AF0-4241-88AA-E9A34EFC7AAA}"/>
    <pc:docChg chg="modSld">
      <pc:chgData name="Nicole Estefania Calderon" userId="S::nicole.calderon@udla.edu.ec::1ba91223-61a6-40ba-941e-d458bf4869af" providerId="AD" clId="Web-{785EED44-1AF0-4241-88AA-E9A34EFC7AAA}" dt="2023-03-16T14:03:31.094" v="4"/>
      <pc:docMkLst>
        <pc:docMk/>
      </pc:docMkLst>
      <pc:sldChg chg="addSp delSp modSp">
        <pc:chgData name="Nicole Estefania Calderon" userId="S::nicole.calderon@udla.edu.ec::1ba91223-61a6-40ba-941e-d458bf4869af" providerId="AD" clId="Web-{785EED44-1AF0-4241-88AA-E9A34EFC7AAA}" dt="2023-03-16T14:03:31.094" v="4"/>
        <pc:sldMkLst>
          <pc:docMk/>
          <pc:sldMk cId="0" sldId="1192"/>
        </pc:sldMkLst>
        <pc:spChg chg="del mod">
          <ac:chgData name="Nicole Estefania Calderon" userId="S::nicole.calderon@udla.edu.ec::1ba91223-61a6-40ba-941e-d458bf4869af" providerId="AD" clId="Web-{785EED44-1AF0-4241-88AA-E9A34EFC7AAA}" dt="2023-03-16T14:03:25.735" v="2"/>
          <ac:spMkLst>
            <pc:docMk/>
            <pc:sldMk cId="0" sldId="1192"/>
            <ac:spMk id="2" creationId="{00000000-0000-0000-0000-000000000000}"/>
          </ac:spMkLst>
        </pc:spChg>
        <pc:spChg chg="add del mod">
          <ac:chgData name="Nicole Estefania Calderon" userId="S::nicole.calderon@udla.edu.ec::1ba91223-61a6-40ba-941e-d458bf4869af" providerId="AD" clId="Web-{785EED44-1AF0-4241-88AA-E9A34EFC7AAA}" dt="2023-03-16T14:03:31.094" v="4"/>
          <ac:spMkLst>
            <pc:docMk/>
            <pc:sldMk cId="0" sldId="1192"/>
            <ac:spMk id="5" creationId="{1FDF7DB9-DA97-3867-72A8-AE7908A8201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C"/>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3FA754-D7EF-BA4C-9338-CE735B45D0AC}" type="datetimeFigureOut">
              <a:rPr lang="es-EC" smtClean="0"/>
              <a:t>16/3/2023</a:t>
            </a:fld>
            <a:endParaRPr lang="es-EC"/>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C"/>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C"/>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62BB37-4638-C84F-A76F-0716BB15A4FF}" type="slidenum">
              <a:rPr lang="es-EC" smtClean="0"/>
              <a:t>‹Nº›</a:t>
            </a:fld>
            <a:endParaRPr lang="es-EC"/>
          </a:p>
        </p:txBody>
      </p:sp>
    </p:spTree>
    <p:extLst>
      <p:ext uri="{BB962C8B-B14F-4D97-AF65-F5344CB8AC3E}">
        <p14:creationId xmlns:p14="http://schemas.microsoft.com/office/powerpoint/2010/main" val="662834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ortada">
    <p:bg>
      <p:bgRef idx="1001">
        <a:schemeClr val="bg1"/>
      </p:bgRef>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2686" y="5262350"/>
            <a:ext cx="9144000" cy="505026"/>
          </a:xfrm>
        </p:spPr>
        <p:txBody>
          <a:bodyPr>
            <a:normAutofit/>
          </a:bodyPr>
          <a:lstStyle>
            <a:lvl1pPr marL="0" indent="0" algn="ctr">
              <a:buNone/>
              <a:defRPr sz="28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s-EC" noProof="0"/>
          </a:p>
        </p:txBody>
      </p:sp>
      <p:sp>
        <p:nvSpPr>
          <p:cNvPr id="4" name="Date Placeholder 3"/>
          <p:cNvSpPr>
            <a:spLocks noGrp="1"/>
          </p:cNvSpPr>
          <p:nvPr>
            <p:ph type="dt" sz="half" idx="10"/>
          </p:nvPr>
        </p:nvSpPr>
        <p:spPr>
          <a:xfrm>
            <a:off x="4816104" y="5923744"/>
            <a:ext cx="2743200" cy="365125"/>
          </a:xfrm>
          <a:prstGeom prst="rect">
            <a:avLst/>
          </a:prstGeom>
        </p:spPr>
        <p:txBody>
          <a:bodyPr/>
          <a:lstStyle>
            <a:lvl1pPr algn="ctr">
              <a:defRPr b="0">
                <a:latin typeface="+mj-lt"/>
              </a:defRPr>
            </a:lvl1pPr>
          </a:lstStyle>
          <a:p>
            <a:fld id="{846CE7D5-CF57-46EF-B807-FDD0502418D4}" type="datetimeFigureOut">
              <a:rPr lang="en-US" smtClean="0"/>
              <a:pPr/>
              <a:t>3/16/2023</a:t>
            </a:fld>
            <a:endParaRPr lang="en-US"/>
          </a:p>
        </p:txBody>
      </p:sp>
      <p:pic>
        <p:nvPicPr>
          <p:cNvPr id="14" name="Imagen 13" descr="Dibujo con letras blancas&#10;&#10;Descripción generada automáticamente con confianza media">
            <a:extLst>
              <a:ext uri="{FF2B5EF4-FFF2-40B4-BE49-F238E27FC236}">
                <a16:creationId xmlns:a16="http://schemas.microsoft.com/office/drawing/2014/main" id="{42A246FB-8783-4C15-8BAB-47F47252C7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26299" y="1647392"/>
            <a:ext cx="6704241" cy="2896394"/>
          </a:xfrm>
          <a:prstGeom prst="rect">
            <a:avLst/>
          </a:prstGeom>
        </p:spPr>
      </p:pic>
      <p:sp>
        <p:nvSpPr>
          <p:cNvPr id="15" name="Paralelogramo 14">
            <a:extLst>
              <a:ext uri="{FF2B5EF4-FFF2-40B4-BE49-F238E27FC236}">
                <a16:creationId xmlns:a16="http://schemas.microsoft.com/office/drawing/2014/main" id="{1B36836C-F9F1-4CAE-A4EA-64DD16A500E3}"/>
              </a:ext>
            </a:extLst>
          </p:cNvPr>
          <p:cNvSpPr/>
          <p:nvPr userDrawn="1"/>
        </p:nvSpPr>
        <p:spPr>
          <a:xfrm>
            <a:off x="1370686" y="5033982"/>
            <a:ext cx="9828000" cy="72000"/>
          </a:xfrm>
          <a:prstGeom prst="parallelogram">
            <a:avLst>
              <a:gd name="adj" fmla="val 4776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238538789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n">
    <p:spTree>
      <p:nvGrpSpPr>
        <p:cNvPr id="1" name=""/>
        <p:cNvGrpSpPr/>
        <p:nvPr/>
      </p:nvGrpSpPr>
      <p:grpSpPr>
        <a:xfrm>
          <a:off x="0" y="0"/>
          <a:ext cx="0" cy="0"/>
          <a:chOff x="0" y="0"/>
          <a:chExt cx="0" cy="0"/>
        </a:xfrm>
      </p:grpSpPr>
      <p:sp>
        <p:nvSpPr>
          <p:cNvPr id="6" name="Paralelogramo 5">
            <a:extLst>
              <a:ext uri="{FF2B5EF4-FFF2-40B4-BE49-F238E27FC236}">
                <a16:creationId xmlns:a16="http://schemas.microsoft.com/office/drawing/2014/main" id="{8D4FA98B-249C-4568-AB9D-3256D57EBC74}"/>
              </a:ext>
            </a:extLst>
          </p:cNvPr>
          <p:cNvSpPr/>
          <p:nvPr userDrawn="1"/>
        </p:nvSpPr>
        <p:spPr>
          <a:xfrm>
            <a:off x="-581889" y="5536914"/>
            <a:ext cx="12857024" cy="1325563"/>
          </a:xfrm>
          <a:prstGeom prst="parallelogram">
            <a:avLst>
              <a:gd name="adj" fmla="val 4463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 name="Título 1">
            <a:extLst>
              <a:ext uri="{FF2B5EF4-FFF2-40B4-BE49-F238E27FC236}">
                <a16:creationId xmlns:a16="http://schemas.microsoft.com/office/drawing/2014/main" id="{6151775C-DA63-4B61-B608-3951F45EE4C4}"/>
              </a:ext>
            </a:extLst>
          </p:cNvPr>
          <p:cNvSpPr>
            <a:spLocks noGrp="1"/>
          </p:cNvSpPr>
          <p:nvPr>
            <p:ph type="title"/>
          </p:nvPr>
        </p:nvSpPr>
        <p:spPr>
          <a:xfrm>
            <a:off x="401782" y="5536914"/>
            <a:ext cx="11236036" cy="1325563"/>
          </a:xfrm>
        </p:spPr>
        <p:txBody>
          <a:bodyPr>
            <a:normAutofit/>
          </a:bodyPr>
          <a:lstStyle>
            <a:lvl1pPr algn="ctr">
              <a:defRPr sz="4000">
                <a:solidFill>
                  <a:schemeClr val="bg1"/>
                </a:solidFill>
              </a:defRPr>
            </a:lvl1pPr>
          </a:lstStyle>
          <a:p>
            <a:r>
              <a:rPr lang="es-ES"/>
              <a:t>Haga clic para modificar el estilo de título del patrón</a:t>
            </a:r>
            <a:endParaRPr lang="es-EC"/>
          </a:p>
        </p:txBody>
      </p:sp>
      <p:sp>
        <p:nvSpPr>
          <p:cNvPr id="8" name="Marcador de posición de imagen 7">
            <a:extLst>
              <a:ext uri="{FF2B5EF4-FFF2-40B4-BE49-F238E27FC236}">
                <a16:creationId xmlns:a16="http://schemas.microsoft.com/office/drawing/2014/main" id="{B21E229D-C6DF-4CD8-A975-7739281DD3C9}"/>
              </a:ext>
            </a:extLst>
          </p:cNvPr>
          <p:cNvSpPr>
            <a:spLocks noGrp="1"/>
          </p:cNvSpPr>
          <p:nvPr>
            <p:ph type="pic" sz="quarter" idx="10"/>
          </p:nvPr>
        </p:nvSpPr>
        <p:spPr>
          <a:xfrm>
            <a:off x="0" y="0"/>
            <a:ext cx="12192000" cy="5536914"/>
          </a:xfrm>
        </p:spPr>
        <p:txBody>
          <a:bodyPr/>
          <a:lstStyle>
            <a:lvl1pPr marL="0" indent="0">
              <a:buNone/>
              <a:defRPr/>
            </a:lvl1pPr>
          </a:lstStyle>
          <a:p>
            <a:endParaRPr lang="es-EC"/>
          </a:p>
        </p:txBody>
      </p:sp>
    </p:spTree>
    <p:extLst>
      <p:ext uri="{BB962C8B-B14F-4D97-AF65-F5344CB8AC3E}">
        <p14:creationId xmlns:p14="http://schemas.microsoft.com/office/powerpoint/2010/main" val="2858736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
    <p:bg>
      <p:bgRef idx="1001">
        <a:schemeClr val="bg1"/>
      </p:bgRef>
    </p:bg>
    <p:spTree>
      <p:nvGrpSpPr>
        <p:cNvPr id="1" name=""/>
        <p:cNvGrpSpPr/>
        <p:nvPr/>
      </p:nvGrpSpPr>
      <p:grpSpPr>
        <a:xfrm>
          <a:off x="0" y="0"/>
          <a:ext cx="0" cy="0"/>
          <a:chOff x="0" y="0"/>
          <a:chExt cx="0" cy="0"/>
        </a:xfrm>
      </p:grpSpPr>
      <p:pic>
        <p:nvPicPr>
          <p:cNvPr id="10" name="Imagen 9" descr="Dibujo con letras blancas&#10;&#10;Descripción generada automáticamente con confianza media">
            <a:extLst>
              <a:ext uri="{FF2B5EF4-FFF2-40B4-BE49-F238E27FC236}">
                <a16:creationId xmlns:a16="http://schemas.microsoft.com/office/drawing/2014/main" id="{923D66EB-9515-4EEF-89C3-9452641782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5513" y="2066735"/>
            <a:ext cx="6306430" cy="2724530"/>
          </a:xfrm>
          <a:prstGeom prst="rect">
            <a:avLst/>
          </a:prstGeom>
        </p:spPr>
      </p:pic>
    </p:spTree>
    <p:extLst>
      <p:ext uri="{BB962C8B-B14F-4D97-AF65-F5344CB8AC3E}">
        <p14:creationId xmlns:p14="http://schemas.microsoft.com/office/powerpoint/2010/main" val="3171841454"/>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2">
    <p:bg>
      <p:bgPr>
        <a:solidFill>
          <a:srgbClr val="AB053B"/>
        </a:solidFill>
        <a:effectLst/>
      </p:bgPr>
    </p:bg>
    <p:spTree>
      <p:nvGrpSpPr>
        <p:cNvPr id="1" name=""/>
        <p:cNvGrpSpPr/>
        <p:nvPr/>
      </p:nvGrpSpPr>
      <p:grpSpPr>
        <a:xfrm>
          <a:off x="0" y="0"/>
          <a:ext cx="0" cy="0"/>
          <a:chOff x="0" y="0"/>
          <a:chExt cx="0" cy="0"/>
        </a:xfrm>
      </p:grpSpPr>
      <p:pic>
        <p:nvPicPr>
          <p:cNvPr id="8" name="Imagen 7" descr="Dibujo con letras blancas&#10;&#10;Descripción generada automáticamente con confianza media">
            <a:extLst>
              <a:ext uri="{FF2B5EF4-FFF2-40B4-BE49-F238E27FC236}">
                <a16:creationId xmlns:a16="http://schemas.microsoft.com/office/drawing/2014/main" id="{D87CA912-0E88-49D0-B970-F0AD2AB0B9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35513" y="2066735"/>
            <a:ext cx="6306430" cy="2724530"/>
          </a:xfrm>
          <a:prstGeom prst="rect">
            <a:avLst/>
          </a:prstGeom>
        </p:spPr>
      </p:pic>
    </p:spTree>
    <p:extLst>
      <p:ext uri="{BB962C8B-B14F-4D97-AF65-F5344CB8AC3E}">
        <p14:creationId xmlns:p14="http://schemas.microsoft.com/office/powerpoint/2010/main" val="240225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radecimiento">
    <p:bg>
      <p:bgRef idx="1001">
        <a:schemeClr val="bg1"/>
      </p:bgRef>
    </p:bg>
    <p:spTree>
      <p:nvGrpSpPr>
        <p:cNvPr id="1" name=""/>
        <p:cNvGrpSpPr/>
        <p:nvPr/>
      </p:nvGrpSpPr>
      <p:grpSpPr>
        <a:xfrm>
          <a:off x="0" y="0"/>
          <a:ext cx="0" cy="0"/>
          <a:chOff x="0" y="0"/>
          <a:chExt cx="0" cy="0"/>
        </a:xfrm>
      </p:grpSpPr>
      <p:cxnSp>
        <p:nvCxnSpPr>
          <p:cNvPr id="10" name="Conector recto 9">
            <a:extLst>
              <a:ext uri="{FF2B5EF4-FFF2-40B4-BE49-F238E27FC236}">
                <a16:creationId xmlns:a16="http://schemas.microsoft.com/office/drawing/2014/main" id="{225FDF38-B152-465C-AA3D-B04F75FBE21F}"/>
              </a:ext>
            </a:extLst>
          </p:cNvPr>
          <p:cNvCxnSpPr/>
          <p:nvPr userDrawn="1"/>
        </p:nvCxnSpPr>
        <p:spPr>
          <a:xfrm>
            <a:off x="6496049" y="2043113"/>
            <a:ext cx="0" cy="2771775"/>
          </a:xfrm>
          <a:prstGeom prst="line">
            <a:avLst/>
          </a:prstGeom>
          <a:noFill/>
          <a:ln w="6350" cap="flat" cmpd="sng" algn="ctr">
            <a:solidFill>
              <a:sysClr val="window" lastClr="FFFFFF"/>
            </a:solidFill>
            <a:prstDash val="sysDash"/>
            <a:miter lim="800000"/>
          </a:ln>
          <a:effectLst/>
        </p:spPr>
      </p:cxnSp>
      <p:sp>
        <p:nvSpPr>
          <p:cNvPr id="11" name="CuadroTexto 10">
            <a:extLst>
              <a:ext uri="{FF2B5EF4-FFF2-40B4-BE49-F238E27FC236}">
                <a16:creationId xmlns:a16="http://schemas.microsoft.com/office/drawing/2014/main" id="{18AEC88A-1F24-47D4-AEEC-B3722A316045}"/>
              </a:ext>
            </a:extLst>
          </p:cNvPr>
          <p:cNvSpPr txBox="1"/>
          <p:nvPr userDrawn="1"/>
        </p:nvSpPr>
        <p:spPr>
          <a:xfrm>
            <a:off x="7095795" y="2955117"/>
            <a:ext cx="3369833" cy="646331"/>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s-EC" sz="3600" b="0" i="0" u="none" strike="noStrike" kern="0" cap="none" spc="0" normalizeH="0" baseline="0" noProof="0">
                <a:ln>
                  <a:noFill/>
                </a:ln>
                <a:solidFill>
                  <a:prstClr val="white"/>
                </a:solidFill>
                <a:effectLst/>
                <a:uLnTx/>
                <a:uFillTx/>
              </a:rPr>
              <a:t>¡Muchas gracias!</a:t>
            </a:r>
          </a:p>
        </p:txBody>
      </p:sp>
      <p:pic>
        <p:nvPicPr>
          <p:cNvPr id="12" name="Imagen 11" descr="Dibujo con letras blancas&#10;&#10;Descripción generada automáticamente con confianza media">
            <a:extLst>
              <a:ext uri="{FF2B5EF4-FFF2-40B4-BE49-F238E27FC236}">
                <a16:creationId xmlns:a16="http://schemas.microsoft.com/office/drawing/2014/main" id="{E5361771-F4C1-44BA-9BB3-96EEE3F3A3C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84852" y="2584145"/>
            <a:ext cx="3911148" cy="1689710"/>
          </a:xfrm>
          <a:prstGeom prst="rect">
            <a:avLst/>
          </a:prstGeom>
        </p:spPr>
      </p:pic>
    </p:spTree>
    <p:extLst>
      <p:ext uri="{BB962C8B-B14F-4D97-AF65-F5344CB8AC3E}">
        <p14:creationId xmlns:p14="http://schemas.microsoft.com/office/powerpoint/2010/main" val="576172716"/>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876" y="2125979"/>
            <a:ext cx="10368592" cy="43088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9752" y="3840480"/>
            <a:ext cx="85388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177715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301854" y="3271445"/>
            <a:ext cx="9594635" cy="327910"/>
          </a:xfrm>
        </p:spPr>
        <p:txBody>
          <a:bodyPr lIns="0" tIns="0" rIns="0" bIns="0"/>
          <a:lstStyle>
            <a:lvl1pPr>
              <a:defRPr sz="2131" b="0" i="0">
                <a:solidFill>
                  <a:schemeClr val="bg1"/>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988357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9424505" y="5344310"/>
            <a:ext cx="2763943" cy="1513689"/>
          </a:xfrm>
          <a:prstGeom prst="rect">
            <a:avLst/>
          </a:prstGeom>
          <a:blipFill>
            <a:blip r:embed="rId2" cstate="print"/>
            <a:stretch>
              <a:fillRect/>
            </a:stretch>
          </a:blipFill>
        </p:spPr>
        <p:txBody>
          <a:bodyPr wrap="square" lIns="0" tIns="0" rIns="0" bIns="0" rtlCol="0"/>
          <a:lstStyle/>
          <a:p>
            <a:endParaRPr sz="1370"/>
          </a:p>
        </p:txBody>
      </p:sp>
      <p:sp>
        <p:nvSpPr>
          <p:cNvPr id="17" name="bg object 17"/>
          <p:cNvSpPr/>
          <p:nvPr/>
        </p:nvSpPr>
        <p:spPr>
          <a:xfrm>
            <a:off x="9296622" y="5190622"/>
            <a:ext cx="2892587" cy="1667378"/>
          </a:xfrm>
          <a:custGeom>
            <a:avLst/>
            <a:gdLst/>
            <a:ahLst/>
            <a:cxnLst/>
            <a:rect l="l" t="t" r="r" b="b"/>
            <a:pathLst>
              <a:path w="2895600" h="2190750">
                <a:moveTo>
                  <a:pt x="2895600" y="0"/>
                </a:moveTo>
                <a:lnTo>
                  <a:pt x="0" y="0"/>
                </a:lnTo>
                <a:lnTo>
                  <a:pt x="0" y="2190750"/>
                </a:lnTo>
                <a:lnTo>
                  <a:pt x="2895600" y="2190750"/>
                </a:lnTo>
                <a:lnTo>
                  <a:pt x="2895600" y="0"/>
                </a:lnTo>
                <a:close/>
              </a:path>
            </a:pathLst>
          </a:custGeom>
          <a:solidFill>
            <a:srgbClr val="FFFFFF"/>
          </a:solidFill>
        </p:spPr>
        <p:txBody>
          <a:bodyPr wrap="square" lIns="0" tIns="0" rIns="0" bIns="0" rtlCol="0"/>
          <a:lstStyle/>
          <a:p>
            <a:endParaRPr sz="1370"/>
          </a:p>
        </p:txBody>
      </p:sp>
      <p:sp>
        <p:nvSpPr>
          <p:cNvPr id="2" name="Holder 2"/>
          <p:cNvSpPr>
            <a:spLocks noGrp="1"/>
          </p:cNvSpPr>
          <p:nvPr>
            <p:ph type="title"/>
          </p:nvPr>
        </p:nvSpPr>
        <p:spPr>
          <a:xfrm>
            <a:off x="1301854" y="3271445"/>
            <a:ext cx="9594635" cy="327910"/>
          </a:xfrm>
        </p:spPr>
        <p:txBody>
          <a:bodyPr lIns="0" tIns="0" rIns="0" bIns="0"/>
          <a:lstStyle>
            <a:lvl1pPr>
              <a:defRPr sz="2131" b="0" i="0">
                <a:solidFill>
                  <a:schemeClr val="bg1"/>
                </a:solidFill>
                <a:latin typeface="Arial Black"/>
                <a:cs typeface="Arial Black"/>
              </a:defRPr>
            </a:lvl1pPr>
          </a:lstStyle>
          <a:p>
            <a:endParaRPr/>
          </a:p>
        </p:txBody>
      </p:sp>
      <p:sp>
        <p:nvSpPr>
          <p:cNvPr id="3" name="Holder 3"/>
          <p:cNvSpPr>
            <a:spLocks noGrp="1"/>
          </p:cNvSpPr>
          <p:nvPr>
            <p:ph sz="half" idx="2"/>
          </p:nvPr>
        </p:nvSpPr>
        <p:spPr>
          <a:xfrm>
            <a:off x="609917" y="1577340"/>
            <a:ext cx="53062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82146" y="1577340"/>
            <a:ext cx="530628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480141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9424504" y="5344311"/>
            <a:ext cx="2763943" cy="1513689"/>
          </a:xfrm>
          <a:prstGeom prst="rect">
            <a:avLst/>
          </a:prstGeom>
          <a:blipFill>
            <a:blip r:embed="rId2" cstate="print"/>
            <a:stretch>
              <a:fillRect/>
            </a:stretch>
          </a:blipFill>
        </p:spPr>
        <p:txBody>
          <a:bodyPr wrap="square" lIns="0" tIns="0" rIns="0" bIns="0" rtlCol="0"/>
          <a:lstStyle/>
          <a:p>
            <a:endParaRPr sz="1370"/>
          </a:p>
        </p:txBody>
      </p:sp>
      <p:sp>
        <p:nvSpPr>
          <p:cNvPr id="17" name="bg object 17"/>
          <p:cNvSpPr/>
          <p:nvPr/>
        </p:nvSpPr>
        <p:spPr>
          <a:xfrm>
            <a:off x="9895" y="3146271"/>
            <a:ext cx="12179313" cy="602189"/>
          </a:xfrm>
          <a:custGeom>
            <a:avLst/>
            <a:gdLst/>
            <a:ahLst/>
            <a:cxnLst/>
            <a:rect l="l" t="t" r="r" b="b"/>
            <a:pathLst>
              <a:path w="12192000" h="791210">
                <a:moveTo>
                  <a:pt x="12191987" y="0"/>
                </a:moveTo>
                <a:lnTo>
                  <a:pt x="0" y="0"/>
                </a:lnTo>
                <a:lnTo>
                  <a:pt x="0" y="790955"/>
                </a:lnTo>
                <a:lnTo>
                  <a:pt x="12191987" y="790955"/>
                </a:lnTo>
                <a:lnTo>
                  <a:pt x="12191987" y="0"/>
                </a:lnTo>
                <a:close/>
              </a:path>
            </a:pathLst>
          </a:custGeom>
          <a:solidFill>
            <a:srgbClr val="990033"/>
          </a:solidFill>
        </p:spPr>
        <p:txBody>
          <a:bodyPr wrap="square" lIns="0" tIns="0" rIns="0" bIns="0" rtlCol="0"/>
          <a:lstStyle/>
          <a:p>
            <a:endParaRPr sz="1370"/>
          </a:p>
        </p:txBody>
      </p:sp>
      <p:sp>
        <p:nvSpPr>
          <p:cNvPr id="18" name="bg object 18"/>
          <p:cNvSpPr/>
          <p:nvPr/>
        </p:nvSpPr>
        <p:spPr>
          <a:xfrm>
            <a:off x="9296622" y="5190622"/>
            <a:ext cx="2892587" cy="1667378"/>
          </a:xfrm>
          <a:custGeom>
            <a:avLst/>
            <a:gdLst/>
            <a:ahLst/>
            <a:cxnLst/>
            <a:rect l="l" t="t" r="r" b="b"/>
            <a:pathLst>
              <a:path w="2895600" h="2190750">
                <a:moveTo>
                  <a:pt x="2895600" y="0"/>
                </a:moveTo>
                <a:lnTo>
                  <a:pt x="0" y="0"/>
                </a:lnTo>
                <a:lnTo>
                  <a:pt x="0" y="2190750"/>
                </a:lnTo>
                <a:lnTo>
                  <a:pt x="2895600" y="2190750"/>
                </a:lnTo>
                <a:lnTo>
                  <a:pt x="2895600" y="0"/>
                </a:lnTo>
                <a:close/>
              </a:path>
            </a:pathLst>
          </a:custGeom>
          <a:solidFill>
            <a:srgbClr val="FFFFFF"/>
          </a:solidFill>
        </p:spPr>
        <p:txBody>
          <a:bodyPr wrap="square" lIns="0" tIns="0" rIns="0" bIns="0" rtlCol="0"/>
          <a:lstStyle/>
          <a:p>
            <a:endParaRPr sz="1370"/>
          </a:p>
        </p:txBody>
      </p:sp>
      <p:sp>
        <p:nvSpPr>
          <p:cNvPr id="2" name="Holder 2"/>
          <p:cNvSpPr>
            <a:spLocks noGrp="1"/>
          </p:cNvSpPr>
          <p:nvPr>
            <p:ph type="title"/>
          </p:nvPr>
        </p:nvSpPr>
        <p:spPr>
          <a:xfrm>
            <a:off x="1301854" y="3271445"/>
            <a:ext cx="9594635" cy="327910"/>
          </a:xfrm>
        </p:spPr>
        <p:txBody>
          <a:bodyPr lIns="0" tIns="0" rIns="0" bIns="0"/>
          <a:lstStyle>
            <a:lvl1pPr>
              <a:defRPr sz="2131" b="0" i="0">
                <a:solidFill>
                  <a:schemeClr val="bg1"/>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626355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9424505" y="5344310"/>
            <a:ext cx="2763943" cy="1513689"/>
          </a:xfrm>
          <a:prstGeom prst="rect">
            <a:avLst/>
          </a:prstGeom>
          <a:blipFill>
            <a:blip r:embed="rId2" cstate="print"/>
            <a:stretch>
              <a:fillRect/>
            </a:stretch>
          </a:blipFill>
        </p:spPr>
        <p:txBody>
          <a:bodyPr wrap="square" lIns="0" tIns="0" rIns="0" bIns="0" rtlCol="0"/>
          <a:lstStyle/>
          <a:p>
            <a:endParaRPr sz="1370"/>
          </a:p>
        </p:txBody>
      </p:sp>
      <p:sp>
        <p:nvSpPr>
          <p:cNvPr id="17" name="bg object 17"/>
          <p:cNvSpPr/>
          <p:nvPr/>
        </p:nvSpPr>
        <p:spPr>
          <a:xfrm>
            <a:off x="9296622" y="5190622"/>
            <a:ext cx="2892587" cy="1667378"/>
          </a:xfrm>
          <a:custGeom>
            <a:avLst/>
            <a:gdLst/>
            <a:ahLst/>
            <a:cxnLst/>
            <a:rect l="l" t="t" r="r" b="b"/>
            <a:pathLst>
              <a:path w="2895600" h="2190750">
                <a:moveTo>
                  <a:pt x="2895600" y="0"/>
                </a:moveTo>
                <a:lnTo>
                  <a:pt x="0" y="0"/>
                </a:lnTo>
                <a:lnTo>
                  <a:pt x="0" y="2190750"/>
                </a:lnTo>
                <a:lnTo>
                  <a:pt x="2895600" y="2190750"/>
                </a:lnTo>
                <a:lnTo>
                  <a:pt x="2895600" y="0"/>
                </a:lnTo>
                <a:close/>
              </a:path>
            </a:pathLst>
          </a:custGeom>
          <a:solidFill>
            <a:srgbClr val="FFFFFF"/>
          </a:solidFill>
        </p:spPr>
        <p:txBody>
          <a:bodyPr wrap="square" lIns="0" tIns="0" rIns="0" bIns="0" rtlCol="0"/>
          <a:lstStyle/>
          <a:p>
            <a:endParaRPr sz="137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1681573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ortada2">
    <p:bg>
      <p:bgRef idx="1001">
        <a:schemeClr val="bg1"/>
      </p:bgRef>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134427" y="1791540"/>
            <a:ext cx="6379857" cy="927100"/>
          </a:xfrm>
        </p:spPr>
        <p:txBody>
          <a:bodyPr>
            <a:normAutofit/>
          </a:bodyPr>
          <a:lstStyle>
            <a:lvl1pPr marL="0" indent="0" algn="l">
              <a:buNone/>
              <a:defRPr sz="3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C" noProof="0"/>
              <a:t>Inserte Titulo de la Presentación</a:t>
            </a:r>
          </a:p>
        </p:txBody>
      </p:sp>
      <p:pic>
        <p:nvPicPr>
          <p:cNvPr id="9" name="Imagen 8" descr="Dibujo con letras blancas&#10;&#10;Descripción generada automáticamente con confianza media">
            <a:extLst>
              <a:ext uri="{FF2B5EF4-FFF2-40B4-BE49-F238E27FC236}">
                <a16:creationId xmlns:a16="http://schemas.microsoft.com/office/drawing/2014/main" id="{F5A04C21-ADBE-4FD9-B3BA-2DC6B5F2913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0828" t="1710" r="41768"/>
          <a:stretch/>
        </p:blipFill>
        <p:spPr>
          <a:xfrm>
            <a:off x="1088846" y="1635943"/>
            <a:ext cx="2937218" cy="3334506"/>
          </a:xfrm>
          <a:prstGeom prst="rect">
            <a:avLst/>
          </a:prstGeom>
        </p:spPr>
      </p:pic>
      <p:pic>
        <p:nvPicPr>
          <p:cNvPr id="10" name="Imagen 9" descr="Dibujo con letras blancas&#10;&#10;Descripción generada automáticamente con confianza media">
            <a:extLst>
              <a:ext uri="{FF2B5EF4-FFF2-40B4-BE49-F238E27FC236}">
                <a16:creationId xmlns:a16="http://schemas.microsoft.com/office/drawing/2014/main" id="{D9F44351-7DCC-4A55-88D1-AE701160681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5960" t="35726" r="230" b="41314"/>
          <a:stretch/>
        </p:blipFill>
        <p:spPr>
          <a:xfrm>
            <a:off x="1088900" y="5024921"/>
            <a:ext cx="2937164" cy="665019"/>
          </a:xfrm>
          <a:prstGeom prst="rect">
            <a:avLst/>
          </a:prstGeom>
        </p:spPr>
      </p:pic>
      <p:sp>
        <p:nvSpPr>
          <p:cNvPr id="11" name="Paralelogramo 10">
            <a:extLst>
              <a:ext uri="{FF2B5EF4-FFF2-40B4-BE49-F238E27FC236}">
                <a16:creationId xmlns:a16="http://schemas.microsoft.com/office/drawing/2014/main" id="{674EAE1C-9301-4DF6-9710-ADC10EB885CE}"/>
              </a:ext>
            </a:extLst>
          </p:cNvPr>
          <p:cNvSpPr/>
          <p:nvPr userDrawn="1"/>
        </p:nvSpPr>
        <p:spPr>
          <a:xfrm>
            <a:off x="5115627" y="3195196"/>
            <a:ext cx="6660000" cy="216000"/>
          </a:xfrm>
          <a:prstGeom prst="parallelogram">
            <a:avLst>
              <a:gd name="adj" fmla="val 4776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4" name="Marcador de texto 3">
            <a:extLst>
              <a:ext uri="{FF2B5EF4-FFF2-40B4-BE49-F238E27FC236}">
                <a16:creationId xmlns:a16="http://schemas.microsoft.com/office/drawing/2014/main" id="{BDA615B5-D04A-46A4-893B-836FBFFCA799}"/>
              </a:ext>
            </a:extLst>
          </p:cNvPr>
          <p:cNvSpPr>
            <a:spLocks noGrp="1"/>
          </p:cNvSpPr>
          <p:nvPr>
            <p:ph type="body" sz="quarter" idx="10" hasCustomPrompt="1"/>
          </p:nvPr>
        </p:nvSpPr>
        <p:spPr>
          <a:xfrm>
            <a:off x="5134427" y="3606798"/>
            <a:ext cx="5427663" cy="665163"/>
          </a:xfrm>
        </p:spPr>
        <p:txBody>
          <a:bodyPr>
            <a:normAutofit/>
          </a:bodyPr>
          <a:lstStyle>
            <a:lvl1pPr marL="0" indent="0" algn="l">
              <a:buNone/>
              <a:defRPr sz="2800">
                <a:latin typeface="+mj-lt"/>
              </a:defRPr>
            </a:lvl1pPr>
            <a:lvl3pPr marL="914400" indent="0">
              <a:buNone/>
              <a:defRPr/>
            </a:lvl3pPr>
            <a:lvl4pPr marL="1371600" indent="0">
              <a:buNone/>
              <a:defRPr/>
            </a:lvl4pPr>
            <a:lvl5pPr marL="1828800" indent="0">
              <a:buNone/>
              <a:defRPr/>
            </a:lvl5pPr>
          </a:lstStyle>
          <a:p>
            <a:pPr lvl="0"/>
            <a:r>
              <a:rPr lang="es-ES"/>
              <a:t>Nombre Entregable</a:t>
            </a:r>
          </a:p>
        </p:txBody>
      </p:sp>
      <p:sp>
        <p:nvSpPr>
          <p:cNvPr id="6" name="Marcador de texto 5">
            <a:extLst>
              <a:ext uri="{FF2B5EF4-FFF2-40B4-BE49-F238E27FC236}">
                <a16:creationId xmlns:a16="http://schemas.microsoft.com/office/drawing/2014/main" id="{8E91D223-4493-4267-A30B-4ABF06DA538A}"/>
              </a:ext>
            </a:extLst>
          </p:cNvPr>
          <p:cNvSpPr>
            <a:spLocks noGrp="1"/>
          </p:cNvSpPr>
          <p:nvPr>
            <p:ph type="body" sz="quarter" idx="11" hasCustomPrompt="1"/>
          </p:nvPr>
        </p:nvSpPr>
        <p:spPr>
          <a:xfrm>
            <a:off x="5133974" y="4392613"/>
            <a:ext cx="3345007" cy="914400"/>
          </a:xfrm>
        </p:spPr>
        <p:txBody>
          <a:bodyPr>
            <a:normAutofit/>
          </a:bodyPr>
          <a:lstStyle>
            <a:lvl1pPr marL="0" indent="0">
              <a:buNone/>
              <a:defRPr sz="2400">
                <a:latin typeface="+mj-lt"/>
              </a:defRPr>
            </a:lvl1pPr>
          </a:lstStyle>
          <a:p>
            <a:pPr lvl="0"/>
            <a:r>
              <a:rPr lang="es-ES"/>
              <a:t>Fecha presentación</a:t>
            </a:r>
            <a:endParaRPr lang="es-EC"/>
          </a:p>
        </p:txBody>
      </p:sp>
    </p:spTree>
    <p:extLst>
      <p:ext uri="{BB962C8B-B14F-4D97-AF65-F5344CB8AC3E}">
        <p14:creationId xmlns:p14="http://schemas.microsoft.com/office/powerpoint/2010/main" val="1468277527"/>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ortada3">
    <p:bg>
      <p:bgRef idx="1001">
        <a:schemeClr val="bg2"/>
      </p:bgRef>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134427" y="1791540"/>
            <a:ext cx="6379857" cy="927100"/>
          </a:xfrm>
        </p:spPr>
        <p:txBody>
          <a:bodyPr>
            <a:normAutofit/>
          </a:bodyPr>
          <a:lstStyle>
            <a:lvl1pPr marL="0" indent="0" algn="l">
              <a:buNone/>
              <a:defRPr sz="3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C" noProof="0"/>
              <a:t>Inserte Titulo de la Presentación</a:t>
            </a:r>
          </a:p>
        </p:txBody>
      </p:sp>
      <p:pic>
        <p:nvPicPr>
          <p:cNvPr id="10" name="Imagen 9" descr="Dibujo con letras blancas&#10;&#10;Descripción generada automáticamente con confianza media">
            <a:extLst>
              <a:ext uri="{FF2B5EF4-FFF2-40B4-BE49-F238E27FC236}">
                <a16:creationId xmlns:a16="http://schemas.microsoft.com/office/drawing/2014/main" id="{D9F44351-7DCC-4A55-88D1-AE701160681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5960" t="35726" r="230" b="41314"/>
          <a:stretch/>
        </p:blipFill>
        <p:spPr>
          <a:xfrm>
            <a:off x="1088900" y="5024921"/>
            <a:ext cx="2937164" cy="665019"/>
          </a:xfrm>
          <a:prstGeom prst="rect">
            <a:avLst/>
          </a:prstGeom>
        </p:spPr>
      </p:pic>
      <p:sp>
        <p:nvSpPr>
          <p:cNvPr id="11" name="Paralelogramo 10">
            <a:extLst>
              <a:ext uri="{FF2B5EF4-FFF2-40B4-BE49-F238E27FC236}">
                <a16:creationId xmlns:a16="http://schemas.microsoft.com/office/drawing/2014/main" id="{674EAE1C-9301-4DF6-9710-ADC10EB885CE}"/>
              </a:ext>
            </a:extLst>
          </p:cNvPr>
          <p:cNvSpPr/>
          <p:nvPr userDrawn="1"/>
        </p:nvSpPr>
        <p:spPr>
          <a:xfrm>
            <a:off x="5115627" y="3195196"/>
            <a:ext cx="6660000" cy="216000"/>
          </a:xfrm>
          <a:prstGeom prst="parallelogram">
            <a:avLst>
              <a:gd name="adj" fmla="val 4776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8" name="Imagen 7" descr="Dibujo con letras blancas&#10;&#10;Descripción generada automáticamente con confianza media">
            <a:extLst>
              <a:ext uri="{FF2B5EF4-FFF2-40B4-BE49-F238E27FC236}">
                <a16:creationId xmlns:a16="http://schemas.microsoft.com/office/drawing/2014/main" id="{9EECC63C-A732-4995-B4EC-DFEDF10A5C5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0828" t="1710" r="41768"/>
          <a:stretch/>
        </p:blipFill>
        <p:spPr>
          <a:xfrm>
            <a:off x="1088846" y="1635943"/>
            <a:ext cx="2937218" cy="3334506"/>
          </a:xfrm>
          <a:prstGeom prst="rect">
            <a:avLst/>
          </a:prstGeom>
        </p:spPr>
      </p:pic>
      <p:sp>
        <p:nvSpPr>
          <p:cNvPr id="9" name="Marcador de texto 3">
            <a:extLst>
              <a:ext uri="{FF2B5EF4-FFF2-40B4-BE49-F238E27FC236}">
                <a16:creationId xmlns:a16="http://schemas.microsoft.com/office/drawing/2014/main" id="{0D17FE93-0C85-4C9D-87BA-08F274E55A70}"/>
              </a:ext>
            </a:extLst>
          </p:cNvPr>
          <p:cNvSpPr>
            <a:spLocks noGrp="1"/>
          </p:cNvSpPr>
          <p:nvPr>
            <p:ph type="body" sz="quarter" idx="10" hasCustomPrompt="1"/>
          </p:nvPr>
        </p:nvSpPr>
        <p:spPr>
          <a:xfrm>
            <a:off x="5134427" y="3606798"/>
            <a:ext cx="5427663" cy="665163"/>
          </a:xfrm>
        </p:spPr>
        <p:txBody>
          <a:bodyPr>
            <a:normAutofit/>
          </a:bodyPr>
          <a:lstStyle>
            <a:lvl1pPr marL="0" indent="0" algn="l">
              <a:buNone/>
              <a:defRPr sz="2800">
                <a:latin typeface="+mj-lt"/>
              </a:defRPr>
            </a:lvl1pPr>
            <a:lvl3pPr marL="914400" indent="0">
              <a:buNone/>
              <a:defRPr/>
            </a:lvl3pPr>
            <a:lvl4pPr marL="1371600" indent="0">
              <a:buNone/>
              <a:defRPr/>
            </a:lvl4pPr>
            <a:lvl5pPr marL="1828800" indent="0">
              <a:buNone/>
              <a:defRPr/>
            </a:lvl5pPr>
          </a:lstStyle>
          <a:p>
            <a:pPr lvl="0"/>
            <a:r>
              <a:rPr lang="es-ES"/>
              <a:t>Nombre Entregable</a:t>
            </a:r>
          </a:p>
        </p:txBody>
      </p:sp>
      <p:sp>
        <p:nvSpPr>
          <p:cNvPr id="14" name="Marcador de texto 5">
            <a:extLst>
              <a:ext uri="{FF2B5EF4-FFF2-40B4-BE49-F238E27FC236}">
                <a16:creationId xmlns:a16="http://schemas.microsoft.com/office/drawing/2014/main" id="{5F7B60AD-1507-49D9-A98E-B2BF541AC494}"/>
              </a:ext>
            </a:extLst>
          </p:cNvPr>
          <p:cNvSpPr>
            <a:spLocks noGrp="1"/>
          </p:cNvSpPr>
          <p:nvPr>
            <p:ph type="body" sz="quarter" idx="11" hasCustomPrompt="1"/>
          </p:nvPr>
        </p:nvSpPr>
        <p:spPr>
          <a:xfrm>
            <a:off x="5133974" y="4392613"/>
            <a:ext cx="3345007" cy="914400"/>
          </a:xfrm>
        </p:spPr>
        <p:txBody>
          <a:bodyPr>
            <a:normAutofit/>
          </a:bodyPr>
          <a:lstStyle>
            <a:lvl1pPr marL="0" indent="0">
              <a:buNone/>
              <a:defRPr sz="2400">
                <a:latin typeface="+mj-lt"/>
              </a:defRPr>
            </a:lvl1pPr>
          </a:lstStyle>
          <a:p>
            <a:pPr lvl="0"/>
            <a:r>
              <a:rPr lang="es-ES"/>
              <a:t>Fecha presentación</a:t>
            </a:r>
            <a:endParaRPr lang="es-EC"/>
          </a:p>
        </p:txBody>
      </p:sp>
    </p:spTree>
    <p:extLst>
      <p:ext uri="{BB962C8B-B14F-4D97-AF65-F5344CB8AC3E}">
        <p14:creationId xmlns:p14="http://schemas.microsoft.com/office/powerpoint/2010/main" val="419633248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ortada4">
    <p:bg>
      <p:bgPr>
        <a:solidFill>
          <a:srgbClr val="AB053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3E24A62-76FD-49E8-9DE9-3BAAD6074C5C}"/>
              </a:ext>
            </a:extLst>
          </p:cNvPr>
          <p:cNvSpPr>
            <a:spLocks noGrp="1"/>
          </p:cNvSpPr>
          <p:nvPr>
            <p:ph type="subTitle" idx="1" hasCustomPrompt="1"/>
          </p:nvPr>
        </p:nvSpPr>
        <p:spPr>
          <a:xfrm>
            <a:off x="5134427" y="1791540"/>
            <a:ext cx="6379857" cy="927100"/>
          </a:xfrm>
        </p:spPr>
        <p:txBody>
          <a:bodyPr>
            <a:normAutofit/>
          </a:bodyPr>
          <a:lstStyle>
            <a:lvl1pPr marL="0" indent="0" algn="l">
              <a:buNone/>
              <a:defRPr sz="36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C" noProof="0"/>
              <a:t>Inserte Titulo de la Presentación</a:t>
            </a:r>
          </a:p>
        </p:txBody>
      </p:sp>
      <p:pic>
        <p:nvPicPr>
          <p:cNvPr id="5" name="Imagen 4" descr="Dibujo con letras blancas&#10;&#10;Descripción generada automáticamente con confianza media">
            <a:extLst>
              <a:ext uri="{FF2B5EF4-FFF2-40B4-BE49-F238E27FC236}">
                <a16:creationId xmlns:a16="http://schemas.microsoft.com/office/drawing/2014/main" id="{5DCBF8B2-E740-4BD5-B12E-32155CBFC86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5960" t="35726" r="230" b="41314"/>
          <a:stretch/>
        </p:blipFill>
        <p:spPr>
          <a:xfrm>
            <a:off x="1088900" y="5024921"/>
            <a:ext cx="2937164" cy="665019"/>
          </a:xfrm>
          <a:prstGeom prst="rect">
            <a:avLst/>
          </a:prstGeom>
        </p:spPr>
      </p:pic>
      <p:sp>
        <p:nvSpPr>
          <p:cNvPr id="6" name="Paralelogramo 5">
            <a:extLst>
              <a:ext uri="{FF2B5EF4-FFF2-40B4-BE49-F238E27FC236}">
                <a16:creationId xmlns:a16="http://schemas.microsoft.com/office/drawing/2014/main" id="{B26BA4A3-0420-47CA-B35B-378B447751CC}"/>
              </a:ext>
            </a:extLst>
          </p:cNvPr>
          <p:cNvSpPr/>
          <p:nvPr userDrawn="1"/>
        </p:nvSpPr>
        <p:spPr>
          <a:xfrm>
            <a:off x="5115627" y="3195196"/>
            <a:ext cx="6660000" cy="216000"/>
          </a:xfrm>
          <a:prstGeom prst="parallelogram">
            <a:avLst>
              <a:gd name="adj" fmla="val 477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solidFill>
                <a:schemeClr val="bg1"/>
              </a:solidFill>
            </a:endParaRPr>
          </a:p>
        </p:txBody>
      </p:sp>
      <p:pic>
        <p:nvPicPr>
          <p:cNvPr id="10" name="Imagen 9" descr="Dibujo con letras blancas&#10;&#10;Descripción generada automáticamente con confianza media">
            <a:extLst>
              <a:ext uri="{FF2B5EF4-FFF2-40B4-BE49-F238E27FC236}">
                <a16:creationId xmlns:a16="http://schemas.microsoft.com/office/drawing/2014/main" id="{3D5B307D-CE25-4692-B46B-EDDCE9CD3B8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0828" t="1710" r="41768"/>
          <a:stretch/>
        </p:blipFill>
        <p:spPr>
          <a:xfrm>
            <a:off x="1088846" y="1635943"/>
            <a:ext cx="2937218" cy="3334506"/>
          </a:xfrm>
          <a:prstGeom prst="rect">
            <a:avLst/>
          </a:prstGeom>
        </p:spPr>
      </p:pic>
      <p:sp>
        <p:nvSpPr>
          <p:cNvPr id="8" name="Marcador de texto 3">
            <a:extLst>
              <a:ext uri="{FF2B5EF4-FFF2-40B4-BE49-F238E27FC236}">
                <a16:creationId xmlns:a16="http://schemas.microsoft.com/office/drawing/2014/main" id="{69F3B99A-4073-4644-A6EE-E5827A94E4AD}"/>
              </a:ext>
            </a:extLst>
          </p:cNvPr>
          <p:cNvSpPr>
            <a:spLocks noGrp="1"/>
          </p:cNvSpPr>
          <p:nvPr>
            <p:ph type="body" sz="quarter" idx="10" hasCustomPrompt="1"/>
          </p:nvPr>
        </p:nvSpPr>
        <p:spPr>
          <a:xfrm>
            <a:off x="5134427" y="3606798"/>
            <a:ext cx="5427663" cy="665163"/>
          </a:xfrm>
        </p:spPr>
        <p:txBody>
          <a:bodyPr>
            <a:normAutofit/>
          </a:bodyPr>
          <a:lstStyle>
            <a:lvl1pPr marL="0" indent="0" algn="l">
              <a:buNone/>
              <a:defRPr sz="2800">
                <a:solidFill>
                  <a:schemeClr val="bg1"/>
                </a:solidFill>
                <a:latin typeface="+mj-lt"/>
              </a:defRPr>
            </a:lvl1pPr>
            <a:lvl3pPr marL="914400" indent="0">
              <a:buNone/>
              <a:defRPr/>
            </a:lvl3pPr>
            <a:lvl4pPr marL="1371600" indent="0">
              <a:buNone/>
              <a:defRPr/>
            </a:lvl4pPr>
            <a:lvl5pPr marL="1828800" indent="0">
              <a:buNone/>
              <a:defRPr/>
            </a:lvl5pPr>
          </a:lstStyle>
          <a:p>
            <a:pPr lvl="0"/>
            <a:r>
              <a:rPr lang="es-ES"/>
              <a:t>Nombre Entregable</a:t>
            </a:r>
          </a:p>
        </p:txBody>
      </p:sp>
      <p:sp>
        <p:nvSpPr>
          <p:cNvPr id="11" name="Marcador de texto 5">
            <a:extLst>
              <a:ext uri="{FF2B5EF4-FFF2-40B4-BE49-F238E27FC236}">
                <a16:creationId xmlns:a16="http://schemas.microsoft.com/office/drawing/2014/main" id="{AF7BCDDC-715B-4577-A5FA-6FBCC8B029F5}"/>
              </a:ext>
            </a:extLst>
          </p:cNvPr>
          <p:cNvSpPr>
            <a:spLocks noGrp="1"/>
          </p:cNvSpPr>
          <p:nvPr>
            <p:ph type="body" sz="quarter" idx="11" hasCustomPrompt="1"/>
          </p:nvPr>
        </p:nvSpPr>
        <p:spPr>
          <a:xfrm>
            <a:off x="5133974" y="4392613"/>
            <a:ext cx="3345007" cy="914400"/>
          </a:xfrm>
        </p:spPr>
        <p:txBody>
          <a:bodyPr>
            <a:normAutofit/>
          </a:bodyPr>
          <a:lstStyle>
            <a:lvl1pPr marL="0" indent="0">
              <a:buNone/>
              <a:defRPr sz="2400">
                <a:solidFill>
                  <a:schemeClr val="bg1"/>
                </a:solidFill>
                <a:latin typeface="+mj-lt"/>
              </a:defRPr>
            </a:lvl1pPr>
          </a:lstStyle>
          <a:p>
            <a:pPr lvl="0"/>
            <a:r>
              <a:rPr lang="es-ES"/>
              <a:t>Fecha presentación</a:t>
            </a:r>
            <a:endParaRPr lang="es-EC"/>
          </a:p>
        </p:txBody>
      </p:sp>
    </p:spTree>
    <p:extLst>
      <p:ext uri="{BB962C8B-B14F-4D97-AF65-F5344CB8AC3E}">
        <p14:creationId xmlns:p14="http://schemas.microsoft.com/office/powerpoint/2010/main" val="3088340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ulo y Contenido">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918700" cy="1325563"/>
          </a:xfrm>
        </p:spPr>
        <p:txBody>
          <a:bodyPr/>
          <a:lstStyle/>
          <a:p>
            <a:r>
              <a:rPr lang="en-US"/>
              <a:t>Click to edit Master title style</a:t>
            </a:r>
          </a:p>
        </p:txBody>
      </p:sp>
      <p:sp>
        <p:nvSpPr>
          <p:cNvPr id="3" name="Content Placeholder 2"/>
          <p:cNvSpPr>
            <a:spLocks noGrp="1"/>
          </p:cNvSpPr>
          <p:nvPr>
            <p:ph idx="1"/>
          </p:nvPr>
        </p:nvSpPr>
        <p:spPr>
          <a:xfrm>
            <a:off x="838199" y="1825625"/>
            <a:ext cx="1086889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10990118" y="6387437"/>
            <a:ext cx="727364" cy="365125"/>
          </a:xfrm>
          <a:prstGeom prst="rect">
            <a:avLst/>
          </a:prstGeom>
        </p:spPr>
        <p:txBody>
          <a:bodyPr/>
          <a:lstStyle/>
          <a:p>
            <a:fld id="{330EA680-D336-4FF7-8B7A-9848BB0A1C32}" type="slidenum">
              <a:rPr lang="en-US" smtClean="0"/>
              <a:t>‹Nº›</a:t>
            </a:fld>
            <a:endParaRPr lang="en-US"/>
          </a:p>
        </p:txBody>
      </p:sp>
      <p:sp>
        <p:nvSpPr>
          <p:cNvPr id="9" name="Paralelogramo 8">
            <a:extLst>
              <a:ext uri="{FF2B5EF4-FFF2-40B4-BE49-F238E27FC236}">
                <a16:creationId xmlns:a16="http://schemas.microsoft.com/office/drawing/2014/main" id="{3C69C36A-E291-443E-9E7D-6AEA2F93111E}"/>
              </a:ext>
            </a:extLst>
          </p:cNvPr>
          <p:cNvSpPr/>
          <p:nvPr userDrawn="1"/>
        </p:nvSpPr>
        <p:spPr>
          <a:xfrm>
            <a:off x="-304799" y="6570000"/>
            <a:ext cx="10515600" cy="288000"/>
          </a:xfrm>
          <a:prstGeom prst="parallelogram">
            <a:avLst>
              <a:gd name="adj" fmla="val 477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10" name="Imagen 9" descr="Un dibujo animado con letras&#10;&#10;Descripción generada automáticamente con confianza media">
            <a:extLst>
              <a:ext uri="{FF2B5EF4-FFF2-40B4-BE49-F238E27FC236}">
                <a16:creationId xmlns:a16="http://schemas.microsoft.com/office/drawing/2014/main" id="{491BFB14-49E8-4235-86C0-947603E1C8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53800" y="365125"/>
            <a:ext cx="485843" cy="590632"/>
          </a:xfrm>
          <a:prstGeom prst="rect">
            <a:avLst/>
          </a:prstGeom>
        </p:spPr>
      </p:pic>
    </p:spTree>
    <p:extLst>
      <p:ext uri="{BB962C8B-B14F-4D97-AF65-F5344CB8AC3E}">
        <p14:creationId xmlns:p14="http://schemas.microsoft.com/office/powerpoint/2010/main" val="94913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ción">
    <p:spTree>
      <p:nvGrpSpPr>
        <p:cNvPr id="1" name=""/>
        <p:cNvGrpSpPr/>
        <p:nvPr/>
      </p:nvGrpSpPr>
      <p:grpSpPr>
        <a:xfrm>
          <a:off x="0" y="0"/>
          <a:ext cx="0" cy="0"/>
          <a:chOff x="0" y="0"/>
          <a:chExt cx="0" cy="0"/>
        </a:xfrm>
      </p:grpSpPr>
      <p:sp>
        <p:nvSpPr>
          <p:cNvPr id="2" name="Title 1"/>
          <p:cNvSpPr>
            <a:spLocks noGrp="1"/>
          </p:cNvSpPr>
          <p:nvPr>
            <p:ph type="title"/>
          </p:nvPr>
        </p:nvSpPr>
        <p:spPr>
          <a:xfrm>
            <a:off x="4559300" y="2146300"/>
            <a:ext cx="6788150" cy="1882775"/>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4559300" y="4123851"/>
            <a:ext cx="6788150" cy="6386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8" name="Imagen 7" descr="Logotipo, nombre de la empresa&#10;&#10;Descripción generada automáticamente">
            <a:extLst>
              <a:ext uri="{FF2B5EF4-FFF2-40B4-BE49-F238E27FC236}">
                <a16:creationId xmlns:a16="http://schemas.microsoft.com/office/drawing/2014/main" id="{63C8B797-505B-48B4-9683-BAD3A72D93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5514" y="1883905"/>
            <a:ext cx="2667372" cy="3277057"/>
          </a:xfrm>
          <a:prstGeom prst="rect">
            <a:avLst/>
          </a:prstGeom>
        </p:spPr>
      </p:pic>
      <p:cxnSp>
        <p:nvCxnSpPr>
          <p:cNvPr id="9" name="Conector recto 8">
            <a:extLst>
              <a:ext uri="{FF2B5EF4-FFF2-40B4-BE49-F238E27FC236}">
                <a16:creationId xmlns:a16="http://schemas.microsoft.com/office/drawing/2014/main" id="{D47D312E-2CAC-4B89-AD25-019D69E0ECCA}"/>
              </a:ext>
            </a:extLst>
          </p:cNvPr>
          <p:cNvCxnSpPr/>
          <p:nvPr userDrawn="1"/>
        </p:nvCxnSpPr>
        <p:spPr>
          <a:xfrm>
            <a:off x="4201869" y="1467138"/>
            <a:ext cx="0" cy="4068000"/>
          </a:xfrm>
          <a:prstGeom prst="line">
            <a:avLst/>
          </a:prstGeom>
          <a:ln>
            <a:solidFill>
              <a:schemeClr val="tx1">
                <a:lumMod val="65000"/>
                <a:lumOff val="35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15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itulo y Contenido2">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5"/>
            <a:ext cx="10231582" cy="1325563"/>
          </a:xfr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Imagen 8" descr="Un dibujo animado con letras&#10;&#10;Descripción generada automáticamente con confianza media">
            <a:extLst>
              <a:ext uri="{FF2B5EF4-FFF2-40B4-BE49-F238E27FC236}">
                <a16:creationId xmlns:a16="http://schemas.microsoft.com/office/drawing/2014/main" id="{B99A7FDE-CE73-4BC2-9765-EFB40439C6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53800" y="365125"/>
            <a:ext cx="485843" cy="590632"/>
          </a:xfrm>
          <a:prstGeom prst="rect">
            <a:avLst/>
          </a:prstGeom>
        </p:spPr>
      </p:pic>
      <p:sp>
        <p:nvSpPr>
          <p:cNvPr id="10" name="Slide Number Placeholder 5">
            <a:extLst>
              <a:ext uri="{FF2B5EF4-FFF2-40B4-BE49-F238E27FC236}">
                <a16:creationId xmlns:a16="http://schemas.microsoft.com/office/drawing/2014/main" id="{5C2DE374-4222-4386-8BEE-50B6789A89C7}"/>
              </a:ext>
            </a:extLst>
          </p:cNvPr>
          <p:cNvSpPr>
            <a:spLocks noGrp="1"/>
          </p:cNvSpPr>
          <p:nvPr>
            <p:ph type="sldNum" sz="quarter" idx="12"/>
          </p:nvPr>
        </p:nvSpPr>
        <p:spPr>
          <a:xfrm>
            <a:off x="10990118" y="6387437"/>
            <a:ext cx="727364" cy="365125"/>
          </a:xfrm>
          <a:prstGeom prst="rect">
            <a:avLst/>
          </a:prstGeom>
        </p:spPr>
        <p:txBody>
          <a:bodyPr/>
          <a:lstStyle/>
          <a:p>
            <a:fld id="{330EA680-D336-4FF7-8B7A-9848BB0A1C32}" type="slidenum">
              <a:rPr lang="en-US" smtClean="0"/>
              <a:t>‹Nº›</a:t>
            </a:fld>
            <a:endParaRPr lang="en-US"/>
          </a:p>
        </p:txBody>
      </p:sp>
      <p:sp>
        <p:nvSpPr>
          <p:cNvPr id="11" name="Paralelogramo 10">
            <a:extLst>
              <a:ext uri="{FF2B5EF4-FFF2-40B4-BE49-F238E27FC236}">
                <a16:creationId xmlns:a16="http://schemas.microsoft.com/office/drawing/2014/main" id="{7C6AD5DF-CA70-4B50-A4C7-3AF83141BE64}"/>
              </a:ext>
            </a:extLst>
          </p:cNvPr>
          <p:cNvSpPr/>
          <p:nvPr userDrawn="1"/>
        </p:nvSpPr>
        <p:spPr>
          <a:xfrm>
            <a:off x="-304799" y="6570000"/>
            <a:ext cx="10515600" cy="288000"/>
          </a:xfrm>
          <a:prstGeom prst="parallelogram">
            <a:avLst>
              <a:gd name="adj" fmla="val 477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Tree>
    <p:extLst>
      <p:ext uri="{BB962C8B-B14F-4D97-AF65-F5344CB8AC3E}">
        <p14:creationId xmlns:p14="http://schemas.microsoft.com/office/powerpoint/2010/main" val="1203092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ulo y Contenido3">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342418" cy="840220"/>
          </a:xfrm>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C8347659-7164-438C-8310-041B08036F21}"/>
              </a:ext>
            </a:extLst>
          </p:cNvPr>
          <p:cNvSpPr>
            <a:spLocks noGrp="1"/>
          </p:cNvSpPr>
          <p:nvPr>
            <p:ph type="sldNum" sz="quarter" idx="12"/>
          </p:nvPr>
        </p:nvSpPr>
        <p:spPr>
          <a:xfrm>
            <a:off x="10990118" y="6387437"/>
            <a:ext cx="727364" cy="365125"/>
          </a:xfrm>
          <a:prstGeom prst="rect">
            <a:avLst/>
          </a:prstGeom>
        </p:spPr>
        <p:txBody>
          <a:bodyPr/>
          <a:lstStyle/>
          <a:p>
            <a:fld id="{330EA680-D336-4FF7-8B7A-9848BB0A1C32}" type="slidenum">
              <a:rPr lang="en-US" smtClean="0"/>
              <a:t>‹Nº›</a:t>
            </a:fld>
            <a:endParaRPr lang="en-US"/>
          </a:p>
        </p:txBody>
      </p:sp>
      <p:sp>
        <p:nvSpPr>
          <p:cNvPr id="7" name="Paralelogramo 6">
            <a:extLst>
              <a:ext uri="{FF2B5EF4-FFF2-40B4-BE49-F238E27FC236}">
                <a16:creationId xmlns:a16="http://schemas.microsoft.com/office/drawing/2014/main" id="{E7556D19-0654-4D83-9F6B-8B914AD3241D}"/>
              </a:ext>
            </a:extLst>
          </p:cNvPr>
          <p:cNvSpPr/>
          <p:nvPr userDrawn="1"/>
        </p:nvSpPr>
        <p:spPr>
          <a:xfrm>
            <a:off x="-304799" y="6570000"/>
            <a:ext cx="10515600" cy="288000"/>
          </a:xfrm>
          <a:prstGeom prst="parallelogram">
            <a:avLst>
              <a:gd name="adj" fmla="val 477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9" name="Marcador de posición de imagen 8">
            <a:extLst>
              <a:ext uri="{FF2B5EF4-FFF2-40B4-BE49-F238E27FC236}">
                <a16:creationId xmlns:a16="http://schemas.microsoft.com/office/drawing/2014/main" id="{D10EFA04-5627-42E0-A63F-9448A80C92BE}"/>
              </a:ext>
            </a:extLst>
          </p:cNvPr>
          <p:cNvSpPr>
            <a:spLocks noGrp="1"/>
          </p:cNvSpPr>
          <p:nvPr>
            <p:ph type="pic" sz="quarter" idx="13"/>
          </p:nvPr>
        </p:nvSpPr>
        <p:spPr>
          <a:xfrm>
            <a:off x="838200" y="1427163"/>
            <a:ext cx="3512128" cy="4724255"/>
          </a:xfrm>
        </p:spPr>
        <p:txBody>
          <a:bodyPr/>
          <a:lstStyle>
            <a:lvl1pPr marL="0" indent="0">
              <a:buNone/>
              <a:defRPr/>
            </a:lvl1pPr>
          </a:lstStyle>
          <a:p>
            <a:endParaRPr lang="es-EC"/>
          </a:p>
        </p:txBody>
      </p:sp>
      <p:sp>
        <p:nvSpPr>
          <p:cNvPr id="11" name="Marcador de texto 10">
            <a:extLst>
              <a:ext uri="{FF2B5EF4-FFF2-40B4-BE49-F238E27FC236}">
                <a16:creationId xmlns:a16="http://schemas.microsoft.com/office/drawing/2014/main" id="{47B3F562-AD7A-465E-9B7B-FA2A88B75B3A}"/>
              </a:ext>
            </a:extLst>
          </p:cNvPr>
          <p:cNvSpPr>
            <a:spLocks noGrp="1"/>
          </p:cNvSpPr>
          <p:nvPr>
            <p:ph type="body" sz="quarter" idx="14"/>
          </p:nvPr>
        </p:nvSpPr>
        <p:spPr>
          <a:xfrm>
            <a:off x="4765964" y="1433513"/>
            <a:ext cx="6587836" cy="474503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C"/>
          </a:p>
        </p:txBody>
      </p:sp>
      <p:pic>
        <p:nvPicPr>
          <p:cNvPr id="12" name="Imagen 11" descr="Un dibujo animado con letras&#10;&#10;Descripción generada automáticamente con confianza media">
            <a:extLst>
              <a:ext uri="{FF2B5EF4-FFF2-40B4-BE49-F238E27FC236}">
                <a16:creationId xmlns:a16="http://schemas.microsoft.com/office/drawing/2014/main" id="{89E640DC-8032-43F3-A3D9-F0C080765A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53800" y="365125"/>
            <a:ext cx="485843" cy="590632"/>
          </a:xfrm>
          <a:prstGeom prst="rect">
            <a:avLst/>
          </a:prstGeom>
        </p:spPr>
      </p:pic>
    </p:spTree>
    <p:extLst>
      <p:ext uri="{BB962C8B-B14F-4D97-AF65-F5344CB8AC3E}">
        <p14:creationId xmlns:p14="http://schemas.microsoft.com/office/powerpoint/2010/main" val="321031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a">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6FEAFC4-7F6D-43C6-A823-E633C1BD51A8}"/>
              </a:ext>
            </a:extLst>
          </p:cNvPr>
          <p:cNvSpPr>
            <a:spLocks noGrp="1"/>
          </p:cNvSpPr>
          <p:nvPr>
            <p:ph type="title"/>
          </p:nvPr>
        </p:nvSpPr>
        <p:spPr>
          <a:xfrm>
            <a:off x="838200" y="365125"/>
            <a:ext cx="10383982" cy="1325563"/>
          </a:xfrm>
        </p:spPr>
        <p:txBody>
          <a:bodyPr/>
          <a:lstStyle/>
          <a:p>
            <a:r>
              <a:rPr lang="en-US"/>
              <a:t>Click to edit Master title style</a:t>
            </a:r>
          </a:p>
        </p:txBody>
      </p:sp>
      <p:sp>
        <p:nvSpPr>
          <p:cNvPr id="8" name="Slide Number Placeholder 5">
            <a:extLst>
              <a:ext uri="{FF2B5EF4-FFF2-40B4-BE49-F238E27FC236}">
                <a16:creationId xmlns:a16="http://schemas.microsoft.com/office/drawing/2014/main" id="{9B7F27A1-5367-453A-A4CD-9E56F6D46560}"/>
              </a:ext>
            </a:extLst>
          </p:cNvPr>
          <p:cNvSpPr>
            <a:spLocks noGrp="1"/>
          </p:cNvSpPr>
          <p:nvPr>
            <p:ph type="sldNum" sz="quarter" idx="12"/>
          </p:nvPr>
        </p:nvSpPr>
        <p:spPr>
          <a:xfrm>
            <a:off x="10990118" y="6387437"/>
            <a:ext cx="727364" cy="365125"/>
          </a:xfrm>
          <a:prstGeom prst="rect">
            <a:avLst/>
          </a:prstGeom>
        </p:spPr>
        <p:txBody>
          <a:bodyPr/>
          <a:lstStyle/>
          <a:p>
            <a:fld id="{330EA680-D336-4FF7-8B7A-9848BB0A1C32}" type="slidenum">
              <a:rPr lang="en-US" smtClean="0"/>
              <a:t>‹Nº›</a:t>
            </a:fld>
            <a:endParaRPr lang="en-US"/>
          </a:p>
        </p:txBody>
      </p:sp>
      <p:sp>
        <p:nvSpPr>
          <p:cNvPr id="9" name="Paralelogramo 8">
            <a:extLst>
              <a:ext uri="{FF2B5EF4-FFF2-40B4-BE49-F238E27FC236}">
                <a16:creationId xmlns:a16="http://schemas.microsoft.com/office/drawing/2014/main" id="{C13DEFC4-2C6C-484A-8FD9-554DA1EDB3D3}"/>
              </a:ext>
            </a:extLst>
          </p:cNvPr>
          <p:cNvSpPr/>
          <p:nvPr userDrawn="1"/>
        </p:nvSpPr>
        <p:spPr>
          <a:xfrm>
            <a:off x="-304799" y="6570000"/>
            <a:ext cx="10515600" cy="288000"/>
          </a:xfrm>
          <a:prstGeom prst="parallelogram">
            <a:avLst>
              <a:gd name="adj" fmla="val 477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10" name="Imagen 9" descr="Un dibujo animado con letras&#10;&#10;Descripción generada automáticamente con confianza media">
            <a:extLst>
              <a:ext uri="{FF2B5EF4-FFF2-40B4-BE49-F238E27FC236}">
                <a16:creationId xmlns:a16="http://schemas.microsoft.com/office/drawing/2014/main" id="{DE011246-401C-4480-B250-449023CA2F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353800" y="365125"/>
            <a:ext cx="485843" cy="590632"/>
          </a:xfrm>
          <a:prstGeom prst="rect">
            <a:avLst/>
          </a:prstGeom>
        </p:spPr>
      </p:pic>
      <p:sp>
        <p:nvSpPr>
          <p:cNvPr id="12" name="Marcador de tabla 11">
            <a:extLst>
              <a:ext uri="{FF2B5EF4-FFF2-40B4-BE49-F238E27FC236}">
                <a16:creationId xmlns:a16="http://schemas.microsoft.com/office/drawing/2014/main" id="{590236AE-CE66-4CA2-98BE-04CA63E4C834}"/>
              </a:ext>
            </a:extLst>
          </p:cNvPr>
          <p:cNvSpPr>
            <a:spLocks noGrp="1"/>
          </p:cNvSpPr>
          <p:nvPr>
            <p:ph type="tbl" sz="quarter" idx="13"/>
          </p:nvPr>
        </p:nvSpPr>
        <p:spPr>
          <a:xfrm>
            <a:off x="838200" y="1843088"/>
            <a:ext cx="10383838" cy="4391025"/>
          </a:xfrm>
        </p:spPr>
        <p:txBody>
          <a:bodyPr/>
          <a:lstStyle>
            <a:lvl1pPr marL="0" indent="0">
              <a:buNone/>
              <a:defRPr/>
            </a:lvl1pPr>
          </a:lstStyle>
          <a:p>
            <a:endParaRPr lang="es-EC"/>
          </a:p>
        </p:txBody>
      </p:sp>
    </p:spTree>
    <p:extLst>
      <p:ext uri="{BB962C8B-B14F-4D97-AF65-F5344CB8AC3E}">
        <p14:creationId xmlns:p14="http://schemas.microsoft.com/office/powerpoint/2010/main" val="3146388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14845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C9F08966-D3E1-4FB2-B7AE-512E38753612}"/>
              </a:ext>
            </a:extLst>
          </p:cNvPr>
          <p:cNvSpPr>
            <a:spLocks noGrp="1"/>
          </p:cNvSpPr>
          <p:nvPr>
            <p:ph type="sldNum" sz="quarter" idx="4"/>
          </p:nvPr>
        </p:nvSpPr>
        <p:spPr>
          <a:xfrm>
            <a:off x="10990118" y="6387437"/>
            <a:ext cx="727364" cy="365125"/>
          </a:xfrm>
          <a:prstGeom prst="rect">
            <a:avLst/>
          </a:prstGeom>
        </p:spPr>
        <p:txBody>
          <a:bodyPr/>
          <a:lstStyle/>
          <a:p>
            <a:fld id="{330EA680-D336-4FF7-8B7A-9848BB0A1C32}" type="slidenum">
              <a:rPr lang="en-US" smtClean="0"/>
              <a:t>‹Nº›</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88" r:id="rId2"/>
    <p:sldLayoutId id="2147483689" r:id="rId3"/>
    <p:sldLayoutId id="2147483690" r:id="rId4"/>
    <p:sldLayoutId id="2147483662" r:id="rId5"/>
    <p:sldLayoutId id="2147483663" r:id="rId6"/>
    <p:sldLayoutId id="2147483664" r:id="rId7"/>
    <p:sldLayoutId id="2147483666" r:id="rId8"/>
    <p:sldLayoutId id="2147483667" r:id="rId9"/>
    <p:sldLayoutId id="2147483686" r:id="rId10"/>
    <p:sldLayoutId id="2147483668" r:id="rId11"/>
    <p:sldLayoutId id="2147483684" r:id="rId12"/>
    <p:sldLayoutId id="214748368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9424505" y="5344310"/>
            <a:ext cx="2763943" cy="1513689"/>
          </a:xfrm>
          <a:prstGeom prst="rect">
            <a:avLst/>
          </a:prstGeom>
          <a:blipFill>
            <a:blip r:embed="rId7" cstate="print"/>
            <a:stretch>
              <a:fillRect/>
            </a:stretch>
          </a:blipFill>
        </p:spPr>
        <p:txBody>
          <a:bodyPr wrap="square" lIns="0" tIns="0" rIns="0" bIns="0" rtlCol="0"/>
          <a:lstStyle/>
          <a:p>
            <a:endParaRPr sz="1370"/>
          </a:p>
        </p:txBody>
      </p:sp>
      <p:sp>
        <p:nvSpPr>
          <p:cNvPr id="2" name="Holder 2"/>
          <p:cNvSpPr>
            <a:spLocks noGrp="1"/>
          </p:cNvSpPr>
          <p:nvPr>
            <p:ph type="title"/>
          </p:nvPr>
        </p:nvSpPr>
        <p:spPr>
          <a:xfrm>
            <a:off x="1301854" y="3271445"/>
            <a:ext cx="9594635" cy="430887"/>
          </a:xfrm>
          <a:prstGeom prst="rect">
            <a:avLst/>
          </a:prstGeom>
        </p:spPr>
        <p:txBody>
          <a:bodyPr wrap="square" lIns="0" tIns="0" rIns="0" bIns="0">
            <a:spAutoFit/>
          </a:bodyPr>
          <a:lstStyle>
            <a:lvl1pPr>
              <a:defRPr sz="2800" b="0" i="0">
                <a:solidFill>
                  <a:schemeClr val="bg1"/>
                </a:solidFill>
                <a:latin typeface="Arial Black"/>
                <a:cs typeface="Arial Black"/>
              </a:defRPr>
            </a:lvl1pPr>
          </a:lstStyle>
          <a:p>
            <a:endParaRPr/>
          </a:p>
        </p:txBody>
      </p:sp>
      <p:sp>
        <p:nvSpPr>
          <p:cNvPr id="3" name="Holder 3"/>
          <p:cNvSpPr>
            <a:spLocks noGrp="1"/>
          </p:cNvSpPr>
          <p:nvPr>
            <p:ph type="body" idx="1"/>
          </p:nvPr>
        </p:nvSpPr>
        <p:spPr>
          <a:xfrm>
            <a:off x="609917" y="1577340"/>
            <a:ext cx="1097850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7437" y="6377939"/>
            <a:ext cx="390347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39"/>
            <a:ext cx="280561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3/16/2023</a:t>
            </a:fld>
            <a:endParaRPr lang="en-US"/>
          </a:p>
        </p:txBody>
      </p:sp>
      <p:sp>
        <p:nvSpPr>
          <p:cNvPr id="6" name="Holder 6"/>
          <p:cNvSpPr>
            <a:spLocks noGrp="1"/>
          </p:cNvSpPr>
          <p:nvPr>
            <p:ph type="sldNum" sz="quarter" idx="7"/>
          </p:nvPr>
        </p:nvSpPr>
        <p:spPr>
          <a:xfrm>
            <a:off x="8782808" y="6377939"/>
            <a:ext cx="280561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65925250"/>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Lst>
  <p:txStyles>
    <p:titleStyle>
      <a:lvl1pPr>
        <a:defRPr>
          <a:latin typeface="+mj-lt"/>
          <a:ea typeface="+mj-ea"/>
          <a:cs typeface="+mj-cs"/>
        </a:defRPr>
      </a:lvl1pPr>
    </p:titleStyle>
    <p:bodyStyle>
      <a:lvl1pPr marL="0">
        <a:defRPr>
          <a:latin typeface="+mn-lt"/>
          <a:ea typeface="+mn-ea"/>
          <a:cs typeface="+mn-cs"/>
        </a:defRPr>
      </a:lvl1pPr>
      <a:lvl2pPr marL="347975">
        <a:defRPr>
          <a:latin typeface="+mn-lt"/>
          <a:ea typeface="+mn-ea"/>
          <a:cs typeface="+mn-cs"/>
        </a:defRPr>
      </a:lvl2pPr>
      <a:lvl3pPr marL="695950">
        <a:defRPr>
          <a:latin typeface="+mn-lt"/>
          <a:ea typeface="+mn-ea"/>
          <a:cs typeface="+mn-cs"/>
        </a:defRPr>
      </a:lvl3pPr>
      <a:lvl4pPr marL="1043925">
        <a:defRPr>
          <a:latin typeface="+mn-lt"/>
          <a:ea typeface="+mn-ea"/>
          <a:cs typeface="+mn-cs"/>
        </a:defRPr>
      </a:lvl4pPr>
      <a:lvl5pPr marL="1391900">
        <a:defRPr>
          <a:latin typeface="+mn-lt"/>
          <a:ea typeface="+mn-ea"/>
          <a:cs typeface="+mn-cs"/>
        </a:defRPr>
      </a:lvl5pPr>
      <a:lvl6pPr marL="1739875">
        <a:defRPr>
          <a:latin typeface="+mn-lt"/>
          <a:ea typeface="+mn-ea"/>
          <a:cs typeface="+mn-cs"/>
        </a:defRPr>
      </a:lvl6pPr>
      <a:lvl7pPr marL="2087850">
        <a:defRPr>
          <a:latin typeface="+mn-lt"/>
          <a:ea typeface="+mn-ea"/>
          <a:cs typeface="+mn-cs"/>
        </a:defRPr>
      </a:lvl7pPr>
      <a:lvl8pPr marL="2435824">
        <a:defRPr>
          <a:latin typeface="+mn-lt"/>
          <a:ea typeface="+mn-ea"/>
          <a:cs typeface="+mn-cs"/>
        </a:defRPr>
      </a:lvl8pPr>
      <a:lvl9pPr marL="2783799">
        <a:defRPr>
          <a:latin typeface="+mn-lt"/>
          <a:ea typeface="+mn-ea"/>
          <a:cs typeface="+mn-cs"/>
        </a:defRPr>
      </a:lvl9pPr>
    </p:bodyStyle>
    <p:otherStyle>
      <a:lvl1pPr marL="0">
        <a:defRPr>
          <a:latin typeface="+mn-lt"/>
          <a:ea typeface="+mn-ea"/>
          <a:cs typeface="+mn-cs"/>
        </a:defRPr>
      </a:lvl1pPr>
      <a:lvl2pPr marL="347975">
        <a:defRPr>
          <a:latin typeface="+mn-lt"/>
          <a:ea typeface="+mn-ea"/>
          <a:cs typeface="+mn-cs"/>
        </a:defRPr>
      </a:lvl2pPr>
      <a:lvl3pPr marL="695950">
        <a:defRPr>
          <a:latin typeface="+mn-lt"/>
          <a:ea typeface="+mn-ea"/>
          <a:cs typeface="+mn-cs"/>
        </a:defRPr>
      </a:lvl3pPr>
      <a:lvl4pPr marL="1043925">
        <a:defRPr>
          <a:latin typeface="+mn-lt"/>
          <a:ea typeface="+mn-ea"/>
          <a:cs typeface="+mn-cs"/>
        </a:defRPr>
      </a:lvl4pPr>
      <a:lvl5pPr marL="1391900">
        <a:defRPr>
          <a:latin typeface="+mn-lt"/>
          <a:ea typeface="+mn-ea"/>
          <a:cs typeface="+mn-cs"/>
        </a:defRPr>
      </a:lvl5pPr>
      <a:lvl6pPr marL="1739875">
        <a:defRPr>
          <a:latin typeface="+mn-lt"/>
          <a:ea typeface="+mn-ea"/>
          <a:cs typeface="+mn-cs"/>
        </a:defRPr>
      </a:lvl6pPr>
      <a:lvl7pPr marL="2087850">
        <a:defRPr>
          <a:latin typeface="+mn-lt"/>
          <a:ea typeface="+mn-ea"/>
          <a:cs typeface="+mn-cs"/>
        </a:defRPr>
      </a:lvl7pPr>
      <a:lvl8pPr marL="2435824">
        <a:defRPr>
          <a:latin typeface="+mn-lt"/>
          <a:ea typeface="+mn-ea"/>
          <a:cs typeface="+mn-cs"/>
        </a:defRPr>
      </a:lvl8pPr>
      <a:lvl9pPr marL="278379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hyperlink" Target="https://www.youtube.com/watch?v=KK_xcQgbsmg" TargetMode="External"/><Relationship Id="rId7" Type="http://schemas.openxmlformats.org/officeDocument/2006/relationships/image" Target="../media/image19.png"/><Relationship Id="rId2" Type="http://schemas.openxmlformats.org/officeDocument/2006/relationships/hyperlink" Target="http://www.udla.edu.ec/" TargetMode="External"/><Relationship Id="rId1" Type="http://schemas.openxmlformats.org/officeDocument/2006/relationships/slideLayout" Target="../slideLayouts/slideLayout5.xml"/><Relationship Id="rId6" Type="http://schemas.openxmlformats.org/officeDocument/2006/relationships/hyperlink" Target="https://www.udla.edu.ec/" TargetMode="External"/><Relationship Id="rId5" Type="http://schemas.openxmlformats.org/officeDocument/2006/relationships/hyperlink" Target="https://nam10.safelinks.protection.outlook.com/?url=https%3A%2F%2Fbit.ly%2F3g0fz7E&amp;data=05%7C01%7Cdianacarolina.sandoval%40udla.edu.ec%7C83367f7d3bbf42d2cba308da6bd9dc0e%7C585a4d92db1d4bbbb5acc5299e3894e3%7C1%7C0%7C637940880693502125%7CUnknown%7CTWFpbGZsb3d8eyJWIjoiMC4wLjAwMDAiLCJQIjoiV2luMzIiLCJBTiI6Ik1haWwiLCJXVCI6Mn0%3D%7C3000%7C%7C%7C&amp;sdata=0bMjt5FaS4uzgrj3Fqa%2BudYkLD5OS%2FOrBuBcdCvnaVM%3D&amp;reserved=0" TargetMode="External"/><Relationship Id="rId10" Type="http://schemas.openxmlformats.org/officeDocument/2006/relationships/image" Target="../media/image21.png"/><Relationship Id="rId4" Type="http://schemas.openxmlformats.org/officeDocument/2006/relationships/hyperlink" Target="https://bit.ly/3m3JP45" TargetMode="External"/><Relationship Id="rId9"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7828DC9A-0663-4647-B977-62047189A9A1}"/>
              </a:ext>
            </a:extLst>
          </p:cNvPr>
          <p:cNvSpPr txBox="1">
            <a:spLocks/>
          </p:cNvSpPr>
          <p:nvPr/>
        </p:nvSpPr>
        <p:spPr>
          <a:xfrm>
            <a:off x="2730424" y="3265045"/>
            <a:ext cx="7092306" cy="327910"/>
          </a:xfrm>
          <a:prstGeom prst="rect">
            <a:avLst/>
          </a:prstGeom>
        </p:spPr>
        <p:txBody>
          <a:bodyPr wrap="square" lIns="0" tIns="0" rIns="0" bIns="0">
            <a:spAutoFit/>
          </a:bodyPr>
          <a:lstStyle>
            <a:lvl1pPr>
              <a:defRPr sz="2131" b="0" i="0">
                <a:solidFill>
                  <a:schemeClr val="bg1"/>
                </a:solidFill>
                <a:latin typeface="Arial Black"/>
                <a:ea typeface="+mj-ea"/>
                <a:cs typeface="Arial Black"/>
              </a:defRPr>
            </a:lvl1pPr>
          </a:lstStyle>
          <a:p>
            <a:r>
              <a:rPr lang="es-MX" kern="0" dirty="0">
                <a:solidFill>
                  <a:schemeClr val="bg1">
                    <a:lumMod val="95000"/>
                  </a:schemeClr>
                </a:solidFill>
              </a:rPr>
              <a:t>Instructivo UDLA+ - Preaprobación de prácticas</a:t>
            </a:r>
            <a:endParaRPr lang="es-EC" kern="0"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n 14">
            <a:extLst>
              <a:ext uri="{FF2B5EF4-FFF2-40B4-BE49-F238E27FC236}">
                <a16:creationId xmlns:a16="http://schemas.microsoft.com/office/drawing/2014/main" id="{B288DBCE-C5F5-DBFF-40A1-96ED7BFC372B}"/>
              </a:ext>
            </a:extLst>
          </p:cNvPr>
          <p:cNvPicPr>
            <a:picLocks noChangeAspect="1"/>
          </p:cNvPicPr>
          <p:nvPr/>
        </p:nvPicPr>
        <p:blipFill>
          <a:blip r:embed="rId2"/>
          <a:stretch>
            <a:fillRect/>
          </a:stretch>
        </p:blipFill>
        <p:spPr>
          <a:xfrm>
            <a:off x="1224039" y="1924216"/>
            <a:ext cx="2257475" cy="4298480"/>
          </a:xfrm>
          <a:prstGeom prst="rect">
            <a:avLst/>
          </a:prstGeom>
        </p:spPr>
      </p:pic>
      <p:sp>
        <p:nvSpPr>
          <p:cNvPr id="27" name="object 2">
            <a:extLst>
              <a:ext uri="{FF2B5EF4-FFF2-40B4-BE49-F238E27FC236}">
                <a16:creationId xmlns:a16="http://schemas.microsoft.com/office/drawing/2014/main" id="{8E641B48-7297-4124-8CBB-D73112D624AC}"/>
              </a:ext>
            </a:extLst>
          </p:cNvPr>
          <p:cNvSpPr txBox="1"/>
          <p:nvPr/>
        </p:nvSpPr>
        <p:spPr>
          <a:xfrm>
            <a:off x="591857" y="1171901"/>
            <a:ext cx="484429"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EC" sz="3950" b="1" spc="15">
                <a:solidFill>
                  <a:srgbClr val="FFFFFF"/>
                </a:solidFill>
                <a:latin typeface="Carlito"/>
                <a:cs typeface="Carlito"/>
              </a:rPr>
              <a:t>1</a:t>
            </a:r>
            <a:endParaRPr sz="3950">
              <a:latin typeface="Carlito"/>
              <a:cs typeface="Carlito"/>
            </a:endParaRPr>
          </a:p>
        </p:txBody>
      </p:sp>
      <p:sp>
        <p:nvSpPr>
          <p:cNvPr id="28" name="CuadroTexto 27">
            <a:extLst>
              <a:ext uri="{FF2B5EF4-FFF2-40B4-BE49-F238E27FC236}">
                <a16:creationId xmlns:a16="http://schemas.microsoft.com/office/drawing/2014/main" id="{F51A2184-DB9C-4D81-B36E-DA68B1BDEEC2}"/>
              </a:ext>
            </a:extLst>
          </p:cNvPr>
          <p:cNvSpPr txBox="1"/>
          <p:nvPr/>
        </p:nvSpPr>
        <p:spPr>
          <a:xfrm>
            <a:off x="1153501" y="1213376"/>
            <a:ext cx="4025647" cy="523220"/>
          </a:xfrm>
          <a:prstGeom prst="rect">
            <a:avLst/>
          </a:prstGeom>
          <a:noFill/>
        </p:spPr>
        <p:txBody>
          <a:bodyPr wrap="square" rtlCol="0">
            <a:spAutoFit/>
          </a:bodyPr>
          <a:lstStyle/>
          <a:p>
            <a:r>
              <a:rPr lang="es-MX" sz="1400" dirty="0"/>
              <a:t>Abre la aplicación UDLA+ y </a:t>
            </a:r>
          </a:p>
          <a:p>
            <a:r>
              <a:rPr lang="es-MX" sz="1400" dirty="0"/>
              <a:t>selecciona el botón: “Iniciar Sesión”</a:t>
            </a:r>
            <a:endParaRPr lang="es-EC" sz="1400" dirty="0"/>
          </a:p>
        </p:txBody>
      </p:sp>
      <p:sp>
        <p:nvSpPr>
          <p:cNvPr id="36" name="CuadroTexto 35">
            <a:extLst>
              <a:ext uri="{FF2B5EF4-FFF2-40B4-BE49-F238E27FC236}">
                <a16:creationId xmlns:a16="http://schemas.microsoft.com/office/drawing/2014/main" id="{47B4AAE6-21C1-4C30-A21F-896D2F6EFD63}"/>
              </a:ext>
            </a:extLst>
          </p:cNvPr>
          <p:cNvSpPr txBox="1"/>
          <p:nvPr/>
        </p:nvSpPr>
        <p:spPr>
          <a:xfrm>
            <a:off x="5456550" y="1213376"/>
            <a:ext cx="6017289" cy="738664"/>
          </a:xfrm>
          <a:prstGeom prst="rect">
            <a:avLst/>
          </a:prstGeom>
          <a:noFill/>
        </p:spPr>
        <p:txBody>
          <a:bodyPr wrap="square" rtlCol="0">
            <a:spAutoFit/>
          </a:bodyPr>
          <a:lstStyle/>
          <a:p>
            <a:pPr algn="just"/>
            <a:r>
              <a:rPr lang="es-MX" sz="1400"/>
              <a:t>Ingrese sus credenciales de Office 365 y seleccione el botón “Siguiente”. Posteriormente, coloque su contraseña y seleccione nuevamente el botón “Iniciar Sesión”.</a:t>
            </a:r>
            <a:endParaRPr lang="es-EC" sz="1400"/>
          </a:p>
        </p:txBody>
      </p:sp>
      <p:pic>
        <p:nvPicPr>
          <p:cNvPr id="37" name="Imagen 36" descr="Captura de pantalla de un celular&#10;&#10;Descripción generada automáticamente">
            <a:extLst>
              <a:ext uri="{FF2B5EF4-FFF2-40B4-BE49-F238E27FC236}">
                <a16:creationId xmlns:a16="http://schemas.microsoft.com/office/drawing/2014/main" id="{37D4DC26-C89E-4F06-96CE-6B2EF147235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7731"/>
          <a:stretch/>
        </p:blipFill>
        <p:spPr>
          <a:xfrm>
            <a:off x="4837012" y="2275353"/>
            <a:ext cx="2907070" cy="2474941"/>
          </a:xfrm>
          <a:prstGeom prst="rect">
            <a:avLst/>
          </a:prstGeom>
        </p:spPr>
      </p:pic>
      <p:pic>
        <p:nvPicPr>
          <p:cNvPr id="39" name="Imagen 38">
            <a:extLst>
              <a:ext uri="{FF2B5EF4-FFF2-40B4-BE49-F238E27FC236}">
                <a16:creationId xmlns:a16="http://schemas.microsoft.com/office/drawing/2014/main" id="{AC8F06DD-CFDE-4EAC-8F09-90FAC5CE0503}"/>
              </a:ext>
            </a:extLst>
          </p:cNvPr>
          <p:cNvPicPr>
            <a:picLocks noChangeAspect="1"/>
          </p:cNvPicPr>
          <p:nvPr/>
        </p:nvPicPr>
        <p:blipFill rotWithShape="1">
          <a:blip r:embed="rId4"/>
          <a:srcRect/>
          <a:stretch/>
        </p:blipFill>
        <p:spPr>
          <a:xfrm>
            <a:off x="7996569" y="3266891"/>
            <a:ext cx="3339485" cy="3103920"/>
          </a:xfrm>
          <a:prstGeom prst="rect">
            <a:avLst/>
          </a:prstGeom>
        </p:spPr>
      </p:pic>
      <p:sp>
        <p:nvSpPr>
          <p:cNvPr id="40" name="Rectángulo 39">
            <a:extLst>
              <a:ext uri="{FF2B5EF4-FFF2-40B4-BE49-F238E27FC236}">
                <a16:creationId xmlns:a16="http://schemas.microsoft.com/office/drawing/2014/main" id="{2FA6241B-6AA4-4A2C-B7A4-CA4600C37796}"/>
              </a:ext>
            </a:extLst>
          </p:cNvPr>
          <p:cNvSpPr/>
          <p:nvPr/>
        </p:nvSpPr>
        <p:spPr>
          <a:xfrm>
            <a:off x="4848463" y="3429000"/>
            <a:ext cx="2135657" cy="21749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41" name="Rectángulo 40">
            <a:extLst>
              <a:ext uri="{FF2B5EF4-FFF2-40B4-BE49-F238E27FC236}">
                <a16:creationId xmlns:a16="http://schemas.microsoft.com/office/drawing/2014/main" id="{55C7C773-B50E-4473-8637-97F4931E6C8B}"/>
              </a:ext>
            </a:extLst>
          </p:cNvPr>
          <p:cNvSpPr/>
          <p:nvPr/>
        </p:nvSpPr>
        <p:spPr>
          <a:xfrm>
            <a:off x="8078898" y="4902249"/>
            <a:ext cx="1774416" cy="227402"/>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43" name="Rectángulo 42">
            <a:extLst>
              <a:ext uri="{FF2B5EF4-FFF2-40B4-BE49-F238E27FC236}">
                <a16:creationId xmlns:a16="http://schemas.microsoft.com/office/drawing/2014/main" id="{DF8EB6CA-B6DF-47A5-A831-2A638A4BB412}"/>
              </a:ext>
            </a:extLst>
          </p:cNvPr>
          <p:cNvSpPr/>
          <p:nvPr/>
        </p:nvSpPr>
        <p:spPr>
          <a:xfrm>
            <a:off x="9663045" y="8243945"/>
            <a:ext cx="1078797" cy="34057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35" name="Rectángulo 34">
            <a:extLst>
              <a:ext uri="{FF2B5EF4-FFF2-40B4-BE49-F238E27FC236}">
                <a16:creationId xmlns:a16="http://schemas.microsoft.com/office/drawing/2014/main" id="{9A7430E9-0612-4B37-A515-4CAF3C80A57F}"/>
              </a:ext>
            </a:extLst>
          </p:cNvPr>
          <p:cNvSpPr/>
          <p:nvPr/>
        </p:nvSpPr>
        <p:spPr>
          <a:xfrm>
            <a:off x="1712069" y="5664693"/>
            <a:ext cx="1315822" cy="38100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1" name="Título 1">
            <a:extLst>
              <a:ext uri="{FF2B5EF4-FFF2-40B4-BE49-F238E27FC236}">
                <a16:creationId xmlns:a16="http://schemas.microsoft.com/office/drawing/2014/main" id="{5AB26BD7-E95E-4CC5-B424-540567D93EF7}"/>
              </a:ext>
            </a:extLst>
          </p:cNvPr>
          <p:cNvSpPr>
            <a:spLocks noGrp="1"/>
          </p:cNvSpPr>
          <p:nvPr>
            <p:ph type="title"/>
          </p:nvPr>
        </p:nvSpPr>
        <p:spPr>
          <a:xfrm>
            <a:off x="497200" y="256315"/>
            <a:ext cx="9918700" cy="769441"/>
          </a:xfrm>
        </p:spPr>
        <p:txBody>
          <a:bodyPr/>
          <a:lstStyle/>
          <a:p>
            <a:r>
              <a:rPr lang="es-MX"/>
              <a:t>Inicie sesión</a:t>
            </a:r>
            <a:endParaRPr lang="es-EC"/>
          </a:p>
        </p:txBody>
      </p:sp>
      <p:sp>
        <p:nvSpPr>
          <p:cNvPr id="22" name="object 2">
            <a:extLst>
              <a:ext uri="{FF2B5EF4-FFF2-40B4-BE49-F238E27FC236}">
                <a16:creationId xmlns:a16="http://schemas.microsoft.com/office/drawing/2014/main" id="{BD573DD4-7B3E-4FC3-9872-EBA3D96375B5}"/>
              </a:ext>
            </a:extLst>
          </p:cNvPr>
          <p:cNvSpPr txBox="1"/>
          <p:nvPr/>
        </p:nvSpPr>
        <p:spPr>
          <a:xfrm>
            <a:off x="4837012" y="1160156"/>
            <a:ext cx="484429"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EC" sz="3950" b="1" spc="15">
                <a:solidFill>
                  <a:srgbClr val="FFFFFF"/>
                </a:solidFill>
                <a:latin typeface="Carlito"/>
                <a:cs typeface="Carlito"/>
              </a:rPr>
              <a:t>2</a:t>
            </a:r>
            <a:endParaRPr sz="3950">
              <a:latin typeface="Carlito"/>
              <a:cs typeface="Carlito"/>
            </a:endParaRPr>
          </a:p>
        </p:txBody>
      </p:sp>
      <p:cxnSp>
        <p:nvCxnSpPr>
          <p:cNvPr id="23" name="Conector recto 22">
            <a:extLst>
              <a:ext uri="{FF2B5EF4-FFF2-40B4-BE49-F238E27FC236}">
                <a16:creationId xmlns:a16="http://schemas.microsoft.com/office/drawing/2014/main" id="{C0402234-AD0D-4FCA-8522-0370D73A751B}"/>
              </a:ext>
            </a:extLst>
          </p:cNvPr>
          <p:cNvCxnSpPr/>
          <p:nvPr/>
        </p:nvCxnSpPr>
        <p:spPr>
          <a:xfrm>
            <a:off x="4369248" y="1171901"/>
            <a:ext cx="0" cy="5045063"/>
          </a:xfrm>
          <a:prstGeom prst="line">
            <a:avLst/>
          </a:prstGeom>
          <a:ln>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 name="Rectángulo 1">
            <a:extLst>
              <a:ext uri="{FF2B5EF4-FFF2-40B4-BE49-F238E27FC236}">
                <a16:creationId xmlns:a16="http://schemas.microsoft.com/office/drawing/2014/main" id="{7D8E97C1-5C6D-94BE-D14C-D1F9A2A70B15}"/>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917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ítulo 1">
            <a:extLst>
              <a:ext uri="{FF2B5EF4-FFF2-40B4-BE49-F238E27FC236}">
                <a16:creationId xmlns:a16="http://schemas.microsoft.com/office/drawing/2014/main" id="{5AB26BD7-E95E-4CC5-B424-540567D93EF7}"/>
              </a:ext>
            </a:extLst>
          </p:cNvPr>
          <p:cNvSpPr>
            <a:spLocks noGrp="1"/>
          </p:cNvSpPr>
          <p:nvPr>
            <p:ph type="title"/>
          </p:nvPr>
        </p:nvSpPr>
        <p:spPr>
          <a:xfrm>
            <a:off x="876079" y="1196756"/>
            <a:ext cx="3695428" cy="2232244"/>
          </a:xfrm>
        </p:spPr>
        <p:txBody>
          <a:bodyPr>
            <a:normAutofit fontScale="90000"/>
          </a:bodyPr>
          <a:lstStyle/>
          <a:p>
            <a:r>
              <a:rPr lang="es-MX" sz="5400" dirty="0"/>
              <a:t>Preaprobación de prácticas</a:t>
            </a:r>
            <a:endParaRPr lang="es-EC" sz="5400" dirty="0"/>
          </a:p>
        </p:txBody>
      </p:sp>
      <p:sp>
        <p:nvSpPr>
          <p:cNvPr id="15" name="object 14">
            <a:extLst>
              <a:ext uri="{FF2B5EF4-FFF2-40B4-BE49-F238E27FC236}">
                <a16:creationId xmlns:a16="http://schemas.microsoft.com/office/drawing/2014/main" id="{D02FD972-6A82-4869-9541-1C66264EA4BA}"/>
              </a:ext>
            </a:extLst>
          </p:cNvPr>
          <p:cNvSpPr txBox="1"/>
          <p:nvPr/>
        </p:nvSpPr>
        <p:spPr>
          <a:xfrm>
            <a:off x="6299464" y="861176"/>
            <a:ext cx="4442377" cy="228268"/>
          </a:xfrm>
          <a:prstGeom prst="rect">
            <a:avLst/>
          </a:prstGeom>
        </p:spPr>
        <p:txBody>
          <a:bodyPr vert="horz" wrap="square" lIns="0" tIns="12700" rIns="0" bIns="0" rtlCol="0">
            <a:spAutoFit/>
          </a:bodyPr>
          <a:lstStyle/>
          <a:p>
            <a:pPr lvl="0" algn="just"/>
            <a:r>
              <a:rPr lang="es-ES" sz="1400" dirty="0"/>
              <a:t>Ingrese al “Menú” y seleccione “Mi carrera”</a:t>
            </a:r>
            <a:endParaRPr lang="es-EC" sz="1400" dirty="0"/>
          </a:p>
        </p:txBody>
      </p:sp>
      <p:sp>
        <p:nvSpPr>
          <p:cNvPr id="13" name="object 14">
            <a:extLst>
              <a:ext uri="{FF2B5EF4-FFF2-40B4-BE49-F238E27FC236}">
                <a16:creationId xmlns:a16="http://schemas.microsoft.com/office/drawing/2014/main" id="{B49F1475-46C3-4420-93C7-1EA75FCA5037}"/>
              </a:ext>
            </a:extLst>
          </p:cNvPr>
          <p:cNvSpPr txBox="1"/>
          <p:nvPr/>
        </p:nvSpPr>
        <p:spPr>
          <a:xfrm>
            <a:off x="934945" y="3429000"/>
            <a:ext cx="3819490" cy="751488"/>
          </a:xfrm>
          <a:prstGeom prst="rect">
            <a:avLst/>
          </a:prstGeom>
        </p:spPr>
        <p:txBody>
          <a:bodyPr vert="horz" wrap="square" lIns="0" tIns="12700" rIns="0" bIns="0" rtlCol="0">
            <a:spAutoFit/>
          </a:bodyPr>
          <a:lstStyle/>
          <a:p>
            <a:pPr lvl="0" algn="just"/>
            <a:r>
              <a:rPr lang="es-ES" sz="1600" dirty="0"/>
              <a:t>Dentro de la nueva funcionalidad de “Mi carrera” podrán encontrar las solicitudes de preaprobación.</a:t>
            </a:r>
            <a:endParaRPr lang="es-EC" sz="1600" dirty="0"/>
          </a:p>
        </p:txBody>
      </p:sp>
      <p:cxnSp>
        <p:nvCxnSpPr>
          <p:cNvPr id="14" name="Conector recto 13">
            <a:extLst>
              <a:ext uri="{FF2B5EF4-FFF2-40B4-BE49-F238E27FC236}">
                <a16:creationId xmlns:a16="http://schemas.microsoft.com/office/drawing/2014/main" id="{4E6DBA91-A7B1-4329-8A9D-E44AC8E0423D}"/>
              </a:ext>
            </a:extLst>
          </p:cNvPr>
          <p:cNvCxnSpPr/>
          <p:nvPr/>
        </p:nvCxnSpPr>
        <p:spPr>
          <a:xfrm>
            <a:off x="5433961" y="516734"/>
            <a:ext cx="0" cy="5796000"/>
          </a:xfrm>
          <a:prstGeom prst="line">
            <a:avLst/>
          </a:prstGeom>
          <a:ln>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pic>
        <p:nvPicPr>
          <p:cNvPr id="5" name="Imagen 4">
            <a:extLst>
              <a:ext uri="{FF2B5EF4-FFF2-40B4-BE49-F238E27FC236}">
                <a16:creationId xmlns:a16="http://schemas.microsoft.com/office/drawing/2014/main" id="{9AC38605-DC26-4C29-00AA-418FFDB3A8FB}"/>
              </a:ext>
            </a:extLst>
          </p:cNvPr>
          <p:cNvPicPr>
            <a:picLocks noChangeAspect="1"/>
          </p:cNvPicPr>
          <p:nvPr/>
        </p:nvPicPr>
        <p:blipFill>
          <a:blip r:embed="rId2"/>
          <a:stretch>
            <a:fillRect/>
          </a:stretch>
        </p:blipFill>
        <p:spPr>
          <a:xfrm>
            <a:off x="6395382" y="1428569"/>
            <a:ext cx="2125270" cy="4618697"/>
          </a:xfrm>
          <a:prstGeom prst="rect">
            <a:avLst/>
          </a:prstGeom>
        </p:spPr>
      </p:pic>
      <p:sp>
        <p:nvSpPr>
          <p:cNvPr id="17" name="Rectángulo 16">
            <a:extLst>
              <a:ext uri="{FF2B5EF4-FFF2-40B4-BE49-F238E27FC236}">
                <a16:creationId xmlns:a16="http://schemas.microsoft.com/office/drawing/2014/main" id="{A6ADC70F-DDDB-46FD-BFE7-03927CF99490}"/>
              </a:ext>
            </a:extLst>
          </p:cNvPr>
          <p:cNvSpPr/>
          <p:nvPr/>
        </p:nvSpPr>
        <p:spPr>
          <a:xfrm>
            <a:off x="7243949" y="5641589"/>
            <a:ext cx="356260" cy="39085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 name="Rectángulo 1">
            <a:extLst>
              <a:ext uri="{FF2B5EF4-FFF2-40B4-BE49-F238E27FC236}">
                <a16:creationId xmlns:a16="http://schemas.microsoft.com/office/drawing/2014/main" id="{70C8A3DC-21B9-9B6A-8C99-47975D5AC4BF}"/>
              </a:ext>
            </a:extLst>
          </p:cNvPr>
          <p:cNvSpPr/>
          <p:nvPr/>
        </p:nvSpPr>
        <p:spPr>
          <a:xfrm>
            <a:off x="6581421" y="3687475"/>
            <a:ext cx="840658" cy="154858"/>
          </a:xfrm>
          <a:prstGeom prst="rect">
            <a:avLst/>
          </a:prstGeom>
          <a:solidFill>
            <a:srgbClr val="F5E7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4" name="object 2">
            <a:extLst>
              <a:ext uri="{FF2B5EF4-FFF2-40B4-BE49-F238E27FC236}">
                <a16:creationId xmlns:a16="http://schemas.microsoft.com/office/drawing/2014/main" id="{6B05C99D-40C3-F706-790D-BDACFDF36030}"/>
              </a:ext>
            </a:extLst>
          </p:cNvPr>
          <p:cNvSpPr txBox="1"/>
          <p:nvPr/>
        </p:nvSpPr>
        <p:spPr>
          <a:xfrm>
            <a:off x="5611571" y="660480"/>
            <a:ext cx="570153"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EC" sz="3950" b="1" spc="15">
                <a:solidFill>
                  <a:srgbClr val="FFFFFF"/>
                </a:solidFill>
                <a:latin typeface="Carlito"/>
                <a:cs typeface="Carlito"/>
              </a:rPr>
              <a:t>1</a:t>
            </a:r>
            <a:endParaRPr sz="3950">
              <a:latin typeface="Carlito"/>
              <a:cs typeface="Carlito"/>
            </a:endParaRPr>
          </a:p>
        </p:txBody>
      </p:sp>
      <p:pic>
        <p:nvPicPr>
          <p:cNvPr id="7" name="Imagen 6">
            <a:extLst>
              <a:ext uri="{FF2B5EF4-FFF2-40B4-BE49-F238E27FC236}">
                <a16:creationId xmlns:a16="http://schemas.microsoft.com/office/drawing/2014/main" id="{ECFE2C66-2A43-DFF9-2822-929FBCFAA4DB}"/>
              </a:ext>
            </a:extLst>
          </p:cNvPr>
          <p:cNvPicPr>
            <a:picLocks noChangeAspect="1"/>
          </p:cNvPicPr>
          <p:nvPr/>
        </p:nvPicPr>
        <p:blipFill>
          <a:blip r:embed="rId3"/>
          <a:stretch>
            <a:fillRect/>
          </a:stretch>
        </p:blipFill>
        <p:spPr>
          <a:xfrm>
            <a:off x="9118862" y="1428569"/>
            <a:ext cx="2138193" cy="4618697"/>
          </a:xfrm>
          <a:prstGeom prst="rect">
            <a:avLst/>
          </a:prstGeom>
        </p:spPr>
      </p:pic>
      <p:sp>
        <p:nvSpPr>
          <p:cNvPr id="8" name="Rectángulo 7">
            <a:extLst>
              <a:ext uri="{FF2B5EF4-FFF2-40B4-BE49-F238E27FC236}">
                <a16:creationId xmlns:a16="http://schemas.microsoft.com/office/drawing/2014/main" id="{ADF292F7-459A-21D6-BCB3-CB3B4853E3BB}"/>
              </a:ext>
            </a:extLst>
          </p:cNvPr>
          <p:cNvSpPr/>
          <p:nvPr/>
        </p:nvSpPr>
        <p:spPr>
          <a:xfrm>
            <a:off x="9752774" y="3160603"/>
            <a:ext cx="870368" cy="765772"/>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3" name="Rectángulo 2">
            <a:extLst>
              <a:ext uri="{FF2B5EF4-FFF2-40B4-BE49-F238E27FC236}">
                <a16:creationId xmlns:a16="http://schemas.microsoft.com/office/drawing/2014/main" id="{429E77B7-4BC7-22DA-4E02-5D3EAFEF2187}"/>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060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49034A57-E8B0-BE72-5B65-6189365E21A6}"/>
              </a:ext>
            </a:extLst>
          </p:cNvPr>
          <p:cNvPicPr>
            <a:picLocks noChangeAspect="1"/>
          </p:cNvPicPr>
          <p:nvPr/>
        </p:nvPicPr>
        <p:blipFill>
          <a:blip r:embed="rId2"/>
          <a:stretch>
            <a:fillRect/>
          </a:stretch>
        </p:blipFill>
        <p:spPr>
          <a:xfrm>
            <a:off x="1678495" y="1465091"/>
            <a:ext cx="2567119" cy="4705406"/>
          </a:xfrm>
          <a:prstGeom prst="rect">
            <a:avLst/>
          </a:prstGeom>
        </p:spPr>
      </p:pic>
      <p:sp>
        <p:nvSpPr>
          <p:cNvPr id="43" name="Rectángulo 42">
            <a:extLst>
              <a:ext uri="{FF2B5EF4-FFF2-40B4-BE49-F238E27FC236}">
                <a16:creationId xmlns:a16="http://schemas.microsoft.com/office/drawing/2014/main" id="{DF8EB6CA-B6DF-47A5-A831-2A638A4BB412}"/>
              </a:ext>
            </a:extLst>
          </p:cNvPr>
          <p:cNvSpPr/>
          <p:nvPr/>
        </p:nvSpPr>
        <p:spPr>
          <a:xfrm>
            <a:off x="9663045" y="8243945"/>
            <a:ext cx="1078797" cy="34057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cxnSp>
        <p:nvCxnSpPr>
          <p:cNvPr id="49" name="Conector recto 48">
            <a:extLst>
              <a:ext uri="{FF2B5EF4-FFF2-40B4-BE49-F238E27FC236}">
                <a16:creationId xmlns:a16="http://schemas.microsoft.com/office/drawing/2014/main" id="{F5002CF1-0CD5-41D0-95EF-F304CD3B3905}"/>
              </a:ext>
            </a:extLst>
          </p:cNvPr>
          <p:cNvCxnSpPr/>
          <p:nvPr/>
        </p:nvCxnSpPr>
        <p:spPr>
          <a:xfrm>
            <a:off x="5606434" y="1141362"/>
            <a:ext cx="0" cy="5045063"/>
          </a:xfrm>
          <a:prstGeom prst="line">
            <a:avLst/>
          </a:prstGeom>
          <a:ln>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sp>
        <p:nvSpPr>
          <p:cNvPr id="61" name="object 2">
            <a:extLst>
              <a:ext uri="{FF2B5EF4-FFF2-40B4-BE49-F238E27FC236}">
                <a16:creationId xmlns:a16="http://schemas.microsoft.com/office/drawing/2014/main" id="{D1F0B396-BBF8-4946-A24E-448665A5E4CD}"/>
              </a:ext>
            </a:extLst>
          </p:cNvPr>
          <p:cNvSpPr txBox="1"/>
          <p:nvPr/>
        </p:nvSpPr>
        <p:spPr>
          <a:xfrm>
            <a:off x="6185131" y="367943"/>
            <a:ext cx="613588"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MX" sz="3950" b="1" spc="15" dirty="0">
                <a:solidFill>
                  <a:srgbClr val="FFFFFF"/>
                </a:solidFill>
                <a:latin typeface="Carlito"/>
                <a:cs typeface="Carlito"/>
              </a:rPr>
              <a:t>3</a:t>
            </a:r>
            <a:endParaRPr sz="3950" dirty="0">
              <a:latin typeface="Carlito"/>
              <a:cs typeface="Carlito"/>
            </a:endParaRPr>
          </a:p>
        </p:txBody>
      </p:sp>
      <p:sp>
        <p:nvSpPr>
          <p:cNvPr id="12" name="object 6">
            <a:extLst>
              <a:ext uri="{FF2B5EF4-FFF2-40B4-BE49-F238E27FC236}">
                <a16:creationId xmlns:a16="http://schemas.microsoft.com/office/drawing/2014/main" id="{716E81AD-DC72-4BBC-BC7B-C6D64AE2A724}"/>
              </a:ext>
            </a:extLst>
          </p:cNvPr>
          <p:cNvSpPr txBox="1"/>
          <p:nvPr/>
        </p:nvSpPr>
        <p:spPr>
          <a:xfrm>
            <a:off x="1300884" y="403677"/>
            <a:ext cx="3130276" cy="443711"/>
          </a:xfrm>
          <a:prstGeom prst="rect">
            <a:avLst/>
          </a:prstGeom>
        </p:spPr>
        <p:txBody>
          <a:bodyPr vert="horz" wrap="square" lIns="0" tIns="12700" rIns="0" bIns="0" rtlCol="0">
            <a:spAutoFit/>
          </a:bodyPr>
          <a:lstStyle/>
          <a:p>
            <a:pPr lvl="0" algn="just"/>
            <a:r>
              <a:rPr lang="es-ES" sz="1400" dirty="0"/>
              <a:t>Seleccione el botón </a:t>
            </a:r>
          </a:p>
          <a:p>
            <a:pPr lvl="0" algn="just"/>
            <a:r>
              <a:rPr lang="es-ES" sz="1400" dirty="0"/>
              <a:t>“Gestión de prácticas preprofesionales”</a:t>
            </a:r>
            <a:endParaRPr lang="es-EC" sz="1400" dirty="0"/>
          </a:p>
        </p:txBody>
      </p:sp>
      <p:sp>
        <p:nvSpPr>
          <p:cNvPr id="13" name="object 14">
            <a:extLst>
              <a:ext uri="{FF2B5EF4-FFF2-40B4-BE49-F238E27FC236}">
                <a16:creationId xmlns:a16="http://schemas.microsoft.com/office/drawing/2014/main" id="{C266B25F-C0DD-4685-BF43-7F205958FA32}"/>
              </a:ext>
            </a:extLst>
          </p:cNvPr>
          <p:cNvSpPr txBox="1"/>
          <p:nvPr/>
        </p:nvSpPr>
        <p:spPr>
          <a:xfrm>
            <a:off x="6884350" y="568639"/>
            <a:ext cx="3512825" cy="228268"/>
          </a:xfrm>
          <a:prstGeom prst="rect">
            <a:avLst/>
          </a:prstGeom>
        </p:spPr>
        <p:txBody>
          <a:bodyPr vert="horz" wrap="square" lIns="0" tIns="12700" rIns="0" bIns="0" rtlCol="0">
            <a:spAutoFit/>
          </a:bodyPr>
          <a:lstStyle/>
          <a:p>
            <a:pPr lvl="0" algn="just"/>
            <a:r>
              <a:rPr lang="es-MX" sz="1400"/>
              <a:t>Seleccione </a:t>
            </a:r>
            <a:r>
              <a:rPr lang="es-MX" sz="1400" dirty="0"/>
              <a:t>el botón “Preaprobación de práctica”</a:t>
            </a:r>
          </a:p>
        </p:txBody>
      </p:sp>
      <p:sp>
        <p:nvSpPr>
          <p:cNvPr id="20" name="object 2">
            <a:extLst>
              <a:ext uri="{FF2B5EF4-FFF2-40B4-BE49-F238E27FC236}">
                <a16:creationId xmlns:a16="http://schemas.microsoft.com/office/drawing/2014/main" id="{3FBA2193-77FB-43F5-8BF1-A24FEDCFF36C}"/>
              </a:ext>
            </a:extLst>
          </p:cNvPr>
          <p:cNvSpPr txBox="1"/>
          <p:nvPr/>
        </p:nvSpPr>
        <p:spPr>
          <a:xfrm>
            <a:off x="397812" y="356849"/>
            <a:ext cx="583263"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MX" sz="3950" b="1" spc="15" dirty="0">
                <a:solidFill>
                  <a:srgbClr val="FFFFFF"/>
                </a:solidFill>
                <a:latin typeface="Carlito"/>
                <a:cs typeface="Carlito"/>
              </a:rPr>
              <a:t>2</a:t>
            </a:r>
            <a:endParaRPr sz="3950" dirty="0">
              <a:latin typeface="Carlito"/>
              <a:cs typeface="Carlito"/>
            </a:endParaRPr>
          </a:p>
        </p:txBody>
      </p:sp>
      <p:sp>
        <p:nvSpPr>
          <p:cNvPr id="16" name="Rectángulo 15">
            <a:extLst>
              <a:ext uri="{FF2B5EF4-FFF2-40B4-BE49-F238E27FC236}">
                <a16:creationId xmlns:a16="http://schemas.microsoft.com/office/drawing/2014/main" id="{21C37E88-96C6-10C0-1C6E-76483F24E8FB}"/>
              </a:ext>
            </a:extLst>
          </p:cNvPr>
          <p:cNvSpPr/>
          <p:nvPr/>
        </p:nvSpPr>
        <p:spPr>
          <a:xfrm>
            <a:off x="2878093" y="3585107"/>
            <a:ext cx="1333500" cy="1567917"/>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2" name="Imagen 21">
            <a:extLst>
              <a:ext uri="{FF2B5EF4-FFF2-40B4-BE49-F238E27FC236}">
                <a16:creationId xmlns:a16="http://schemas.microsoft.com/office/drawing/2014/main" id="{DA0832AE-0531-F132-08AD-DD6A96E38A7C}"/>
              </a:ext>
            </a:extLst>
          </p:cNvPr>
          <p:cNvPicPr>
            <a:picLocks noChangeAspect="1"/>
          </p:cNvPicPr>
          <p:nvPr/>
        </p:nvPicPr>
        <p:blipFill>
          <a:blip r:embed="rId3"/>
          <a:stretch>
            <a:fillRect/>
          </a:stretch>
        </p:blipFill>
        <p:spPr>
          <a:xfrm>
            <a:off x="7448525" y="1289057"/>
            <a:ext cx="2735061" cy="4865688"/>
          </a:xfrm>
          <a:prstGeom prst="rect">
            <a:avLst/>
          </a:prstGeom>
        </p:spPr>
      </p:pic>
      <p:sp>
        <p:nvSpPr>
          <p:cNvPr id="23" name="Rectángulo 22">
            <a:extLst>
              <a:ext uri="{FF2B5EF4-FFF2-40B4-BE49-F238E27FC236}">
                <a16:creationId xmlns:a16="http://schemas.microsoft.com/office/drawing/2014/main" id="{96137260-CAB5-DAE6-42E4-915C3C605CB3}"/>
              </a:ext>
            </a:extLst>
          </p:cNvPr>
          <p:cNvSpPr/>
          <p:nvPr/>
        </p:nvSpPr>
        <p:spPr>
          <a:xfrm>
            <a:off x="7482554" y="2318282"/>
            <a:ext cx="2701031" cy="1567917"/>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 name="Rectángulo 1">
            <a:extLst>
              <a:ext uri="{FF2B5EF4-FFF2-40B4-BE49-F238E27FC236}">
                <a16:creationId xmlns:a16="http://schemas.microsoft.com/office/drawing/2014/main" id="{7BF1954E-59EA-CF1D-048C-9D913A7A07E6}"/>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0701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ángulo 42">
            <a:extLst>
              <a:ext uri="{FF2B5EF4-FFF2-40B4-BE49-F238E27FC236}">
                <a16:creationId xmlns:a16="http://schemas.microsoft.com/office/drawing/2014/main" id="{DF8EB6CA-B6DF-47A5-A831-2A638A4BB412}"/>
              </a:ext>
            </a:extLst>
          </p:cNvPr>
          <p:cNvSpPr/>
          <p:nvPr/>
        </p:nvSpPr>
        <p:spPr>
          <a:xfrm>
            <a:off x="9663045" y="8243945"/>
            <a:ext cx="1078797" cy="34057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53" name="object 2">
            <a:extLst>
              <a:ext uri="{FF2B5EF4-FFF2-40B4-BE49-F238E27FC236}">
                <a16:creationId xmlns:a16="http://schemas.microsoft.com/office/drawing/2014/main" id="{12323D03-AD49-4D29-859F-331956A4EDF1}"/>
              </a:ext>
            </a:extLst>
          </p:cNvPr>
          <p:cNvSpPr txBox="1"/>
          <p:nvPr/>
        </p:nvSpPr>
        <p:spPr>
          <a:xfrm>
            <a:off x="442725" y="356526"/>
            <a:ext cx="537663"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MX" sz="3950" b="1" spc="15" dirty="0">
                <a:solidFill>
                  <a:srgbClr val="FFFFFF"/>
                </a:solidFill>
                <a:latin typeface="Carlito"/>
                <a:cs typeface="Carlito"/>
              </a:rPr>
              <a:t>4</a:t>
            </a:r>
            <a:endParaRPr sz="3950" dirty="0">
              <a:latin typeface="Carlito"/>
              <a:cs typeface="Carlito"/>
            </a:endParaRPr>
          </a:p>
        </p:txBody>
      </p:sp>
      <p:sp>
        <p:nvSpPr>
          <p:cNvPr id="12" name="object 6">
            <a:extLst>
              <a:ext uri="{FF2B5EF4-FFF2-40B4-BE49-F238E27FC236}">
                <a16:creationId xmlns:a16="http://schemas.microsoft.com/office/drawing/2014/main" id="{716E81AD-DC72-4BBC-BC7B-C6D64AE2A724}"/>
              </a:ext>
            </a:extLst>
          </p:cNvPr>
          <p:cNvSpPr txBox="1"/>
          <p:nvPr/>
        </p:nvSpPr>
        <p:spPr>
          <a:xfrm>
            <a:off x="1248228" y="449501"/>
            <a:ext cx="10007375" cy="443711"/>
          </a:xfrm>
          <a:prstGeom prst="rect">
            <a:avLst/>
          </a:prstGeom>
        </p:spPr>
        <p:txBody>
          <a:bodyPr vert="horz" wrap="square" lIns="0" tIns="12700" rIns="0" bIns="0" rtlCol="0" anchor="t">
            <a:spAutoFit/>
          </a:bodyPr>
          <a:lstStyle/>
          <a:p>
            <a:pPr algn="just"/>
            <a:r>
              <a:rPr lang="es-EC" sz="1400" dirty="0">
                <a:cs typeface="Calibri"/>
              </a:rPr>
              <a:t>Una vez seleccionado el botón de Preaprobación se mostrarán las solicitudes realizadas, si no se ha realizado una solicitud la pantalla se mostrará vacía hasta que se realice una solicitud. Presiona el botón “Agregar empresa” para realizar una nueva solicitud</a:t>
            </a:r>
          </a:p>
        </p:txBody>
      </p:sp>
      <p:pic>
        <p:nvPicPr>
          <p:cNvPr id="5" name="Imagen 4">
            <a:extLst>
              <a:ext uri="{FF2B5EF4-FFF2-40B4-BE49-F238E27FC236}">
                <a16:creationId xmlns:a16="http://schemas.microsoft.com/office/drawing/2014/main" id="{71BE8361-FF9B-2C69-1818-D3A88B5FE603}"/>
              </a:ext>
            </a:extLst>
          </p:cNvPr>
          <p:cNvPicPr>
            <a:picLocks noChangeAspect="1"/>
          </p:cNvPicPr>
          <p:nvPr/>
        </p:nvPicPr>
        <p:blipFill>
          <a:blip r:embed="rId2"/>
          <a:stretch>
            <a:fillRect/>
          </a:stretch>
        </p:blipFill>
        <p:spPr>
          <a:xfrm>
            <a:off x="4569582" y="1319839"/>
            <a:ext cx="2655284" cy="4680904"/>
          </a:xfrm>
          <a:prstGeom prst="rect">
            <a:avLst/>
          </a:prstGeom>
        </p:spPr>
      </p:pic>
      <p:sp>
        <p:nvSpPr>
          <p:cNvPr id="8" name="Rectángulo 7">
            <a:extLst>
              <a:ext uri="{FF2B5EF4-FFF2-40B4-BE49-F238E27FC236}">
                <a16:creationId xmlns:a16="http://schemas.microsoft.com/office/drawing/2014/main" id="{BD3ADC9A-9009-1AEE-C73D-DC74491C3C48}"/>
              </a:ext>
            </a:extLst>
          </p:cNvPr>
          <p:cNvSpPr/>
          <p:nvPr/>
        </p:nvSpPr>
        <p:spPr>
          <a:xfrm>
            <a:off x="5207932" y="4713983"/>
            <a:ext cx="1406720" cy="3582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0" name="object 6">
            <a:extLst>
              <a:ext uri="{FF2B5EF4-FFF2-40B4-BE49-F238E27FC236}">
                <a16:creationId xmlns:a16="http://schemas.microsoft.com/office/drawing/2014/main" id="{9E90AAD4-A7C2-07FC-F4E7-50D260269BE2}"/>
              </a:ext>
            </a:extLst>
          </p:cNvPr>
          <p:cNvSpPr txBox="1"/>
          <p:nvPr/>
        </p:nvSpPr>
        <p:spPr>
          <a:xfrm>
            <a:off x="3321018" y="3695842"/>
            <a:ext cx="1619352" cy="443711"/>
          </a:xfrm>
          <a:prstGeom prst="rect">
            <a:avLst/>
          </a:prstGeom>
        </p:spPr>
        <p:txBody>
          <a:bodyPr vert="horz" wrap="square" lIns="0" tIns="12700" rIns="0" bIns="0" rtlCol="0" anchor="t">
            <a:spAutoFit/>
          </a:bodyPr>
          <a:lstStyle/>
          <a:p>
            <a:pPr algn="just"/>
            <a:r>
              <a:rPr lang="es-EC" sz="1400" dirty="0">
                <a:cs typeface="Calibri"/>
              </a:rPr>
              <a:t>Nueva solicitud para registrar la empresa </a:t>
            </a:r>
          </a:p>
        </p:txBody>
      </p:sp>
      <p:cxnSp>
        <p:nvCxnSpPr>
          <p:cNvPr id="22" name="Conector: angular 21">
            <a:extLst>
              <a:ext uri="{FF2B5EF4-FFF2-40B4-BE49-F238E27FC236}">
                <a16:creationId xmlns:a16="http://schemas.microsoft.com/office/drawing/2014/main" id="{56B7B052-10BF-A06C-99B2-F58BFF26D2C2}"/>
              </a:ext>
            </a:extLst>
          </p:cNvPr>
          <p:cNvCxnSpPr>
            <a:cxnSpLocks/>
            <a:endCxn id="20" idx="3"/>
          </p:cNvCxnSpPr>
          <p:nvPr/>
        </p:nvCxnSpPr>
        <p:spPr>
          <a:xfrm rot="16200000" flipV="1">
            <a:off x="5034796" y="3823273"/>
            <a:ext cx="796285" cy="985135"/>
          </a:xfrm>
          <a:prstGeom prst="bentConnector2">
            <a:avLst/>
          </a:prstGeom>
          <a:ln w="28575">
            <a:solidFill>
              <a:srgbClr val="FFC000"/>
            </a:solidFill>
            <a:tailEnd type="triangle"/>
          </a:ln>
        </p:spPr>
        <p:style>
          <a:lnRef idx="1">
            <a:schemeClr val="accent4"/>
          </a:lnRef>
          <a:fillRef idx="0">
            <a:schemeClr val="accent4"/>
          </a:fillRef>
          <a:effectRef idx="0">
            <a:schemeClr val="accent4"/>
          </a:effectRef>
          <a:fontRef idx="minor">
            <a:schemeClr val="tx1"/>
          </a:fontRef>
        </p:style>
      </p:cxnSp>
      <p:sp>
        <p:nvSpPr>
          <p:cNvPr id="2" name="Rectángulo 1">
            <a:extLst>
              <a:ext uri="{FF2B5EF4-FFF2-40B4-BE49-F238E27FC236}">
                <a16:creationId xmlns:a16="http://schemas.microsoft.com/office/drawing/2014/main" id="{E844F9F8-49C2-D16C-8611-10CAC3B28416}"/>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6276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DE82D2C4-3CB7-D7F3-4E12-77DB6C61FE97}"/>
              </a:ext>
            </a:extLst>
          </p:cNvPr>
          <p:cNvPicPr>
            <a:picLocks noChangeAspect="1"/>
          </p:cNvPicPr>
          <p:nvPr/>
        </p:nvPicPr>
        <p:blipFill>
          <a:blip r:embed="rId2"/>
          <a:stretch>
            <a:fillRect/>
          </a:stretch>
        </p:blipFill>
        <p:spPr>
          <a:xfrm>
            <a:off x="3629053" y="1481018"/>
            <a:ext cx="2266129" cy="3259740"/>
          </a:xfrm>
          <a:prstGeom prst="rect">
            <a:avLst/>
          </a:prstGeom>
        </p:spPr>
      </p:pic>
      <p:pic>
        <p:nvPicPr>
          <p:cNvPr id="7" name="Imagen 6">
            <a:extLst>
              <a:ext uri="{FF2B5EF4-FFF2-40B4-BE49-F238E27FC236}">
                <a16:creationId xmlns:a16="http://schemas.microsoft.com/office/drawing/2014/main" id="{BB3FEECB-F069-9908-FC5F-1DABF2D30BC8}"/>
              </a:ext>
            </a:extLst>
          </p:cNvPr>
          <p:cNvPicPr>
            <a:picLocks noChangeAspect="1"/>
          </p:cNvPicPr>
          <p:nvPr/>
        </p:nvPicPr>
        <p:blipFill>
          <a:blip r:embed="rId3"/>
          <a:stretch>
            <a:fillRect/>
          </a:stretch>
        </p:blipFill>
        <p:spPr>
          <a:xfrm>
            <a:off x="565709" y="113124"/>
            <a:ext cx="1669737" cy="6378859"/>
          </a:xfrm>
          <a:prstGeom prst="rect">
            <a:avLst/>
          </a:prstGeom>
        </p:spPr>
      </p:pic>
      <p:sp>
        <p:nvSpPr>
          <p:cNvPr id="43" name="Rectángulo 42">
            <a:extLst>
              <a:ext uri="{FF2B5EF4-FFF2-40B4-BE49-F238E27FC236}">
                <a16:creationId xmlns:a16="http://schemas.microsoft.com/office/drawing/2014/main" id="{DF8EB6CA-B6DF-47A5-A831-2A638A4BB412}"/>
              </a:ext>
            </a:extLst>
          </p:cNvPr>
          <p:cNvSpPr/>
          <p:nvPr/>
        </p:nvSpPr>
        <p:spPr>
          <a:xfrm>
            <a:off x="9663045" y="8243945"/>
            <a:ext cx="1078797" cy="34057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53" name="object 2">
            <a:extLst>
              <a:ext uri="{FF2B5EF4-FFF2-40B4-BE49-F238E27FC236}">
                <a16:creationId xmlns:a16="http://schemas.microsoft.com/office/drawing/2014/main" id="{12323D03-AD49-4D29-859F-331956A4EDF1}"/>
              </a:ext>
            </a:extLst>
          </p:cNvPr>
          <p:cNvSpPr txBox="1"/>
          <p:nvPr/>
        </p:nvSpPr>
        <p:spPr>
          <a:xfrm>
            <a:off x="2698274" y="283175"/>
            <a:ext cx="588213"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MX" sz="3950" b="1" spc="15" dirty="0">
                <a:solidFill>
                  <a:srgbClr val="FFFFFF"/>
                </a:solidFill>
                <a:latin typeface="Carlito"/>
                <a:cs typeface="Carlito"/>
              </a:rPr>
              <a:t>5</a:t>
            </a:r>
            <a:endParaRPr sz="3950" dirty="0">
              <a:latin typeface="Carlito"/>
              <a:cs typeface="Carlito"/>
            </a:endParaRPr>
          </a:p>
        </p:txBody>
      </p:sp>
      <p:sp>
        <p:nvSpPr>
          <p:cNvPr id="12" name="object 6">
            <a:extLst>
              <a:ext uri="{FF2B5EF4-FFF2-40B4-BE49-F238E27FC236}">
                <a16:creationId xmlns:a16="http://schemas.microsoft.com/office/drawing/2014/main" id="{716E81AD-DC72-4BBC-BC7B-C6D64AE2A724}"/>
              </a:ext>
            </a:extLst>
          </p:cNvPr>
          <p:cNvSpPr txBox="1"/>
          <p:nvPr/>
        </p:nvSpPr>
        <p:spPr>
          <a:xfrm>
            <a:off x="3449197" y="378288"/>
            <a:ext cx="7747388" cy="228268"/>
          </a:xfrm>
          <a:prstGeom prst="rect">
            <a:avLst/>
          </a:prstGeom>
        </p:spPr>
        <p:txBody>
          <a:bodyPr vert="horz" wrap="square" lIns="0" tIns="12700" rIns="0" bIns="0" rtlCol="0">
            <a:spAutoFit/>
          </a:bodyPr>
          <a:lstStyle/>
          <a:p>
            <a:pPr lvl="0" algn="just"/>
            <a:r>
              <a:rPr lang="es-MX" sz="1400" dirty="0"/>
              <a:t>Llene el formulario con los datos solicitados, todos los campos son obligatorios de completar.</a:t>
            </a:r>
          </a:p>
        </p:txBody>
      </p:sp>
      <p:sp>
        <p:nvSpPr>
          <p:cNvPr id="5" name="Rectángulo 4">
            <a:extLst>
              <a:ext uri="{FF2B5EF4-FFF2-40B4-BE49-F238E27FC236}">
                <a16:creationId xmlns:a16="http://schemas.microsoft.com/office/drawing/2014/main" id="{6FACE24F-1509-70F0-6D4D-75CC06D53637}"/>
              </a:ext>
            </a:extLst>
          </p:cNvPr>
          <p:cNvSpPr/>
          <p:nvPr/>
        </p:nvSpPr>
        <p:spPr>
          <a:xfrm>
            <a:off x="552652" y="3233395"/>
            <a:ext cx="1669737" cy="2634242"/>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6" name="Rectángulo 5">
            <a:extLst>
              <a:ext uri="{FF2B5EF4-FFF2-40B4-BE49-F238E27FC236}">
                <a16:creationId xmlns:a16="http://schemas.microsoft.com/office/drawing/2014/main" id="{CEB0D819-F1B0-0959-E352-F327AFB6264F}"/>
              </a:ext>
            </a:extLst>
          </p:cNvPr>
          <p:cNvSpPr/>
          <p:nvPr/>
        </p:nvSpPr>
        <p:spPr>
          <a:xfrm>
            <a:off x="552652" y="803399"/>
            <a:ext cx="1669737" cy="2411142"/>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1" name="object 6">
            <a:extLst>
              <a:ext uri="{FF2B5EF4-FFF2-40B4-BE49-F238E27FC236}">
                <a16:creationId xmlns:a16="http://schemas.microsoft.com/office/drawing/2014/main" id="{D87FDE59-8972-D7BE-CF91-9429B15275A2}"/>
              </a:ext>
            </a:extLst>
          </p:cNvPr>
          <p:cNvSpPr txBox="1"/>
          <p:nvPr/>
        </p:nvSpPr>
        <p:spPr>
          <a:xfrm>
            <a:off x="3985770" y="962759"/>
            <a:ext cx="1865696" cy="228268"/>
          </a:xfrm>
          <a:prstGeom prst="rect">
            <a:avLst/>
          </a:prstGeom>
        </p:spPr>
        <p:txBody>
          <a:bodyPr vert="horz" wrap="square" lIns="0" tIns="12700" rIns="0" bIns="0" rtlCol="0" anchor="t">
            <a:spAutoFit/>
          </a:bodyPr>
          <a:lstStyle/>
          <a:p>
            <a:pPr algn="just"/>
            <a:r>
              <a:rPr lang="es-EC" sz="1400" dirty="0">
                <a:cs typeface="Calibri"/>
              </a:rPr>
              <a:t>Datos de la empresa</a:t>
            </a:r>
          </a:p>
        </p:txBody>
      </p:sp>
      <p:sp>
        <p:nvSpPr>
          <p:cNvPr id="13" name="object 6">
            <a:extLst>
              <a:ext uri="{FF2B5EF4-FFF2-40B4-BE49-F238E27FC236}">
                <a16:creationId xmlns:a16="http://schemas.microsoft.com/office/drawing/2014/main" id="{7FDC0A40-CABE-C7DE-51FE-7DC78F2B4D77}"/>
              </a:ext>
            </a:extLst>
          </p:cNvPr>
          <p:cNvSpPr txBox="1"/>
          <p:nvPr/>
        </p:nvSpPr>
        <p:spPr>
          <a:xfrm>
            <a:off x="6755721" y="995822"/>
            <a:ext cx="5024487" cy="228268"/>
          </a:xfrm>
          <a:prstGeom prst="rect">
            <a:avLst/>
          </a:prstGeom>
        </p:spPr>
        <p:txBody>
          <a:bodyPr vert="horz" wrap="square" lIns="0" tIns="12700" rIns="0" bIns="0" rtlCol="0" anchor="t">
            <a:spAutoFit/>
          </a:bodyPr>
          <a:lstStyle/>
          <a:p>
            <a:pPr algn="ctr"/>
            <a:r>
              <a:rPr lang="es-EC" sz="1400" dirty="0">
                <a:cs typeface="Calibri"/>
              </a:rPr>
              <a:t>Datos del supervisor de sus prácticas (Jefe inmediato de la empresa)</a:t>
            </a:r>
          </a:p>
        </p:txBody>
      </p:sp>
      <p:sp>
        <p:nvSpPr>
          <p:cNvPr id="15" name="object 6">
            <a:extLst>
              <a:ext uri="{FF2B5EF4-FFF2-40B4-BE49-F238E27FC236}">
                <a16:creationId xmlns:a16="http://schemas.microsoft.com/office/drawing/2014/main" id="{3EF34471-923E-B249-8C5B-A9B53DCE1865}"/>
              </a:ext>
            </a:extLst>
          </p:cNvPr>
          <p:cNvSpPr txBox="1"/>
          <p:nvPr/>
        </p:nvSpPr>
        <p:spPr>
          <a:xfrm>
            <a:off x="3780149" y="5709432"/>
            <a:ext cx="5105409" cy="228268"/>
          </a:xfrm>
          <a:prstGeom prst="rect">
            <a:avLst/>
          </a:prstGeom>
        </p:spPr>
        <p:txBody>
          <a:bodyPr vert="horz" wrap="square" lIns="0" tIns="12700" rIns="0" bIns="0" rtlCol="0" anchor="t">
            <a:spAutoFit/>
          </a:bodyPr>
          <a:lstStyle/>
          <a:p>
            <a:pPr algn="just"/>
            <a:r>
              <a:rPr lang="es-EC" sz="1400" dirty="0">
                <a:cs typeface="Calibri"/>
              </a:rPr>
              <a:t>Una vez enviado el formulario se le mostrará el siguiente mensaje:</a:t>
            </a:r>
          </a:p>
        </p:txBody>
      </p:sp>
      <p:pic>
        <p:nvPicPr>
          <p:cNvPr id="20" name="Imagen 19">
            <a:extLst>
              <a:ext uri="{FF2B5EF4-FFF2-40B4-BE49-F238E27FC236}">
                <a16:creationId xmlns:a16="http://schemas.microsoft.com/office/drawing/2014/main" id="{C74D020E-531C-8F10-8F18-BD80BE9CED1E}"/>
              </a:ext>
            </a:extLst>
          </p:cNvPr>
          <p:cNvPicPr>
            <a:picLocks noChangeAspect="1"/>
          </p:cNvPicPr>
          <p:nvPr/>
        </p:nvPicPr>
        <p:blipFill>
          <a:blip r:embed="rId4"/>
          <a:stretch>
            <a:fillRect/>
          </a:stretch>
        </p:blipFill>
        <p:spPr>
          <a:xfrm>
            <a:off x="9079429" y="5470372"/>
            <a:ext cx="1473877" cy="827131"/>
          </a:xfrm>
          <a:prstGeom prst="rect">
            <a:avLst/>
          </a:prstGeom>
        </p:spPr>
      </p:pic>
      <p:sp>
        <p:nvSpPr>
          <p:cNvPr id="2" name="Rectángulo 1">
            <a:extLst>
              <a:ext uri="{FF2B5EF4-FFF2-40B4-BE49-F238E27FC236}">
                <a16:creationId xmlns:a16="http://schemas.microsoft.com/office/drawing/2014/main" id="{90385328-8555-059F-A95D-FB8C49D181BF}"/>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Imagen 16">
            <a:extLst>
              <a:ext uri="{FF2B5EF4-FFF2-40B4-BE49-F238E27FC236}">
                <a16:creationId xmlns:a16="http://schemas.microsoft.com/office/drawing/2014/main" id="{60A76F1A-6A8F-97DE-D769-62A5F162B20A}"/>
              </a:ext>
            </a:extLst>
          </p:cNvPr>
          <p:cNvPicPr>
            <a:picLocks noChangeAspect="1"/>
          </p:cNvPicPr>
          <p:nvPr/>
        </p:nvPicPr>
        <p:blipFill>
          <a:blip r:embed="rId5"/>
          <a:stretch>
            <a:fillRect/>
          </a:stretch>
        </p:blipFill>
        <p:spPr>
          <a:xfrm>
            <a:off x="7113557" y="1471163"/>
            <a:ext cx="2346240" cy="2030166"/>
          </a:xfrm>
          <a:prstGeom prst="rect">
            <a:avLst/>
          </a:prstGeom>
        </p:spPr>
      </p:pic>
      <p:pic>
        <p:nvPicPr>
          <p:cNvPr id="19" name="Imagen 18">
            <a:extLst>
              <a:ext uri="{FF2B5EF4-FFF2-40B4-BE49-F238E27FC236}">
                <a16:creationId xmlns:a16="http://schemas.microsoft.com/office/drawing/2014/main" id="{0AE9B52A-BF90-2BBF-43C7-B4FE675A444A}"/>
              </a:ext>
            </a:extLst>
          </p:cNvPr>
          <p:cNvPicPr>
            <a:picLocks noChangeAspect="1"/>
          </p:cNvPicPr>
          <p:nvPr/>
        </p:nvPicPr>
        <p:blipFill>
          <a:blip r:embed="rId6"/>
          <a:stretch>
            <a:fillRect/>
          </a:stretch>
        </p:blipFill>
        <p:spPr>
          <a:xfrm>
            <a:off x="6993384" y="3546327"/>
            <a:ext cx="2654949" cy="1678966"/>
          </a:xfrm>
          <a:prstGeom prst="rect">
            <a:avLst/>
          </a:prstGeom>
        </p:spPr>
      </p:pic>
      <p:sp>
        <p:nvSpPr>
          <p:cNvPr id="21" name="Rectángulo 20">
            <a:extLst>
              <a:ext uri="{FF2B5EF4-FFF2-40B4-BE49-F238E27FC236}">
                <a16:creationId xmlns:a16="http://schemas.microsoft.com/office/drawing/2014/main" id="{2A34895A-61A4-3011-2034-D7E213B4575E}"/>
              </a:ext>
            </a:extLst>
          </p:cNvPr>
          <p:cNvSpPr/>
          <p:nvPr/>
        </p:nvSpPr>
        <p:spPr>
          <a:xfrm>
            <a:off x="6993384" y="3546327"/>
            <a:ext cx="2654949" cy="1678966"/>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2" name="object 6">
            <a:extLst>
              <a:ext uri="{FF2B5EF4-FFF2-40B4-BE49-F238E27FC236}">
                <a16:creationId xmlns:a16="http://schemas.microsoft.com/office/drawing/2014/main" id="{12606889-345D-973E-3EB3-C6055017F530}"/>
              </a:ext>
            </a:extLst>
          </p:cNvPr>
          <p:cNvSpPr txBox="1"/>
          <p:nvPr/>
        </p:nvSpPr>
        <p:spPr>
          <a:xfrm>
            <a:off x="10007271" y="2878142"/>
            <a:ext cx="2030757" cy="1520929"/>
          </a:xfrm>
          <a:prstGeom prst="rect">
            <a:avLst/>
          </a:prstGeom>
        </p:spPr>
        <p:txBody>
          <a:bodyPr vert="horz" wrap="square" lIns="0" tIns="12700" rIns="0" bIns="0" rtlCol="0" anchor="t">
            <a:spAutoFit/>
          </a:bodyPr>
          <a:lstStyle/>
          <a:p>
            <a:pPr algn="just"/>
            <a:r>
              <a:rPr lang="es-EC" sz="1400" dirty="0">
                <a:cs typeface="Calibri"/>
              </a:rPr>
              <a:t>En este espacio podrás cargar, de manera opcional,  cartas de la empresa, información de sus prácticas, documentación solicitada de la empresa, etc. </a:t>
            </a:r>
          </a:p>
        </p:txBody>
      </p:sp>
      <p:cxnSp>
        <p:nvCxnSpPr>
          <p:cNvPr id="23" name="Conector: angular 22">
            <a:extLst>
              <a:ext uri="{FF2B5EF4-FFF2-40B4-BE49-F238E27FC236}">
                <a16:creationId xmlns:a16="http://schemas.microsoft.com/office/drawing/2014/main" id="{F653EC38-5448-CB66-243D-B547F263CBAC}"/>
              </a:ext>
            </a:extLst>
          </p:cNvPr>
          <p:cNvCxnSpPr>
            <a:cxnSpLocks/>
            <a:stCxn id="21" idx="3"/>
            <a:endCxn id="22" idx="1"/>
          </p:cNvCxnSpPr>
          <p:nvPr/>
        </p:nvCxnSpPr>
        <p:spPr>
          <a:xfrm flipV="1">
            <a:off x="9648333" y="3638607"/>
            <a:ext cx="358938" cy="747203"/>
          </a:xfrm>
          <a:prstGeom prst="bentConnector3">
            <a:avLst>
              <a:gd name="adj1" fmla="val 50000"/>
            </a:avLst>
          </a:prstGeom>
          <a:ln w="28575">
            <a:solidFill>
              <a:srgbClr val="FFC000"/>
            </a:solidFill>
            <a:tailEnd type="triangle"/>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994116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ángulo 42">
            <a:extLst>
              <a:ext uri="{FF2B5EF4-FFF2-40B4-BE49-F238E27FC236}">
                <a16:creationId xmlns:a16="http://schemas.microsoft.com/office/drawing/2014/main" id="{DF8EB6CA-B6DF-47A5-A831-2A638A4BB412}"/>
              </a:ext>
            </a:extLst>
          </p:cNvPr>
          <p:cNvSpPr/>
          <p:nvPr/>
        </p:nvSpPr>
        <p:spPr>
          <a:xfrm>
            <a:off x="9663045" y="8243945"/>
            <a:ext cx="1078797" cy="340579"/>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53" name="object 2">
            <a:extLst>
              <a:ext uri="{FF2B5EF4-FFF2-40B4-BE49-F238E27FC236}">
                <a16:creationId xmlns:a16="http://schemas.microsoft.com/office/drawing/2014/main" id="{12323D03-AD49-4D29-859F-331956A4EDF1}"/>
              </a:ext>
            </a:extLst>
          </p:cNvPr>
          <p:cNvSpPr txBox="1"/>
          <p:nvPr/>
        </p:nvSpPr>
        <p:spPr>
          <a:xfrm>
            <a:off x="442725" y="356526"/>
            <a:ext cx="537663" cy="629660"/>
          </a:xfrm>
          <a:prstGeom prst="rect">
            <a:avLst/>
          </a:prstGeom>
          <a:solidFill>
            <a:srgbClr val="990033"/>
          </a:solidFill>
        </p:spPr>
        <p:txBody>
          <a:bodyPr vert="horz" wrap="square" lIns="0" tIns="21590" rIns="0" bIns="0" rtlCol="0">
            <a:spAutoFit/>
          </a:bodyPr>
          <a:lstStyle/>
          <a:p>
            <a:pPr marL="160020">
              <a:lnSpc>
                <a:spcPct val="100000"/>
              </a:lnSpc>
              <a:spcBef>
                <a:spcPts val="170"/>
              </a:spcBef>
            </a:pPr>
            <a:r>
              <a:rPr lang="es-MX" sz="3950" b="1" spc="15">
                <a:solidFill>
                  <a:srgbClr val="FFFFFF"/>
                </a:solidFill>
                <a:latin typeface="Carlito"/>
                <a:cs typeface="Carlito"/>
              </a:rPr>
              <a:t>6</a:t>
            </a:r>
            <a:endParaRPr sz="3950" dirty="0">
              <a:latin typeface="Carlito"/>
              <a:cs typeface="Carlito"/>
            </a:endParaRPr>
          </a:p>
        </p:txBody>
      </p:sp>
      <p:sp>
        <p:nvSpPr>
          <p:cNvPr id="12" name="object 6">
            <a:extLst>
              <a:ext uri="{FF2B5EF4-FFF2-40B4-BE49-F238E27FC236}">
                <a16:creationId xmlns:a16="http://schemas.microsoft.com/office/drawing/2014/main" id="{716E81AD-DC72-4BBC-BC7B-C6D64AE2A724}"/>
              </a:ext>
            </a:extLst>
          </p:cNvPr>
          <p:cNvSpPr txBox="1"/>
          <p:nvPr/>
        </p:nvSpPr>
        <p:spPr>
          <a:xfrm>
            <a:off x="1248228" y="449501"/>
            <a:ext cx="10007375" cy="228268"/>
          </a:xfrm>
          <a:prstGeom prst="rect">
            <a:avLst/>
          </a:prstGeom>
        </p:spPr>
        <p:txBody>
          <a:bodyPr vert="horz" wrap="square" lIns="0" tIns="12700" rIns="0" bIns="0" rtlCol="0" anchor="t">
            <a:spAutoFit/>
          </a:bodyPr>
          <a:lstStyle/>
          <a:p>
            <a:pPr algn="just"/>
            <a:r>
              <a:rPr lang="es-EC" sz="1400" dirty="0">
                <a:cs typeface="Calibri"/>
              </a:rPr>
              <a:t>Luego de enviar tu solicitud puedes revisar el estado de cada una de ellas</a:t>
            </a:r>
          </a:p>
        </p:txBody>
      </p:sp>
      <p:pic>
        <p:nvPicPr>
          <p:cNvPr id="15" name="Imagen 14">
            <a:extLst>
              <a:ext uri="{FF2B5EF4-FFF2-40B4-BE49-F238E27FC236}">
                <a16:creationId xmlns:a16="http://schemas.microsoft.com/office/drawing/2014/main" id="{7E68509D-64F2-E1F3-1D3E-366C3F1BDA32}"/>
              </a:ext>
            </a:extLst>
          </p:cNvPr>
          <p:cNvPicPr>
            <a:picLocks noChangeAspect="1"/>
          </p:cNvPicPr>
          <p:nvPr/>
        </p:nvPicPr>
        <p:blipFill>
          <a:blip r:embed="rId2"/>
          <a:stretch>
            <a:fillRect/>
          </a:stretch>
        </p:blipFill>
        <p:spPr>
          <a:xfrm>
            <a:off x="4531848" y="1263568"/>
            <a:ext cx="2655284" cy="4680904"/>
          </a:xfrm>
          <a:prstGeom prst="rect">
            <a:avLst/>
          </a:prstGeom>
        </p:spPr>
      </p:pic>
      <p:sp>
        <p:nvSpPr>
          <p:cNvPr id="16" name="Rectángulo 15">
            <a:extLst>
              <a:ext uri="{FF2B5EF4-FFF2-40B4-BE49-F238E27FC236}">
                <a16:creationId xmlns:a16="http://schemas.microsoft.com/office/drawing/2014/main" id="{6D8DE609-3ED5-1F11-E3C0-4B4AFE0F46C0}"/>
              </a:ext>
            </a:extLst>
          </p:cNvPr>
          <p:cNvSpPr/>
          <p:nvPr/>
        </p:nvSpPr>
        <p:spPr>
          <a:xfrm>
            <a:off x="4531848" y="2472265"/>
            <a:ext cx="1406720" cy="3582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7" name="Rectángulo 16">
            <a:extLst>
              <a:ext uri="{FF2B5EF4-FFF2-40B4-BE49-F238E27FC236}">
                <a16:creationId xmlns:a16="http://schemas.microsoft.com/office/drawing/2014/main" id="{9C4EF819-EA22-958E-A612-A17553FCC487}"/>
              </a:ext>
            </a:extLst>
          </p:cNvPr>
          <p:cNvSpPr/>
          <p:nvPr/>
        </p:nvSpPr>
        <p:spPr>
          <a:xfrm>
            <a:off x="4531848" y="3245801"/>
            <a:ext cx="1406720" cy="3582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18" name="Rectángulo 17">
            <a:extLst>
              <a:ext uri="{FF2B5EF4-FFF2-40B4-BE49-F238E27FC236}">
                <a16:creationId xmlns:a16="http://schemas.microsoft.com/office/drawing/2014/main" id="{785584FC-AFFD-AE84-412E-AB940FF81DE3}"/>
              </a:ext>
            </a:extLst>
          </p:cNvPr>
          <p:cNvSpPr/>
          <p:nvPr/>
        </p:nvSpPr>
        <p:spPr>
          <a:xfrm>
            <a:off x="4531848" y="4083282"/>
            <a:ext cx="1406720" cy="3582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cxnSp>
        <p:nvCxnSpPr>
          <p:cNvPr id="26" name="Conector recto de flecha 25">
            <a:extLst>
              <a:ext uri="{FF2B5EF4-FFF2-40B4-BE49-F238E27FC236}">
                <a16:creationId xmlns:a16="http://schemas.microsoft.com/office/drawing/2014/main" id="{33D9704F-E137-F2D7-3CEA-7DA05D7D03CD}"/>
              </a:ext>
            </a:extLst>
          </p:cNvPr>
          <p:cNvCxnSpPr>
            <a:stCxn id="16" idx="1"/>
          </p:cNvCxnSpPr>
          <p:nvPr/>
        </p:nvCxnSpPr>
        <p:spPr>
          <a:xfrm flipH="1" flipV="1">
            <a:off x="4245398" y="2651374"/>
            <a:ext cx="286450" cy="1"/>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8" name="object 6">
            <a:extLst>
              <a:ext uri="{FF2B5EF4-FFF2-40B4-BE49-F238E27FC236}">
                <a16:creationId xmlns:a16="http://schemas.microsoft.com/office/drawing/2014/main" id="{97867E80-C6D2-7BFF-C894-0F0B804A4BAE}"/>
              </a:ext>
            </a:extLst>
          </p:cNvPr>
          <p:cNvSpPr txBox="1"/>
          <p:nvPr/>
        </p:nvSpPr>
        <p:spPr>
          <a:xfrm>
            <a:off x="2263066" y="2386773"/>
            <a:ext cx="1865696" cy="443711"/>
          </a:xfrm>
          <a:prstGeom prst="rect">
            <a:avLst/>
          </a:prstGeom>
        </p:spPr>
        <p:txBody>
          <a:bodyPr vert="horz" wrap="square" lIns="0" tIns="12700" rIns="0" bIns="0" rtlCol="0" anchor="t">
            <a:spAutoFit/>
          </a:bodyPr>
          <a:lstStyle/>
          <a:p>
            <a:pPr algn="just"/>
            <a:r>
              <a:rPr lang="es-EC" sz="1400" dirty="0">
                <a:cs typeface="Calibri"/>
              </a:rPr>
              <a:t>El coordinador aprobó tu práctica en la empresa</a:t>
            </a:r>
          </a:p>
        </p:txBody>
      </p:sp>
      <p:sp>
        <p:nvSpPr>
          <p:cNvPr id="29" name="object 6">
            <a:extLst>
              <a:ext uri="{FF2B5EF4-FFF2-40B4-BE49-F238E27FC236}">
                <a16:creationId xmlns:a16="http://schemas.microsoft.com/office/drawing/2014/main" id="{EC098C99-0557-C87E-39BB-721099BE3929}"/>
              </a:ext>
            </a:extLst>
          </p:cNvPr>
          <p:cNvSpPr txBox="1"/>
          <p:nvPr/>
        </p:nvSpPr>
        <p:spPr>
          <a:xfrm>
            <a:off x="2263066" y="3203054"/>
            <a:ext cx="1865696" cy="443711"/>
          </a:xfrm>
          <a:prstGeom prst="rect">
            <a:avLst/>
          </a:prstGeom>
        </p:spPr>
        <p:txBody>
          <a:bodyPr vert="horz" wrap="square" lIns="0" tIns="12700" rIns="0" bIns="0" rtlCol="0" anchor="t">
            <a:spAutoFit/>
          </a:bodyPr>
          <a:lstStyle/>
          <a:p>
            <a:pPr algn="just"/>
            <a:r>
              <a:rPr lang="es-EC" sz="1400" dirty="0">
                <a:cs typeface="Calibri"/>
              </a:rPr>
              <a:t>El coordinador debe revisar tu solicitud</a:t>
            </a:r>
          </a:p>
        </p:txBody>
      </p:sp>
      <p:sp>
        <p:nvSpPr>
          <p:cNvPr id="30" name="object 6">
            <a:extLst>
              <a:ext uri="{FF2B5EF4-FFF2-40B4-BE49-F238E27FC236}">
                <a16:creationId xmlns:a16="http://schemas.microsoft.com/office/drawing/2014/main" id="{220D693C-491F-ABF1-FC11-92853CF3F3CC}"/>
              </a:ext>
            </a:extLst>
          </p:cNvPr>
          <p:cNvSpPr txBox="1"/>
          <p:nvPr/>
        </p:nvSpPr>
        <p:spPr>
          <a:xfrm>
            <a:off x="2263066" y="4019335"/>
            <a:ext cx="1865696" cy="659155"/>
          </a:xfrm>
          <a:prstGeom prst="rect">
            <a:avLst/>
          </a:prstGeom>
        </p:spPr>
        <p:txBody>
          <a:bodyPr vert="horz" wrap="square" lIns="0" tIns="12700" rIns="0" bIns="0" rtlCol="0" anchor="t">
            <a:spAutoFit/>
          </a:bodyPr>
          <a:lstStyle/>
          <a:p>
            <a:pPr algn="just"/>
            <a:r>
              <a:rPr lang="es-EC" sz="1400" dirty="0">
                <a:cs typeface="Calibri"/>
              </a:rPr>
              <a:t>El coordinador rechazo realizar las prácticas en la empresa</a:t>
            </a:r>
          </a:p>
        </p:txBody>
      </p:sp>
      <p:cxnSp>
        <p:nvCxnSpPr>
          <p:cNvPr id="31" name="Conector recto de flecha 30">
            <a:extLst>
              <a:ext uri="{FF2B5EF4-FFF2-40B4-BE49-F238E27FC236}">
                <a16:creationId xmlns:a16="http://schemas.microsoft.com/office/drawing/2014/main" id="{97A461EF-502B-B127-6995-CE5D3ECC9E73}"/>
              </a:ext>
            </a:extLst>
          </p:cNvPr>
          <p:cNvCxnSpPr/>
          <p:nvPr/>
        </p:nvCxnSpPr>
        <p:spPr>
          <a:xfrm flipH="1" flipV="1">
            <a:off x="4212136" y="3424909"/>
            <a:ext cx="286450" cy="1"/>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ector recto de flecha 31">
            <a:extLst>
              <a:ext uri="{FF2B5EF4-FFF2-40B4-BE49-F238E27FC236}">
                <a16:creationId xmlns:a16="http://schemas.microsoft.com/office/drawing/2014/main" id="{01C276A8-3AA6-10DE-27ED-7027BE051966}"/>
              </a:ext>
            </a:extLst>
          </p:cNvPr>
          <p:cNvCxnSpPr/>
          <p:nvPr/>
        </p:nvCxnSpPr>
        <p:spPr>
          <a:xfrm flipH="1" flipV="1">
            <a:off x="4245398" y="4259569"/>
            <a:ext cx="286450" cy="1"/>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33" name="Rectángulo 32">
            <a:extLst>
              <a:ext uri="{FF2B5EF4-FFF2-40B4-BE49-F238E27FC236}">
                <a16:creationId xmlns:a16="http://schemas.microsoft.com/office/drawing/2014/main" id="{4D3FB77A-97C5-FB2C-B6A5-2F068A69A530}"/>
              </a:ext>
            </a:extLst>
          </p:cNvPr>
          <p:cNvSpPr/>
          <p:nvPr/>
        </p:nvSpPr>
        <p:spPr>
          <a:xfrm>
            <a:off x="6721008" y="2110598"/>
            <a:ext cx="466124" cy="35821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cxnSp>
        <p:nvCxnSpPr>
          <p:cNvPr id="34" name="Conector recto de flecha 33">
            <a:extLst>
              <a:ext uri="{FF2B5EF4-FFF2-40B4-BE49-F238E27FC236}">
                <a16:creationId xmlns:a16="http://schemas.microsoft.com/office/drawing/2014/main" id="{8E67A4D8-13D2-CB6B-88CE-FBA261EF7D11}"/>
              </a:ext>
            </a:extLst>
          </p:cNvPr>
          <p:cNvCxnSpPr>
            <a:cxnSpLocks/>
            <a:stCxn id="33" idx="3"/>
          </p:cNvCxnSpPr>
          <p:nvPr/>
        </p:nvCxnSpPr>
        <p:spPr>
          <a:xfrm flipV="1">
            <a:off x="7187132" y="2283423"/>
            <a:ext cx="286450" cy="6285"/>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37" name="object 6">
            <a:extLst>
              <a:ext uri="{FF2B5EF4-FFF2-40B4-BE49-F238E27FC236}">
                <a16:creationId xmlns:a16="http://schemas.microsoft.com/office/drawing/2014/main" id="{1190CF0D-B2F2-7DDF-C367-BC4AC4557DD7}"/>
              </a:ext>
            </a:extLst>
          </p:cNvPr>
          <p:cNvSpPr txBox="1"/>
          <p:nvPr/>
        </p:nvSpPr>
        <p:spPr>
          <a:xfrm>
            <a:off x="7579795" y="2067852"/>
            <a:ext cx="1548688" cy="659155"/>
          </a:xfrm>
          <a:prstGeom prst="rect">
            <a:avLst/>
          </a:prstGeom>
        </p:spPr>
        <p:txBody>
          <a:bodyPr vert="horz" wrap="square" lIns="0" tIns="12700" rIns="0" bIns="0" rtlCol="0" anchor="t">
            <a:spAutoFit/>
          </a:bodyPr>
          <a:lstStyle/>
          <a:p>
            <a:pPr algn="just"/>
            <a:r>
              <a:rPr lang="es-EC" sz="1400" dirty="0">
                <a:cs typeface="Calibri"/>
              </a:rPr>
              <a:t>Revisa el detalle y comentario del coordinador.</a:t>
            </a:r>
          </a:p>
        </p:txBody>
      </p:sp>
      <p:sp>
        <p:nvSpPr>
          <p:cNvPr id="2" name="Rectángulo 1">
            <a:extLst>
              <a:ext uri="{FF2B5EF4-FFF2-40B4-BE49-F238E27FC236}">
                <a16:creationId xmlns:a16="http://schemas.microsoft.com/office/drawing/2014/main" id="{E844F9F8-49C2-D16C-8611-10CAC3B28416}"/>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310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290BD3D-3816-1FE9-1210-7B2D2735F50E}"/>
              </a:ext>
            </a:extLst>
          </p:cNvPr>
          <p:cNvSpPr/>
          <p:nvPr/>
        </p:nvSpPr>
        <p:spPr>
          <a:xfrm>
            <a:off x="11359296" y="283175"/>
            <a:ext cx="678733" cy="648525"/>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ítulo 1">
            <a:extLst>
              <a:ext uri="{FF2B5EF4-FFF2-40B4-BE49-F238E27FC236}">
                <a16:creationId xmlns:a16="http://schemas.microsoft.com/office/drawing/2014/main" id="{0075B842-03E9-761B-7B10-6468FF1CA1D8}"/>
              </a:ext>
            </a:extLst>
          </p:cNvPr>
          <p:cNvSpPr>
            <a:spLocks noGrp="1"/>
          </p:cNvSpPr>
          <p:nvPr>
            <p:ph type="title"/>
          </p:nvPr>
        </p:nvSpPr>
        <p:spPr>
          <a:xfrm>
            <a:off x="535499" y="1196755"/>
            <a:ext cx="4299462" cy="2232244"/>
          </a:xfrm>
        </p:spPr>
        <p:txBody>
          <a:bodyPr>
            <a:normAutofit/>
          </a:bodyPr>
          <a:lstStyle/>
          <a:p>
            <a:r>
              <a:rPr lang="es-MX" sz="5400" dirty="0"/>
              <a:t>Soporte UDLA</a:t>
            </a:r>
            <a:endParaRPr lang="es-EC" sz="5400" dirty="0"/>
          </a:p>
        </p:txBody>
      </p:sp>
      <p:sp>
        <p:nvSpPr>
          <p:cNvPr id="6" name="object 14">
            <a:extLst>
              <a:ext uri="{FF2B5EF4-FFF2-40B4-BE49-F238E27FC236}">
                <a16:creationId xmlns:a16="http://schemas.microsoft.com/office/drawing/2014/main" id="{EFE891F6-83C9-0A86-FAA5-9B6E7D02C527}"/>
              </a:ext>
            </a:extLst>
          </p:cNvPr>
          <p:cNvSpPr txBox="1"/>
          <p:nvPr/>
        </p:nvSpPr>
        <p:spPr>
          <a:xfrm>
            <a:off x="661567" y="3429000"/>
            <a:ext cx="3819490" cy="751488"/>
          </a:xfrm>
          <a:prstGeom prst="rect">
            <a:avLst/>
          </a:prstGeom>
        </p:spPr>
        <p:txBody>
          <a:bodyPr vert="horz" wrap="square" lIns="0" tIns="12700" rIns="0" bIns="0" rtlCol="0">
            <a:spAutoFit/>
          </a:bodyPr>
          <a:lstStyle/>
          <a:p>
            <a:pPr lvl="0" algn="just"/>
            <a:r>
              <a:rPr lang="es-ES" sz="1600" dirty="0"/>
              <a:t>Si presentas problemas con el registro de la empresa o el aplicativo UDLA + puedes contactarte por el siguiente medio.</a:t>
            </a:r>
            <a:endParaRPr lang="es-EC" sz="1600" dirty="0"/>
          </a:p>
        </p:txBody>
      </p:sp>
      <p:sp>
        <p:nvSpPr>
          <p:cNvPr id="8" name="CuadroTexto 7">
            <a:extLst>
              <a:ext uri="{FF2B5EF4-FFF2-40B4-BE49-F238E27FC236}">
                <a16:creationId xmlns:a16="http://schemas.microsoft.com/office/drawing/2014/main" id="{79ED2321-903F-2FDF-9F6B-E5D0F8D64230}"/>
              </a:ext>
            </a:extLst>
          </p:cNvPr>
          <p:cNvSpPr txBox="1"/>
          <p:nvPr/>
        </p:nvSpPr>
        <p:spPr>
          <a:xfrm>
            <a:off x="5637231" y="398775"/>
            <a:ext cx="6234994" cy="5478423"/>
          </a:xfrm>
          <a:prstGeom prst="rect">
            <a:avLst/>
          </a:prstGeom>
          <a:noFill/>
        </p:spPr>
        <p:txBody>
          <a:bodyPr wrap="square">
            <a:spAutoFit/>
          </a:bodyPr>
          <a:lstStyle/>
          <a:p>
            <a:pPr rtl="0">
              <a:buFont typeface="+mj-lt"/>
              <a:buAutoNum type="arabicPeriod"/>
            </a:pPr>
            <a:r>
              <a:rPr lang="es-ES" sz="1400" dirty="0"/>
              <a:t>Ingresa a </a:t>
            </a:r>
            <a:r>
              <a:rPr lang="es-ES" sz="1400" dirty="0">
                <a:effectLst/>
                <a:hlinkClick r:id="rId2" tooltip="http://www.udla.edu.ec/"/>
              </a:rPr>
              <a:t>www.udla.edu.ec</a:t>
            </a:r>
            <a:r>
              <a:rPr lang="es-ES" sz="1400" dirty="0"/>
              <a:t> en la sección </a:t>
            </a:r>
            <a:r>
              <a:rPr lang="es-ES" sz="1400" i="1" dirty="0"/>
              <a:t>"</a:t>
            </a:r>
            <a:r>
              <a:rPr lang="es-ES" sz="1400" i="1" dirty="0" err="1"/>
              <a:t>Login</a:t>
            </a:r>
            <a:r>
              <a:rPr lang="es-ES" sz="1400" i="1" dirty="0"/>
              <a:t>"</a:t>
            </a:r>
            <a:r>
              <a:rPr lang="es-ES" sz="1400" dirty="0"/>
              <a:t> encontrarás la Opción Soporte Virtual UDLA. </a:t>
            </a:r>
          </a:p>
          <a:p>
            <a:pPr rtl="0">
              <a:buFont typeface="+mj-lt"/>
              <a:buAutoNum type="arabicPeriod"/>
            </a:pPr>
            <a:r>
              <a:rPr lang="es-ES" sz="1400" dirty="0"/>
              <a:t>Inicia sesión con tus credenciales UDLA. </a:t>
            </a:r>
          </a:p>
          <a:p>
            <a:pPr rtl="0">
              <a:buFont typeface="+mj-lt"/>
              <a:buAutoNum type="arabicPeriod"/>
            </a:pPr>
            <a:r>
              <a:rPr lang="es-ES" sz="1400" dirty="0"/>
              <a:t>Escoge la categoría que necesites. </a:t>
            </a:r>
          </a:p>
          <a:p>
            <a:pPr rtl="0">
              <a:buFont typeface="+mj-lt"/>
              <a:buAutoNum type="arabicPeriod"/>
            </a:pPr>
            <a:r>
              <a:rPr lang="es-ES" sz="1400" dirty="0"/>
              <a:t>Describe tu problema y, de ser posible, adjunta la evidencia. </a:t>
            </a:r>
          </a:p>
          <a:p>
            <a:pPr rtl="0">
              <a:buFont typeface="+mj-lt"/>
              <a:buAutoNum type="arabicPeriod"/>
            </a:pPr>
            <a:r>
              <a:rPr lang="es-ES" sz="1400" dirty="0"/>
              <a:t>La respuesta con la solución del caso llegará pronto. </a:t>
            </a:r>
          </a:p>
          <a:p>
            <a:pPr rtl="0"/>
            <a:endParaRPr lang="es-ES" sz="1400" dirty="0">
              <a:effectLst/>
            </a:endParaRPr>
          </a:p>
          <a:p>
            <a:pPr rtl="0"/>
            <a:r>
              <a:rPr lang="es-ES" sz="1400" dirty="0">
                <a:effectLst/>
              </a:rPr>
              <a:t>Para conocer más ingresa al </a:t>
            </a:r>
            <a:r>
              <a:rPr lang="es-ES" sz="1400" dirty="0">
                <a:effectLst/>
                <a:hlinkClick r:id="rId3"/>
              </a:rPr>
              <a:t>video</a:t>
            </a:r>
            <a:endParaRPr lang="es-ES" sz="1400" dirty="0"/>
          </a:p>
          <a:p>
            <a:pPr rtl="0"/>
            <a:endParaRPr lang="es-ES" sz="1400" dirty="0">
              <a:effectLst/>
            </a:endParaRPr>
          </a:p>
          <a:p>
            <a:pPr rtl="0"/>
            <a:endParaRPr lang="es-ES" sz="1400" dirty="0">
              <a:effectLst/>
            </a:endParaRPr>
          </a:p>
          <a:p>
            <a:pPr rtl="0"/>
            <a:r>
              <a:rPr lang="es-ES" sz="1400" dirty="0">
                <a:effectLst/>
              </a:rPr>
              <a:t>Tambi</a:t>
            </a:r>
            <a:r>
              <a:rPr lang="es-ES" sz="1400" dirty="0"/>
              <a:t>én puedes c</a:t>
            </a:r>
            <a:r>
              <a:rPr lang="es-ES" sz="1400" dirty="0">
                <a:effectLst/>
              </a:rPr>
              <a:t>omunicarte con Soporte a través de los siguientes canales:</a:t>
            </a:r>
            <a:br>
              <a:rPr lang="es-ES" sz="1400" dirty="0">
                <a:effectLst/>
              </a:rPr>
            </a:br>
            <a:endParaRPr lang="es-ES" sz="1400" dirty="0">
              <a:effectLst/>
            </a:endParaRPr>
          </a:p>
          <a:p>
            <a:pPr rtl="0"/>
            <a:endParaRPr lang="es-ES" sz="1400" dirty="0"/>
          </a:p>
          <a:p>
            <a:pPr rtl="0"/>
            <a:r>
              <a:rPr lang="es-ES" sz="1400" dirty="0">
                <a:effectLst/>
              </a:rPr>
              <a:t>	+593 2-342-0026 o ingresa en el siguiente link: </a:t>
            </a:r>
            <a:r>
              <a:rPr lang="es-ES" sz="1400" dirty="0">
                <a:effectLst/>
                <a:hlinkClick r:id="rId4" tooltip="https://nam10.safelinks.protection.outlook.com/?url=https%3a%2f%2fbit.ly%2f3m3jp45&amp;data=05%7c01%7cdianacarolina.sandoval%40udla.edu.ec%7c83367f7d3bbf42d2cba308da6bd9dc0e%7c585a4d92db1d4bbbb5acc5299e3894e3%7c1%7c0%7c637940880693502125%7cunknown%7ctwfpbgzsb3d8eyjwijoimc4wljawmdailcjqijoiv2lumziilcjbtii6ik1hawwilcjxvci6mn0%3d%7c3000%7c%7c%7c&amp;sdata=uxintfz3%2fkrcfje21wdbo6tftdqs0o4mbbsv61lziwi%3d&amp;reserved=0"/>
              </a:rPr>
              <a:t>https://bit.ly/3m3JP45</a:t>
            </a:r>
            <a:br>
              <a:rPr lang="es-ES" sz="1400" dirty="0">
                <a:effectLst/>
              </a:rPr>
            </a:br>
            <a:endParaRPr lang="es-ES" sz="1400" dirty="0">
              <a:effectLst/>
            </a:endParaRPr>
          </a:p>
          <a:p>
            <a:pPr rtl="0"/>
            <a:endParaRPr lang="es-ES" sz="1400" dirty="0">
              <a:effectLst/>
            </a:endParaRPr>
          </a:p>
          <a:p>
            <a:pPr rtl="0"/>
            <a:endParaRPr lang="es-ES" sz="1400" dirty="0"/>
          </a:p>
          <a:p>
            <a:pPr rtl="0"/>
            <a:r>
              <a:rPr lang="es-ES" sz="1400" dirty="0">
                <a:effectLst/>
              </a:rPr>
              <a:t>	</a:t>
            </a:r>
          </a:p>
          <a:p>
            <a:pPr rtl="0"/>
            <a:r>
              <a:rPr lang="es-ES" sz="1400" dirty="0"/>
              <a:t>	</a:t>
            </a:r>
            <a:r>
              <a:rPr lang="es-ES" sz="1400" dirty="0">
                <a:effectLst/>
              </a:rPr>
              <a:t>Ingresa en </a:t>
            </a:r>
            <a:r>
              <a:rPr lang="es-ES" sz="1400" dirty="0">
                <a:effectLst/>
                <a:hlinkClick r:id="rId5" tooltip="https://nam10.safelinks.protection.outlook.com/?url=https%3a%2f%2fbit.ly%2f3g0fz7e&amp;data=05%7c01%7cdianacarolina.sandoval%40udla.edu.ec%7c83367f7d3bbf42d2cba308da6bd9dc0e%7c585a4d92db1d4bbbb5acc5299e3894e3%7c1%7c0%7c637940880693502125%7cunknown%7ctwfpbgzsb3d8eyjwijoimc4wljawmdailcjqijoiv2lumziilcjbtii6ik1hawwilcjxvci6mn0%3d%7c3000%7c%7c%7c&amp;sdata=0bmjt5fas4uzgrj3fqa%2budykld5os%2forbubcdcvnavm%3d&amp;reserved=0"/>
              </a:rPr>
              <a:t>https://bit.ly/3g0fz7E</a:t>
            </a:r>
            <a:r>
              <a:rPr lang="es-ES" sz="1400" dirty="0">
                <a:effectLst/>
              </a:rPr>
              <a:t> o buscando "Mentor UDLA" en tu lista 	de contactos para comenzar un chat.</a:t>
            </a:r>
            <a:br>
              <a:rPr lang="es-ES" sz="1400" dirty="0">
                <a:effectLst/>
              </a:rPr>
            </a:br>
            <a:endParaRPr lang="es-ES" sz="1400" dirty="0">
              <a:effectLst/>
            </a:endParaRPr>
          </a:p>
          <a:p>
            <a:pPr rtl="0"/>
            <a:endParaRPr lang="es-ES" sz="1400" dirty="0"/>
          </a:p>
          <a:p>
            <a:pPr rtl="0"/>
            <a:endParaRPr lang="es-ES" sz="1400" dirty="0"/>
          </a:p>
          <a:p>
            <a:pPr rtl="0"/>
            <a:r>
              <a:rPr lang="es-ES" sz="1400" dirty="0"/>
              <a:t>	</a:t>
            </a:r>
          </a:p>
          <a:p>
            <a:pPr rtl="0"/>
            <a:r>
              <a:rPr lang="es-ES" sz="1400" dirty="0">
                <a:effectLst/>
              </a:rPr>
              <a:t>	Escríbenos en el chat de </a:t>
            </a:r>
            <a:r>
              <a:rPr lang="es-ES" sz="1400" dirty="0">
                <a:effectLst/>
                <a:hlinkClick r:id="rId6" tooltip="https://www.udla.edu.ec/"/>
              </a:rPr>
              <a:t>www.udla.edu.ec</a:t>
            </a:r>
            <a:r>
              <a:rPr lang="es-ES" sz="1400" dirty="0">
                <a:effectLst/>
              </a:rPr>
              <a:t> </a:t>
            </a:r>
          </a:p>
        </p:txBody>
      </p:sp>
      <p:pic>
        <p:nvPicPr>
          <p:cNvPr id="1030" name="Picture 6" descr="39 Best whatsapp logo png images | Png, Logos, Computer icon">
            <a:extLst>
              <a:ext uri="{FF2B5EF4-FFF2-40B4-BE49-F238E27FC236}">
                <a16:creationId xmlns:a16="http://schemas.microsoft.com/office/drawing/2014/main" id="{7AEF281B-59A7-AE15-C435-EC71404A9FB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97667" y="3030667"/>
            <a:ext cx="796665" cy="79666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Microsoft Teams Logo - PNG y Vector">
            <a:extLst>
              <a:ext uri="{FF2B5EF4-FFF2-40B4-BE49-F238E27FC236}">
                <a16:creationId xmlns:a16="http://schemas.microsoft.com/office/drawing/2014/main" id="{CB56A0E7-A121-4866-3332-E9A249A24BC3}"/>
              </a:ext>
            </a:extLst>
          </p:cNvPr>
          <p:cNvPicPr>
            <a:picLocks noChangeAspect="1" noChangeArrowheads="1"/>
          </p:cNvPicPr>
          <p:nvPr/>
        </p:nvPicPr>
        <p:blipFill>
          <a:blip r:embed="rId8" cstate="print">
            <a:extLst>
              <a:ext uri="{BEBA8EAE-BF5A-486C-A8C5-ECC9F3942E4B}">
                <a14:imgProps xmlns:a14="http://schemas.microsoft.com/office/drawing/2010/main">
                  <a14:imgLayer r:embed="rId9">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5720721" y="4172380"/>
            <a:ext cx="750556" cy="65516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Ícone cinza da internet (símbolo png)">
            <a:extLst>
              <a:ext uri="{FF2B5EF4-FFF2-40B4-BE49-F238E27FC236}">
                <a16:creationId xmlns:a16="http://schemas.microsoft.com/office/drawing/2014/main" id="{A4726C5A-B82E-FA7F-EA17-9A6FD7A3BAB7}"/>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637231" y="5238740"/>
            <a:ext cx="956035" cy="956035"/>
          </a:xfrm>
          <a:prstGeom prst="rect">
            <a:avLst/>
          </a:prstGeom>
          <a:noFill/>
          <a:extLst>
            <a:ext uri="{909E8E84-426E-40DD-AFC4-6F175D3DCCD1}">
              <a14:hiddenFill xmlns:a14="http://schemas.microsoft.com/office/drawing/2010/main">
                <a:solidFill>
                  <a:srgbClr val="FFFFFF"/>
                </a:solidFill>
              </a14:hiddenFill>
            </a:ext>
          </a:extLst>
        </p:spPr>
      </p:pic>
      <p:cxnSp>
        <p:nvCxnSpPr>
          <p:cNvPr id="9" name="Conector recto 8">
            <a:extLst>
              <a:ext uri="{FF2B5EF4-FFF2-40B4-BE49-F238E27FC236}">
                <a16:creationId xmlns:a16="http://schemas.microsoft.com/office/drawing/2014/main" id="{3BF144E2-3ED9-56F2-D1AA-E62A6CB634CE}"/>
              </a:ext>
            </a:extLst>
          </p:cNvPr>
          <p:cNvCxnSpPr/>
          <p:nvPr/>
        </p:nvCxnSpPr>
        <p:spPr>
          <a:xfrm>
            <a:off x="5188864" y="398775"/>
            <a:ext cx="0" cy="5796000"/>
          </a:xfrm>
          <a:prstGeom prst="line">
            <a:avLst/>
          </a:prstGeom>
          <a:ln>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0271346"/>
      </p:ext>
    </p:extLst>
  </p:cSld>
  <p:clrMapOvr>
    <a:masterClrMapping/>
  </p:clrMapOvr>
</p:sld>
</file>

<file path=ppt/theme/theme1.xml><?xml version="1.0" encoding="utf-8"?>
<a:theme xmlns:a="http://schemas.openxmlformats.org/drawingml/2006/main" name="office theme">
  <a:themeElements>
    <a:clrScheme name="Ecce">
      <a:dk1>
        <a:srgbClr val="262626"/>
      </a:dk1>
      <a:lt1>
        <a:srgbClr val="FFFFFF"/>
      </a:lt1>
      <a:dk2>
        <a:srgbClr val="3F3F3F"/>
      </a:dk2>
      <a:lt2>
        <a:srgbClr val="E7E6E6"/>
      </a:lt2>
      <a:accent1>
        <a:srgbClr val="8E002F"/>
      </a:accent1>
      <a:accent2>
        <a:srgbClr val="44546A"/>
      </a:accent2>
      <a:accent3>
        <a:srgbClr val="A5A5A5"/>
      </a:accent3>
      <a:accent4>
        <a:srgbClr val="DAA600"/>
      </a:accent4>
      <a:accent5>
        <a:srgbClr val="5B9BD5"/>
      </a:accent5>
      <a:accent6>
        <a:srgbClr val="954F72"/>
      </a:accent6>
      <a:hlink>
        <a:srgbClr val="BC003F"/>
      </a:hlink>
      <a:folHlink>
        <a:srgbClr val="262626"/>
      </a:folHlink>
    </a:clrScheme>
    <a:fontScheme name="Ecce">
      <a:majorFont>
        <a:latin typeface="Abadi Extra Light"/>
        <a:ea typeface=""/>
        <a:cs typeface=""/>
      </a:majorFont>
      <a:minorFont>
        <a:latin typeface="Calibri"/>
        <a:ea typeface=""/>
        <a:cs typeface=""/>
      </a:minorFont>
    </a:fontScheme>
    <a:fmtScheme name="Sólidos sutile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CE - Plantilla Presentaciones" id="{1ECDC001-E56A-4B12-A95C-0BA142CEE328}" vid="{4C5C7F5B-E18E-4AD0-BB0F-4A3F52B76F49}"/>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igrationWizIdDocumentLibraryPermissions xmlns="10d10c23-fd93-4137-b4ad-1cae1b9ead18" xsi:nil="true"/>
    <MigrationWizId xmlns="10d10c23-fd93-4137-b4ad-1cae1b9ead18" xsi:nil="true"/>
    <MigrationWizIdPermissions xmlns="10d10c23-fd93-4137-b4ad-1cae1b9ead18" xsi:nil="true"/>
    <MigrationWizIdSecurityGroups xmlns="10d10c23-fd93-4137-b4ad-1cae1b9ead18" xsi:nil="true"/>
    <MigrationWizIdPermissionLevels xmlns="10d10c23-fd93-4137-b4ad-1cae1b9ead1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4774F1C75E934A43BBFD6DF2C5B01CB9" ma:contentTypeVersion="15" ma:contentTypeDescription="Crear nuevo documento." ma:contentTypeScope="" ma:versionID="db102d26c42f20013985d2581b23af52">
  <xsd:schema xmlns:xsd="http://www.w3.org/2001/XMLSchema" xmlns:xs="http://www.w3.org/2001/XMLSchema" xmlns:p="http://schemas.microsoft.com/office/2006/metadata/properties" xmlns:ns2="10d10c23-fd93-4137-b4ad-1cae1b9ead18" xmlns:ns3="6bfdee7b-2ae4-4e49-b1c4-31b78ae023a6" targetNamespace="http://schemas.microsoft.com/office/2006/metadata/properties" ma:root="true" ma:fieldsID="e50e0c79dd0db90db5d40bca031f1223" ns2:_="" ns3:_="">
    <xsd:import namespace="10d10c23-fd93-4137-b4ad-1cae1b9ead18"/>
    <xsd:import namespace="6bfdee7b-2ae4-4e49-b1c4-31b78ae023a6"/>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d10c23-fd93-4137-b4ad-1cae1b9ead18"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internalName="MigrationWizIdPermissionLevels">
      <xsd:simpleType>
        <xsd:restriction base="dms:Text"/>
      </xsd:simpleType>
    </xsd:element>
    <xsd:element name="MigrationWizIdDocumentLibraryPermissions" ma:index="11" nillable="true" ma:displayName="MigrationWizIdDocumentLibraryPermissions" ma:internalName="MigrationWizIdDocumentLibraryPermissions">
      <xsd:simpleType>
        <xsd:restriction base="dms:Text"/>
      </xsd:simpleType>
    </xsd:element>
    <xsd:element name="MigrationWizIdSecurityGroups" ma:index="12" nillable="true" ma:displayName="MigrationWizIdSecurityGroup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bfdee7b-2ae4-4e49-b1c4-31b78ae023a6" elementFormDefault="qualified">
    <xsd:import namespace="http://schemas.microsoft.com/office/2006/documentManagement/types"/>
    <xsd:import namespace="http://schemas.microsoft.com/office/infopath/2007/PartnerControls"/>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C315CB-6D6A-49AA-A372-FD5FA77A331F}">
  <ds:schemaRefs>
    <ds:schemaRef ds:uri="10d10c23-fd93-4137-b4ad-1cae1b9ead18"/>
    <ds:schemaRef ds:uri="6bfdee7b-2ae4-4e49-b1c4-31b78ae023a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ED7AAF4-CEA6-4227-A1AC-E5BB11A38804}">
  <ds:schemaRefs>
    <ds:schemaRef ds:uri="http://schemas.microsoft.com/sharepoint/v3/contenttype/forms"/>
  </ds:schemaRefs>
</ds:datastoreItem>
</file>

<file path=customXml/itemProps3.xml><?xml version="1.0" encoding="utf-8"?>
<ds:datastoreItem xmlns:ds="http://schemas.openxmlformats.org/officeDocument/2006/customXml" ds:itemID="{6BFA74DE-6FEC-4294-8098-CDFD30CCF692}">
  <ds:schemaRefs>
    <ds:schemaRef ds:uri="10d10c23-fd93-4137-b4ad-1cae1b9ead18"/>
    <ds:schemaRef ds:uri="6bfdee7b-2ae4-4e49-b1c4-31b78ae023a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2587</TotalTime>
  <Words>436</Words>
  <Application>Microsoft Office PowerPoint</Application>
  <PresentationFormat>Panorámica</PresentationFormat>
  <Paragraphs>53</Paragraphs>
  <Slides>8</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8</vt:i4>
      </vt:variant>
    </vt:vector>
  </HeadingPairs>
  <TitlesOfParts>
    <vt:vector size="15" baseType="lpstr">
      <vt:lpstr>Abadi Extra Light</vt:lpstr>
      <vt:lpstr>Arial</vt:lpstr>
      <vt:lpstr>Arial Black</vt:lpstr>
      <vt:lpstr>Calibri</vt:lpstr>
      <vt:lpstr>Carlito</vt:lpstr>
      <vt:lpstr>office theme</vt:lpstr>
      <vt:lpstr>1_Office Theme</vt:lpstr>
      <vt:lpstr>Presentación de PowerPoint</vt:lpstr>
      <vt:lpstr>Inicie sesión</vt:lpstr>
      <vt:lpstr>Preaprobación de prácticas</vt:lpstr>
      <vt:lpstr>Presentación de PowerPoint</vt:lpstr>
      <vt:lpstr>Presentación de PowerPoint</vt:lpstr>
      <vt:lpstr>Presentación de PowerPoint</vt:lpstr>
      <vt:lpstr>Presentación de PowerPoint</vt:lpstr>
      <vt:lpstr>Soporte UDLA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Paulina Páez</dc:creator>
  <cp:lastModifiedBy>Nicole Estefania Calderon</cp:lastModifiedBy>
  <cp:revision>8</cp:revision>
  <dcterms:created xsi:type="dcterms:W3CDTF">2021-01-08T16:14:10Z</dcterms:created>
  <dcterms:modified xsi:type="dcterms:W3CDTF">2023-03-16T15:20:11Z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0x0101004774F1C75E934A43BBFD6DF2C5B01CB9</vt:lpwstr>
  </property>
</Properties>
</file>