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3.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70"/>
  </p:notesMasterIdLst>
  <p:sldIdLst>
    <p:sldId id="256" r:id="rId2"/>
    <p:sldId id="287" r:id="rId3"/>
    <p:sldId id="340" r:id="rId4"/>
    <p:sldId id="260" r:id="rId5"/>
    <p:sldId id="342" r:id="rId6"/>
    <p:sldId id="289" r:id="rId7"/>
    <p:sldId id="261" r:id="rId8"/>
    <p:sldId id="341" r:id="rId9"/>
    <p:sldId id="338" r:id="rId10"/>
    <p:sldId id="288" r:id="rId11"/>
    <p:sldId id="259" r:id="rId12"/>
    <p:sldId id="262" r:id="rId13"/>
    <p:sldId id="257" r:id="rId14"/>
    <p:sldId id="272" r:id="rId15"/>
    <p:sldId id="293" r:id="rId16"/>
    <p:sldId id="273" r:id="rId17"/>
    <p:sldId id="294" r:id="rId18"/>
    <p:sldId id="263" r:id="rId19"/>
    <p:sldId id="295" r:id="rId20"/>
    <p:sldId id="297" r:id="rId21"/>
    <p:sldId id="274" r:id="rId22"/>
    <p:sldId id="264" r:id="rId23"/>
    <p:sldId id="275" r:id="rId24"/>
    <p:sldId id="282" r:id="rId25"/>
    <p:sldId id="276" r:id="rId26"/>
    <p:sldId id="277" r:id="rId27"/>
    <p:sldId id="296" r:id="rId28"/>
    <p:sldId id="330" r:id="rId29"/>
    <p:sldId id="298" r:id="rId30"/>
    <p:sldId id="300" r:id="rId31"/>
    <p:sldId id="301" r:id="rId32"/>
    <p:sldId id="302" r:id="rId33"/>
    <p:sldId id="283" r:id="rId34"/>
    <p:sldId id="303" r:id="rId35"/>
    <p:sldId id="346" r:id="rId36"/>
    <p:sldId id="344" r:id="rId37"/>
    <p:sldId id="306" r:id="rId38"/>
    <p:sldId id="305" r:id="rId39"/>
    <p:sldId id="307" r:id="rId40"/>
    <p:sldId id="308" r:id="rId41"/>
    <p:sldId id="311" r:id="rId42"/>
    <p:sldId id="347" r:id="rId43"/>
    <p:sldId id="268" r:id="rId44"/>
    <p:sldId id="317" r:id="rId45"/>
    <p:sldId id="314" r:id="rId46"/>
    <p:sldId id="315" r:id="rId47"/>
    <p:sldId id="316" r:id="rId48"/>
    <p:sldId id="318" r:id="rId49"/>
    <p:sldId id="319" r:id="rId50"/>
    <p:sldId id="320" r:id="rId51"/>
    <p:sldId id="322" r:id="rId52"/>
    <p:sldId id="321" r:id="rId53"/>
    <p:sldId id="323" r:id="rId54"/>
    <p:sldId id="324" r:id="rId55"/>
    <p:sldId id="325" r:id="rId56"/>
    <p:sldId id="326" r:id="rId57"/>
    <p:sldId id="327" r:id="rId58"/>
    <p:sldId id="328" r:id="rId59"/>
    <p:sldId id="329" r:id="rId60"/>
    <p:sldId id="332" r:id="rId61"/>
    <p:sldId id="333" r:id="rId62"/>
    <p:sldId id="334" r:id="rId63"/>
    <p:sldId id="335" r:id="rId64"/>
    <p:sldId id="331" r:id="rId65"/>
    <p:sldId id="337" r:id="rId66"/>
    <p:sldId id="336" r:id="rId67"/>
    <p:sldId id="312" r:id="rId68"/>
    <p:sldId id="313" r:id="rId69"/>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2F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62BC55-34AF-4FC0-95C7-69AC4376D77B}" v="1" dt="2020-09-15T18:09:37.316"/>
  </p1510:revLst>
</p1510:revInfo>
</file>

<file path=ppt/tableStyles.xml><?xml version="1.0" encoding="utf-8"?>
<a:tblStyleLst xmlns:a="http://schemas.openxmlformats.org/drawingml/2006/main" def="{5C22544A-7EE6-4342-B048-85BDC9FD1C3A}">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fía Zevallos" userId="48ac29ef-4fd5-4349-bbe6-3babb9841c70" providerId="ADAL" clId="{6962BC55-34AF-4FC0-95C7-69AC4376D77B}"/>
    <pc:docChg chg="delSld modSld">
      <pc:chgData name="Sofía Zevallos" userId="48ac29ef-4fd5-4349-bbe6-3babb9841c70" providerId="ADAL" clId="{6962BC55-34AF-4FC0-95C7-69AC4376D77B}" dt="2020-09-15T18:14:39.874" v="58" actId="2696"/>
      <pc:docMkLst>
        <pc:docMk/>
      </pc:docMkLst>
      <pc:sldChg chg="addSp modSp mod">
        <pc:chgData name="Sofía Zevallos" userId="48ac29ef-4fd5-4349-bbe6-3babb9841c70" providerId="ADAL" clId="{6962BC55-34AF-4FC0-95C7-69AC4376D77B}" dt="2020-09-15T15:29:26.092" v="3" actId="6549"/>
        <pc:sldMkLst>
          <pc:docMk/>
          <pc:sldMk cId="4176137117" sldId="256"/>
        </pc:sldMkLst>
        <pc:spChg chg="mod">
          <ac:chgData name="Sofía Zevallos" userId="48ac29ef-4fd5-4349-bbe6-3babb9841c70" providerId="ADAL" clId="{6962BC55-34AF-4FC0-95C7-69AC4376D77B}" dt="2020-09-15T15:29:26.092" v="3" actId="6549"/>
          <ac:spMkLst>
            <pc:docMk/>
            <pc:sldMk cId="4176137117" sldId="256"/>
            <ac:spMk id="5" creationId="{00000000-0000-0000-0000-000000000000}"/>
          </ac:spMkLst>
        </pc:spChg>
        <pc:picChg chg="add mod">
          <ac:chgData name="Sofía Zevallos" userId="48ac29ef-4fd5-4349-bbe6-3babb9841c70" providerId="ADAL" clId="{6962BC55-34AF-4FC0-95C7-69AC4376D77B}" dt="2020-09-15T15:29:10.518" v="1" actId="1076"/>
          <ac:picMkLst>
            <pc:docMk/>
            <pc:sldMk cId="4176137117" sldId="256"/>
            <ac:picMk id="2" creationId="{80CB84AE-B74B-48CF-9F86-91B12293A167}"/>
          </ac:picMkLst>
        </pc:picChg>
      </pc:sldChg>
      <pc:sldChg chg="modSp mod">
        <pc:chgData name="Sofía Zevallos" userId="48ac29ef-4fd5-4349-bbe6-3babb9841c70" providerId="ADAL" clId="{6962BC55-34AF-4FC0-95C7-69AC4376D77B}" dt="2020-09-15T18:11:59.387" v="57" actId="20577"/>
        <pc:sldMkLst>
          <pc:docMk/>
          <pc:sldMk cId="1803492547" sldId="288"/>
        </pc:sldMkLst>
        <pc:spChg chg="mod">
          <ac:chgData name="Sofía Zevallos" userId="48ac29ef-4fd5-4349-bbe6-3babb9841c70" providerId="ADAL" clId="{6962BC55-34AF-4FC0-95C7-69AC4376D77B}" dt="2020-09-15T18:11:59.387" v="57" actId="20577"/>
          <ac:spMkLst>
            <pc:docMk/>
            <pc:sldMk cId="1803492547" sldId="288"/>
            <ac:spMk id="3" creationId="{00000000-0000-0000-0000-000000000000}"/>
          </ac:spMkLst>
        </pc:spChg>
      </pc:sldChg>
      <pc:sldChg chg="modSp">
        <pc:chgData name="Sofía Zevallos" userId="48ac29ef-4fd5-4349-bbe6-3babb9841c70" providerId="ADAL" clId="{6962BC55-34AF-4FC0-95C7-69AC4376D77B}" dt="2020-09-15T18:09:37.316" v="33" actId="20577"/>
        <pc:sldMkLst>
          <pc:docMk/>
          <pc:sldMk cId="2208437766" sldId="338"/>
        </pc:sldMkLst>
        <pc:graphicFrameChg chg="mod">
          <ac:chgData name="Sofía Zevallos" userId="48ac29ef-4fd5-4349-bbe6-3babb9841c70" providerId="ADAL" clId="{6962BC55-34AF-4FC0-95C7-69AC4376D77B}" dt="2020-09-15T18:09:37.316" v="33" actId="20577"/>
          <ac:graphicFrameMkLst>
            <pc:docMk/>
            <pc:sldMk cId="2208437766" sldId="338"/>
            <ac:graphicFrameMk id="6" creationId="{00000000-0000-0000-0000-000000000000}"/>
          </ac:graphicFrameMkLst>
        </pc:graphicFrameChg>
      </pc:sldChg>
      <pc:sldChg chg="modSp mod">
        <pc:chgData name="Sofía Zevallos" userId="48ac29ef-4fd5-4349-bbe6-3babb9841c70" providerId="ADAL" clId="{6962BC55-34AF-4FC0-95C7-69AC4376D77B}" dt="2020-09-15T18:08:26.031" v="32" actId="20577"/>
        <pc:sldMkLst>
          <pc:docMk/>
          <pc:sldMk cId="3614556389" sldId="342"/>
        </pc:sldMkLst>
        <pc:spChg chg="mod">
          <ac:chgData name="Sofía Zevallos" userId="48ac29ef-4fd5-4349-bbe6-3babb9841c70" providerId="ADAL" clId="{6962BC55-34AF-4FC0-95C7-69AC4376D77B}" dt="2020-09-15T18:08:26.031" v="32" actId="20577"/>
          <ac:spMkLst>
            <pc:docMk/>
            <pc:sldMk cId="3614556389" sldId="342"/>
            <ac:spMk id="6" creationId="{00000000-0000-0000-0000-000000000000}"/>
          </ac:spMkLst>
        </pc:spChg>
      </pc:sldChg>
      <pc:sldChg chg="del">
        <pc:chgData name="Sofía Zevallos" userId="48ac29ef-4fd5-4349-bbe6-3babb9841c70" providerId="ADAL" clId="{6962BC55-34AF-4FC0-95C7-69AC4376D77B}" dt="2020-09-15T18:14:39.874" v="58" actId="2696"/>
        <pc:sldMkLst>
          <pc:docMk/>
          <pc:sldMk cId="2778421695" sldId="343"/>
        </pc:sldMkLst>
      </pc:sldChg>
    </pc:docChg>
  </pc:docChgLst>
</pc:chgInfo>
</file>

<file path=ppt/diagrams/_rels/data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png"/></Relationships>
</file>

<file path=ppt/diagrams/_rels/drawing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78649C-E143-4622-AF56-AF387341C698}"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s-EC"/>
        </a:p>
      </dgm:t>
    </dgm:pt>
    <dgm:pt modelId="{242DD61B-1E7C-4C11-A1D8-10780437A4E8}">
      <dgm:prSet/>
      <dgm:spPr/>
      <dgm:t>
        <a:bodyPr/>
        <a:lstStyle/>
        <a:p>
          <a:pPr rtl="0"/>
          <a:r>
            <a:rPr lang="es-EC" dirty="0"/>
            <a:t>La comprensión lectora se considera en la actualidad uno de los aprendizajes básicos de la educación obligatoria. </a:t>
          </a:r>
        </a:p>
      </dgm:t>
    </dgm:pt>
    <dgm:pt modelId="{35331BB0-D49C-445E-B9BD-0D0BE2329241}" type="parTrans" cxnId="{CF8483D1-8A60-4050-8898-0D1665D17153}">
      <dgm:prSet/>
      <dgm:spPr/>
      <dgm:t>
        <a:bodyPr/>
        <a:lstStyle/>
        <a:p>
          <a:endParaRPr lang="es-EC"/>
        </a:p>
      </dgm:t>
    </dgm:pt>
    <dgm:pt modelId="{B59335ED-041A-4635-912C-B511619317DC}" type="sibTrans" cxnId="{CF8483D1-8A60-4050-8898-0D1665D17153}">
      <dgm:prSet/>
      <dgm:spPr/>
      <dgm:t>
        <a:bodyPr/>
        <a:lstStyle/>
        <a:p>
          <a:endParaRPr lang="es-EC"/>
        </a:p>
      </dgm:t>
    </dgm:pt>
    <dgm:pt modelId="{FB4D9CBD-9519-4DDF-B38F-3B88A9ADCBA5}" type="pres">
      <dgm:prSet presAssocID="{F378649C-E143-4622-AF56-AF387341C698}" presName="diagram" presStyleCnt="0">
        <dgm:presLayoutVars>
          <dgm:dir/>
          <dgm:resizeHandles val="exact"/>
        </dgm:presLayoutVars>
      </dgm:prSet>
      <dgm:spPr/>
    </dgm:pt>
    <dgm:pt modelId="{7BD153FD-627C-4BED-BE94-3A350C959CBE}" type="pres">
      <dgm:prSet presAssocID="{242DD61B-1E7C-4C11-A1D8-10780437A4E8}" presName="node" presStyleLbl="node1" presStyleIdx="0" presStyleCnt="1" custScaleX="66589" custScaleY="55550" custLinFactNeighborX="1385" custLinFactNeighborY="-9450">
        <dgm:presLayoutVars>
          <dgm:bulletEnabled val="1"/>
        </dgm:presLayoutVars>
      </dgm:prSet>
      <dgm:spPr/>
    </dgm:pt>
  </dgm:ptLst>
  <dgm:cxnLst>
    <dgm:cxn modelId="{6B3B311A-B6FB-4DD5-838A-50FFBE8D1130}" type="presOf" srcId="{242DD61B-1E7C-4C11-A1D8-10780437A4E8}" destId="{7BD153FD-627C-4BED-BE94-3A350C959CBE}" srcOrd="0" destOrd="0" presId="urn:microsoft.com/office/officeart/2005/8/layout/default"/>
    <dgm:cxn modelId="{D3D26776-6B5D-431B-A75B-8A8DA7C8CD10}" type="presOf" srcId="{F378649C-E143-4622-AF56-AF387341C698}" destId="{FB4D9CBD-9519-4DDF-B38F-3B88A9ADCBA5}" srcOrd="0" destOrd="0" presId="urn:microsoft.com/office/officeart/2005/8/layout/default"/>
    <dgm:cxn modelId="{CF8483D1-8A60-4050-8898-0D1665D17153}" srcId="{F378649C-E143-4622-AF56-AF387341C698}" destId="{242DD61B-1E7C-4C11-A1D8-10780437A4E8}" srcOrd="0" destOrd="0" parTransId="{35331BB0-D49C-445E-B9BD-0D0BE2329241}" sibTransId="{B59335ED-041A-4635-912C-B511619317DC}"/>
    <dgm:cxn modelId="{5C0E8BB2-45EF-4D5A-9228-59562FBF4BFD}" type="presParOf" srcId="{FB4D9CBD-9519-4DDF-B38F-3B88A9ADCBA5}" destId="{7BD153FD-627C-4BED-BE94-3A350C959CBE}"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AA9FE39-5A45-4400-9272-A7B96E5E4C05}" type="doc">
      <dgm:prSet loTypeId="urn:microsoft.com/office/officeart/2008/layout/AlternatingHexagons" loCatId="list" qsTypeId="urn:microsoft.com/office/officeart/2005/8/quickstyle/simple1" qsCatId="simple" csTypeId="urn:microsoft.com/office/officeart/2005/8/colors/colorful4" csCatId="colorful" phldr="1"/>
      <dgm:spPr/>
      <dgm:t>
        <a:bodyPr/>
        <a:lstStyle/>
        <a:p>
          <a:endParaRPr lang="es-ES"/>
        </a:p>
      </dgm:t>
    </dgm:pt>
    <dgm:pt modelId="{19C507E5-625C-4610-B075-6D4F8BA4FF76}">
      <dgm:prSet phldrT="[Texto]" custT="1"/>
      <dgm:spPr/>
      <dgm:t>
        <a:bodyPr/>
        <a:lstStyle/>
        <a:p>
          <a:r>
            <a:rPr lang="es-ES" sz="1800" dirty="0"/>
            <a:t>Detenerse</a:t>
          </a:r>
        </a:p>
      </dgm:t>
    </dgm:pt>
    <dgm:pt modelId="{F299766F-9F22-41DA-B926-BC6DB24232E8}" type="parTrans" cxnId="{70AE4C9F-107D-409B-9F46-01B5661D0964}">
      <dgm:prSet/>
      <dgm:spPr/>
      <dgm:t>
        <a:bodyPr/>
        <a:lstStyle/>
        <a:p>
          <a:endParaRPr lang="es-ES"/>
        </a:p>
      </dgm:t>
    </dgm:pt>
    <dgm:pt modelId="{0C4B9A53-0002-4072-A5A4-CCCF9815902E}" type="sibTrans" cxnId="{70AE4C9F-107D-409B-9F46-01B5661D0964}">
      <dgm:prSet custT="1"/>
      <dgm:spPr/>
      <dgm:t>
        <a:bodyPr/>
        <a:lstStyle/>
        <a:p>
          <a:r>
            <a:rPr lang="es-ES" sz="1800" dirty="0"/>
            <a:t>Buenos conocimientos de los temas tratados en los textos</a:t>
          </a:r>
        </a:p>
      </dgm:t>
    </dgm:pt>
    <dgm:pt modelId="{A969F6F9-3FEB-4F9E-BC55-C6CACBC4FA7C}">
      <dgm:prSet phldrT="[Texto]" custT="1"/>
      <dgm:spPr/>
      <dgm:t>
        <a:bodyPr/>
        <a:lstStyle/>
        <a:p>
          <a:r>
            <a:rPr lang="es-ES" sz="1800" dirty="0"/>
            <a:t>Buscar una información anterior</a:t>
          </a:r>
        </a:p>
      </dgm:t>
    </dgm:pt>
    <dgm:pt modelId="{EE680ABC-3D49-419C-A643-3F6B4878D052}" type="parTrans" cxnId="{43AF0FF7-4297-47BF-B6DE-073655D824EF}">
      <dgm:prSet/>
      <dgm:spPr/>
      <dgm:t>
        <a:bodyPr/>
        <a:lstStyle/>
        <a:p>
          <a:endParaRPr lang="es-ES"/>
        </a:p>
      </dgm:t>
    </dgm:pt>
    <dgm:pt modelId="{A948E616-7188-4297-B596-002A51560D45}" type="sibTrans" cxnId="{43AF0FF7-4297-47BF-B6DE-073655D824EF}">
      <dgm:prSet/>
      <dgm:spPr/>
      <dgm:t>
        <a:bodyPr/>
        <a:lstStyle/>
        <a:p>
          <a:r>
            <a:rPr lang="es-ES" dirty="0">
              <a:solidFill>
                <a:srgbClr val="7030A0"/>
              </a:solidFill>
            </a:rPr>
            <a:t>Enfatizar en signos de puntuación</a:t>
          </a:r>
        </a:p>
      </dgm:t>
    </dgm:pt>
    <dgm:pt modelId="{5062C170-8D4D-4FA0-9953-27712988EAC5}">
      <dgm:prSet phldrT="[Texto]" custT="1"/>
      <dgm:spPr/>
      <dgm:t>
        <a:bodyPr/>
        <a:lstStyle/>
        <a:p>
          <a:r>
            <a:rPr lang="es-ES" sz="2800" dirty="0"/>
            <a:t>Descodificación y fluidez</a:t>
          </a:r>
        </a:p>
      </dgm:t>
    </dgm:pt>
    <dgm:pt modelId="{A8F3AE98-5FF0-4E60-908A-DFD9B86760B3}" type="parTrans" cxnId="{BB679AE4-1EF5-44C8-9DE9-F44B4BDC688B}">
      <dgm:prSet/>
      <dgm:spPr/>
      <dgm:t>
        <a:bodyPr/>
        <a:lstStyle/>
        <a:p>
          <a:endParaRPr lang="es-ES"/>
        </a:p>
      </dgm:t>
    </dgm:pt>
    <dgm:pt modelId="{B8D96B92-A909-43F8-8561-B020496849A4}" type="sibTrans" cxnId="{BB679AE4-1EF5-44C8-9DE9-F44B4BDC688B}">
      <dgm:prSet/>
      <dgm:spPr/>
      <dgm:t>
        <a:bodyPr/>
        <a:lstStyle/>
        <a:p>
          <a:endParaRPr lang="es-ES"/>
        </a:p>
      </dgm:t>
    </dgm:pt>
    <dgm:pt modelId="{6B4EDF9C-4B48-4043-98E4-758FC74D5DF1}">
      <dgm:prSet phldrT="[Texto]"/>
      <dgm:spPr/>
      <dgm:t>
        <a:bodyPr/>
        <a:lstStyle/>
        <a:p>
          <a:r>
            <a:rPr lang="es-ES" dirty="0"/>
            <a:t>Releer la frase o palabra</a:t>
          </a:r>
        </a:p>
      </dgm:t>
    </dgm:pt>
    <dgm:pt modelId="{985BDE33-CC52-4087-8902-C838E2FE5F22}" type="parTrans" cxnId="{97DAF7F7-489B-44AC-8EF5-BEFF6EEEACF5}">
      <dgm:prSet/>
      <dgm:spPr/>
      <dgm:t>
        <a:bodyPr/>
        <a:lstStyle/>
        <a:p>
          <a:endParaRPr lang="es-ES"/>
        </a:p>
      </dgm:t>
    </dgm:pt>
    <dgm:pt modelId="{298C7B4C-EA2C-424B-A7A8-001166EBBA4A}" type="sibTrans" cxnId="{97DAF7F7-489B-44AC-8EF5-BEFF6EEEACF5}">
      <dgm:prSet/>
      <dgm:spPr/>
      <dgm:t>
        <a:bodyPr/>
        <a:lstStyle/>
        <a:p>
          <a:r>
            <a:rPr lang="es-ES" dirty="0"/>
            <a:t>Releer una palabra</a:t>
          </a:r>
        </a:p>
      </dgm:t>
    </dgm:pt>
    <dgm:pt modelId="{96684BF9-A466-421A-885B-3390167FDA4C}" type="pres">
      <dgm:prSet presAssocID="{0AA9FE39-5A45-4400-9272-A7B96E5E4C05}" presName="Name0" presStyleCnt="0">
        <dgm:presLayoutVars>
          <dgm:chMax/>
          <dgm:chPref/>
          <dgm:dir/>
          <dgm:animLvl val="lvl"/>
        </dgm:presLayoutVars>
      </dgm:prSet>
      <dgm:spPr/>
    </dgm:pt>
    <dgm:pt modelId="{C325BFD1-1D19-48E0-9EA8-0D2952F29931}" type="pres">
      <dgm:prSet presAssocID="{19C507E5-625C-4610-B075-6D4F8BA4FF76}" presName="composite" presStyleCnt="0"/>
      <dgm:spPr/>
    </dgm:pt>
    <dgm:pt modelId="{ABE9F561-7DD0-44AD-A067-0E188E687C0A}" type="pres">
      <dgm:prSet presAssocID="{19C507E5-625C-4610-B075-6D4F8BA4FF76}" presName="Parent1" presStyleLbl="node1" presStyleIdx="0" presStyleCnt="6" custLinFactNeighborX="16903" custLinFactNeighborY="-7542">
        <dgm:presLayoutVars>
          <dgm:chMax val="1"/>
          <dgm:chPref val="1"/>
          <dgm:bulletEnabled val="1"/>
        </dgm:presLayoutVars>
      </dgm:prSet>
      <dgm:spPr/>
    </dgm:pt>
    <dgm:pt modelId="{AFC3A6E6-CA12-48D8-84A3-817A5C40260A}" type="pres">
      <dgm:prSet presAssocID="{19C507E5-625C-4610-B075-6D4F8BA4FF76}" presName="Childtext1" presStyleLbl="revTx" presStyleIdx="0" presStyleCnt="3">
        <dgm:presLayoutVars>
          <dgm:chMax val="0"/>
          <dgm:chPref val="0"/>
          <dgm:bulletEnabled val="1"/>
        </dgm:presLayoutVars>
      </dgm:prSet>
      <dgm:spPr/>
    </dgm:pt>
    <dgm:pt modelId="{78256AD8-D116-44B8-A165-D0163DF13E89}" type="pres">
      <dgm:prSet presAssocID="{19C507E5-625C-4610-B075-6D4F8BA4FF76}" presName="BalanceSpacing" presStyleCnt="0"/>
      <dgm:spPr/>
    </dgm:pt>
    <dgm:pt modelId="{1E067FC2-AC7F-4AE7-B61D-5778A64697C4}" type="pres">
      <dgm:prSet presAssocID="{19C507E5-625C-4610-B075-6D4F8BA4FF76}" presName="BalanceSpacing1" presStyleCnt="0"/>
      <dgm:spPr/>
    </dgm:pt>
    <dgm:pt modelId="{F78DCD57-9451-4B6F-808F-C6D3F7518A59}" type="pres">
      <dgm:prSet presAssocID="{0C4B9A53-0002-4072-A5A4-CCCF9815902E}" presName="Accent1Text" presStyleLbl="node1" presStyleIdx="1" presStyleCnt="6" custScaleX="124325"/>
      <dgm:spPr/>
    </dgm:pt>
    <dgm:pt modelId="{89FD6363-C125-4BD0-9938-EC0780986E6E}" type="pres">
      <dgm:prSet presAssocID="{0C4B9A53-0002-4072-A5A4-CCCF9815902E}" presName="spaceBetweenRectangles" presStyleCnt="0"/>
      <dgm:spPr/>
    </dgm:pt>
    <dgm:pt modelId="{2EE9CD69-62FC-493F-8EB3-9C79CE98073A}" type="pres">
      <dgm:prSet presAssocID="{A969F6F9-3FEB-4F9E-BC55-C6CACBC4FA7C}" presName="composite" presStyleCnt="0"/>
      <dgm:spPr/>
    </dgm:pt>
    <dgm:pt modelId="{F755915D-C909-4CF5-B90C-E19A6C111DA5}" type="pres">
      <dgm:prSet presAssocID="{A969F6F9-3FEB-4F9E-BC55-C6CACBC4FA7C}" presName="Parent1" presStyleLbl="node1" presStyleIdx="2" presStyleCnt="6" custScaleX="124828">
        <dgm:presLayoutVars>
          <dgm:chMax val="1"/>
          <dgm:chPref val="1"/>
          <dgm:bulletEnabled val="1"/>
        </dgm:presLayoutVars>
      </dgm:prSet>
      <dgm:spPr/>
    </dgm:pt>
    <dgm:pt modelId="{73C58222-035D-4A66-9D24-384F2970C011}" type="pres">
      <dgm:prSet presAssocID="{A969F6F9-3FEB-4F9E-BC55-C6CACBC4FA7C}" presName="Childtext1" presStyleLbl="revTx" presStyleIdx="1" presStyleCnt="3" custScaleX="134503" custScaleY="112421" custLinFactNeighborX="-41235" custLinFactNeighborY="-13469">
        <dgm:presLayoutVars>
          <dgm:chMax val="0"/>
          <dgm:chPref val="0"/>
          <dgm:bulletEnabled val="1"/>
        </dgm:presLayoutVars>
      </dgm:prSet>
      <dgm:spPr/>
    </dgm:pt>
    <dgm:pt modelId="{0C527506-F068-42BA-AD2B-DDFAE4ABD596}" type="pres">
      <dgm:prSet presAssocID="{A969F6F9-3FEB-4F9E-BC55-C6CACBC4FA7C}" presName="BalanceSpacing" presStyleCnt="0"/>
      <dgm:spPr/>
    </dgm:pt>
    <dgm:pt modelId="{F73FE87C-3098-4B82-AE1F-A912FFFD18A2}" type="pres">
      <dgm:prSet presAssocID="{A969F6F9-3FEB-4F9E-BC55-C6CACBC4FA7C}" presName="BalanceSpacing1" presStyleCnt="0"/>
      <dgm:spPr/>
    </dgm:pt>
    <dgm:pt modelId="{8BB40A95-4D78-47AC-AC1F-BD8F2F0D0D32}" type="pres">
      <dgm:prSet presAssocID="{A948E616-7188-4297-B596-002A51560D45}" presName="Accent1Text" presStyleLbl="node1" presStyleIdx="3" presStyleCnt="6" custLinFactNeighborX="8085" custLinFactNeighborY="-2987"/>
      <dgm:spPr/>
    </dgm:pt>
    <dgm:pt modelId="{E4DFC174-8DFF-4610-8C40-99EA56DC61E4}" type="pres">
      <dgm:prSet presAssocID="{A948E616-7188-4297-B596-002A51560D45}" presName="spaceBetweenRectangles" presStyleCnt="0"/>
      <dgm:spPr/>
    </dgm:pt>
    <dgm:pt modelId="{372D478E-59DC-47AA-A16E-C13B66104667}" type="pres">
      <dgm:prSet presAssocID="{6B4EDF9C-4B48-4043-98E4-758FC74D5DF1}" presName="composite" presStyleCnt="0"/>
      <dgm:spPr/>
    </dgm:pt>
    <dgm:pt modelId="{EEE5DA1C-3D50-49E7-8125-DA91D5FF2285}" type="pres">
      <dgm:prSet presAssocID="{6B4EDF9C-4B48-4043-98E4-758FC74D5DF1}" presName="Parent1" presStyleLbl="node1" presStyleIdx="4" presStyleCnt="6">
        <dgm:presLayoutVars>
          <dgm:chMax val="1"/>
          <dgm:chPref val="1"/>
          <dgm:bulletEnabled val="1"/>
        </dgm:presLayoutVars>
      </dgm:prSet>
      <dgm:spPr/>
    </dgm:pt>
    <dgm:pt modelId="{71756928-41DF-4E98-A8DD-1B012238480F}" type="pres">
      <dgm:prSet presAssocID="{6B4EDF9C-4B48-4043-98E4-758FC74D5DF1}" presName="Childtext1" presStyleLbl="revTx" presStyleIdx="2" presStyleCnt="3">
        <dgm:presLayoutVars>
          <dgm:chMax val="0"/>
          <dgm:chPref val="0"/>
          <dgm:bulletEnabled val="1"/>
        </dgm:presLayoutVars>
      </dgm:prSet>
      <dgm:spPr/>
    </dgm:pt>
    <dgm:pt modelId="{10424510-366D-448B-8768-44EDF3AE2334}" type="pres">
      <dgm:prSet presAssocID="{6B4EDF9C-4B48-4043-98E4-758FC74D5DF1}" presName="BalanceSpacing" presStyleCnt="0"/>
      <dgm:spPr/>
    </dgm:pt>
    <dgm:pt modelId="{BCCF90AE-BEB1-4332-B4A7-3C9A3B453C0B}" type="pres">
      <dgm:prSet presAssocID="{6B4EDF9C-4B48-4043-98E4-758FC74D5DF1}" presName="BalanceSpacing1" presStyleCnt="0"/>
      <dgm:spPr/>
    </dgm:pt>
    <dgm:pt modelId="{9278D803-AA36-4B4F-BF81-7FDA492352B7}" type="pres">
      <dgm:prSet presAssocID="{298C7B4C-EA2C-424B-A7A8-001166EBBA4A}" presName="Accent1Text" presStyleLbl="node1" presStyleIdx="5" presStyleCnt="6" custLinFactNeighborX="-7879" custLinFactNeighborY="-2158"/>
      <dgm:spPr/>
    </dgm:pt>
  </dgm:ptLst>
  <dgm:cxnLst>
    <dgm:cxn modelId="{99702B04-1D49-4A84-AC5D-7849612211AA}" type="presOf" srcId="{298C7B4C-EA2C-424B-A7A8-001166EBBA4A}" destId="{9278D803-AA36-4B4F-BF81-7FDA492352B7}" srcOrd="0" destOrd="0" presId="urn:microsoft.com/office/officeart/2008/layout/AlternatingHexagons"/>
    <dgm:cxn modelId="{0B656136-EC6E-4F92-B796-91E454D7D1B5}" type="presOf" srcId="{19C507E5-625C-4610-B075-6D4F8BA4FF76}" destId="{ABE9F561-7DD0-44AD-A067-0E188E687C0A}" srcOrd="0" destOrd="0" presId="urn:microsoft.com/office/officeart/2008/layout/AlternatingHexagons"/>
    <dgm:cxn modelId="{FDF54362-9996-4787-AFFC-850A08A2E005}" type="presOf" srcId="{0AA9FE39-5A45-4400-9272-A7B96E5E4C05}" destId="{96684BF9-A466-421A-885B-3390167FDA4C}" srcOrd="0" destOrd="0" presId="urn:microsoft.com/office/officeart/2008/layout/AlternatingHexagons"/>
    <dgm:cxn modelId="{D9B3D072-3581-4061-A55D-B204F82117B7}" type="presOf" srcId="{A948E616-7188-4297-B596-002A51560D45}" destId="{8BB40A95-4D78-47AC-AC1F-BD8F2F0D0D32}" srcOrd="0" destOrd="0" presId="urn:microsoft.com/office/officeart/2008/layout/AlternatingHexagons"/>
    <dgm:cxn modelId="{70AE4C9F-107D-409B-9F46-01B5661D0964}" srcId="{0AA9FE39-5A45-4400-9272-A7B96E5E4C05}" destId="{19C507E5-625C-4610-B075-6D4F8BA4FF76}" srcOrd="0" destOrd="0" parTransId="{F299766F-9F22-41DA-B926-BC6DB24232E8}" sibTransId="{0C4B9A53-0002-4072-A5A4-CCCF9815902E}"/>
    <dgm:cxn modelId="{3A6175A2-E705-46D3-9CF5-C9D6A81F07E2}" type="presOf" srcId="{6B4EDF9C-4B48-4043-98E4-758FC74D5DF1}" destId="{EEE5DA1C-3D50-49E7-8125-DA91D5FF2285}" srcOrd="0" destOrd="0" presId="urn:microsoft.com/office/officeart/2008/layout/AlternatingHexagons"/>
    <dgm:cxn modelId="{B77819C2-AB8C-47E1-8293-E9115F37D8F1}" type="presOf" srcId="{5062C170-8D4D-4FA0-9953-27712988EAC5}" destId="{73C58222-035D-4A66-9D24-384F2970C011}" srcOrd="0" destOrd="0" presId="urn:microsoft.com/office/officeart/2008/layout/AlternatingHexagons"/>
    <dgm:cxn modelId="{BB679AE4-1EF5-44C8-9DE9-F44B4BDC688B}" srcId="{A969F6F9-3FEB-4F9E-BC55-C6CACBC4FA7C}" destId="{5062C170-8D4D-4FA0-9953-27712988EAC5}" srcOrd="0" destOrd="0" parTransId="{A8F3AE98-5FF0-4E60-908A-DFD9B86760B3}" sibTransId="{B8D96B92-A909-43F8-8561-B020496849A4}"/>
    <dgm:cxn modelId="{0E6995EE-0479-483F-814C-A4ADD9A08951}" type="presOf" srcId="{0C4B9A53-0002-4072-A5A4-CCCF9815902E}" destId="{F78DCD57-9451-4B6F-808F-C6D3F7518A59}" srcOrd="0" destOrd="0" presId="urn:microsoft.com/office/officeart/2008/layout/AlternatingHexagons"/>
    <dgm:cxn modelId="{43AF0FF7-4297-47BF-B6DE-073655D824EF}" srcId="{0AA9FE39-5A45-4400-9272-A7B96E5E4C05}" destId="{A969F6F9-3FEB-4F9E-BC55-C6CACBC4FA7C}" srcOrd="1" destOrd="0" parTransId="{EE680ABC-3D49-419C-A643-3F6B4878D052}" sibTransId="{A948E616-7188-4297-B596-002A51560D45}"/>
    <dgm:cxn modelId="{97DAF7F7-489B-44AC-8EF5-BEFF6EEEACF5}" srcId="{0AA9FE39-5A45-4400-9272-A7B96E5E4C05}" destId="{6B4EDF9C-4B48-4043-98E4-758FC74D5DF1}" srcOrd="2" destOrd="0" parTransId="{985BDE33-CC52-4087-8902-C838E2FE5F22}" sibTransId="{298C7B4C-EA2C-424B-A7A8-001166EBBA4A}"/>
    <dgm:cxn modelId="{1DA373F8-3F48-48F1-8271-D7CFD3EAEFDD}" type="presOf" srcId="{A969F6F9-3FEB-4F9E-BC55-C6CACBC4FA7C}" destId="{F755915D-C909-4CF5-B90C-E19A6C111DA5}" srcOrd="0" destOrd="0" presId="urn:microsoft.com/office/officeart/2008/layout/AlternatingHexagons"/>
    <dgm:cxn modelId="{049C82E7-7041-40AC-8117-5C3ECC2843A6}" type="presParOf" srcId="{96684BF9-A466-421A-885B-3390167FDA4C}" destId="{C325BFD1-1D19-48E0-9EA8-0D2952F29931}" srcOrd="0" destOrd="0" presId="urn:microsoft.com/office/officeart/2008/layout/AlternatingHexagons"/>
    <dgm:cxn modelId="{44982BC1-B6AE-44B9-A73C-4E86216149F8}" type="presParOf" srcId="{C325BFD1-1D19-48E0-9EA8-0D2952F29931}" destId="{ABE9F561-7DD0-44AD-A067-0E188E687C0A}" srcOrd="0" destOrd="0" presId="urn:microsoft.com/office/officeart/2008/layout/AlternatingHexagons"/>
    <dgm:cxn modelId="{024C2A96-34FF-405B-9440-631FFE9A3136}" type="presParOf" srcId="{C325BFD1-1D19-48E0-9EA8-0D2952F29931}" destId="{AFC3A6E6-CA12-48D8-84A3-817A5C40260A}" srcOrd="1" destOrd="0" presId="urn:microsoft.com/office/officeart/2008/layout/AlternatingHexagons"/>
    <dgm:cxn modelId="{F7958A59-6FD6-4610-8CC6-59DC0A692F80}" type="presParOf" srcId="{C325BFD1-1D19-48E0-9EA8-0D2952F29931}" destId="{78256AD8-D116-44B8-A165-D0163DF13E89}" srcOrd="2" destOrd="0" presId="urn:microsoft.com/office/officeart/2008/layout/AlternatingHexagons"/>
    <dgm:cxn modelId="{B7212591-692F-421B-B08B-B41D93A66D3A}" type="presParOf" srcId="{C325BFD1-1D19-48E0-9EA8-0D2952F29931}" destId="{1E067FC2-AC7F-4AE7-B61D-5778A64697C4}" srcOrd="3" destOrd="0" presId="urn:microsoft.com/office/officeart/2008/layout/AlternatingHexagons"/>
    <dgm:cxn modelId="{F250859B-3B3B-4DA6-B8F4-5A8B1BE519EE}" type="presParOf" srcId="{C325BFD1-1D19-48E0-9EA8-0D2952F29931}" destId="{F78DCD57-9451-4B6F-808F-C6D3F7518A59}" srcOrd="4" destOrd="0" presId="urn:microsoft.com/office/officeart/2008/layout/AlternatingHexagons"/>
    <dgm:cxn modelId="{9872202C-255E-4DD5-9D56-3E6302DE9648}" type="presParOf" srcId="{96684BF9-A466-421A-885B-3390167FDA4C}" destId="{89FD6363-C125-4BD0-9938-EC0780986E6E}" srcOrd="1" destOrd="0" presId="urn:microsoft.com/office/officeart/2008/layout/AlternatingHexagons"/>
    <dgm:cxn modelId="{68F7F814-AC41-47D4-B169-B5741EB36D85}" type="presParOf" srcId="{96684BF9-A466-421A-885B-3390167FDA4C}" destId="{2EE9CD69-62FC-493F-8EB3-9C79CE98073A}" srcOrd="2" destOrd="0" presId="urn:microsoft.com/office/officeart/2008/layout/AlternatingHexagons"/>
    <dgm:cxn modelId="{62F9FE58-3158-4CCC-8A85-3D5498ACA8D9}" type="presParOf" srcId="{2EE9CD69-62FC-493F-8EB3-9C79CE98073A}" destId="{F755915D-C909-4CF5-B90C-E19A6C111DA5}" srcOrd="0" destOrd="0" presId="urn:microsoft.com/office/officeart/2008/layout/AlternatingHexagons"/>
    <dgm:cxn modelId="{5B616588-ECD1-4AA6-86DF-82F65208A741}" type="presParOf" srcId="{2EE9CD69-62FC-493F-8EB3-9C79CE98073A}" destId="{73C58222-035D-4A66-9D24-384F2970C011}" srcOrd="1" destOrd="0" presId="urn:microsoft.com/office/officeart/2008/layout/AlternatingHexagons"/>
    <dgm:cxn modelId="{792868FF-EEEC-4A2A-898D-08343E4EB20F}" type="presParOf" srcId="{2EE9CD69-62FC-493F-8EB3-9C79CE98073A}" destId="{0C527506-F068-42BA-AD2B-DDFAE4ABD596}" srcOrd="2" destOrd="0" presId="urn:microsoft.com/office/officeart/2008/layout/AlternatingHexagons"/>
    <dgm:cxn modelId="{B95F2FDE-B13F-4D5A-A096-BA784823EC3A}" type="presParOf" srcId="{2EE9CD69-62FC-493F-8EB3-9C79CE98073A}" destId="{F73FE87C-3098-4B82-AE1F-A912FFFD18A2}" srcOrd="3" destOrd="0" presId="urn:microsoft.com/office/officeart/2008/layout/AlternatingHexagons"/>
    <dgm:cxn modelId="{07836464-B709-4306-AEE3-CF4392A0DABD}" type="presParOf" srcId="{2EE9CD69-62FC-493F-8EB3-9C79CE98073A}" destId="{8BB40A95-4D78-47AC-AC1F-BD8F2F0D0D32}" srcOrd="4" destOrd="0" presId="urn:microsoft.com/office/officeart/2008/layout/AlternatingHexagons"/>
    <dgm:cxn modelId="{627C8D6B-4EDB-4848-AB79-F6FFEFA6493F}" type="presParOf" srcId="{96684BF9-A466-421A-885B-3390167FDA4C}" destId="{E4DFC174-8DFF-4610-8C40-99EA56DC61E4}" srcOrd="3" destOrd="0" presId="urn:microsoft.com/office/officeart/2008/layout/AlternatingHexagons"/>
    <dgm:cxn modelId="{16324E7D-3B3F-47E9-946B-1C7F7EBF2C94}" type="presParOf" srcId="{96684BF9-A466-421A-885B-3390167FDA4C}" destId="{372D478E-59DC-47AA-A16E-C13B66104667}" srcOrd="4" destOrd="0" presId="urn:microsoft.com/office/officeart/2008/layout/AlternatingHexagons"/>
    <dgm:cxn modelId="{0042A283-FB36-4308-A4B8-BBC760729883}" type="presParOf" srcId="{372D478E-59DC-47AA-A16E-C13B66104667}" destId="{EEE5DA1C-3D50-49E7-8125-DA91D5FF2285}" srcOrd="0" destOrd="0" presId="urn:microsoft.com/office/officeart/2008/layout/AlternatingHexagons"/>
    <dgm:cxn modelId="{23C33C6B-CE88-4548-98CA-C106A83CE9CD}" type="presParOf" srcId="{372D478E-59DC-47AA-A16E-C13B66104667}" destId="{71756928-41DF-4E98-A8DD-1B012238480F}" srcOrd="1" destOrd="0" presId="urn:microsoft.com/office/officeart/2008/layout/AlternatingHexagons"/>
    <dgm:cxn modelId="{DD0341E9-8D52-4123-A581-933571CE0935}" type="presParOf" srcId="{372D478E-59DC-47AA-A16E-C13B66104667}" destId="{10424510-366D-448B-8768-44EDF3AE2334}" srcOrd="2" destOrd="0" presId="urn:microsoft.com/office/officeart/2008/layout/AlternatingHexagons"/>
    <dgm:cxn modelId="{5EC26483-620F-45EB-8E65-B2B5E7E40BB4}" type="presParOf" srcId="{372D478E-59DC-47AA-A16E-C13B66104667}" destId="{BCCF90AE-BEB1-4332-B4A7-3C9A3B453C0B}" srcOrd="3" destOrd="0" presId="urn:microsoft.com/office/officeart/2008/layout/AlternatingHexagons"/>
    <dgm:cxn modelId="{B120AEC5-1F6F-4BCA-9ACE-5045532E3B1E}" type="presParOf" srcId="{372D478E-59DC-47AA-A16E-C13B66104667}" destId="{9278D803-AA36-4B4F-BF81-7FDA492352B7}"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AA9FE39-5A45-4400-9272-A7B96E5E4C05}" type="doc">
      <dgm:prSet loTypeId="urn:microsoft.com/office/officeart/2008/layout/AlternatingHexagons" loCatId="list" qsTypeId="urn:microsoft.com/office/officeart/2005/8/quickstyle/simple1" qsCatId="simple" csTypeId="urn:microsoft.com/office/officeart/2005/8/colors/colorful4" csCatId="colorful" phldr="1"/>
      <dgm:spPr/>
      <dgm:t>
        <a:bodyPr/>
        <a:lstStyle/>
        <a:p>
          <a:endParaRPr lang="es-ES"/>
        </a:p>
      </dgm:t>
    </dgm:pt>
    <dgm:pt modelId="{A969F6F9-3FEB-4F9E-BC55-C6CACBC4FA7C}">
      <dgm:prSet phldrT="[Texto]" custT="1"/>
      <dgm:spPr/>
      <dgm:t>
        <a:bodyPr/>
        <a:lstStyle/>
        <a:p>
          <a:r>
            <a:rPr lang="es-ES" sz="1800" dirty="0"/>
            <a:t>Lectura pre examinada</a:t>
          </a:r>
        </a:p>
      </dgm:t>
    </dgm:pt>
    <dgm:pt modelId="{EE680ABC-3D49-419C-A643-3F6B4878D052}" type="parTrans" cxnId="{43AF0FF7-4297-47BF-B6DE-073655D824EF}">
      <dgm:prSet/>
      <dgm:spPr/>
      <dgm:t>
        <a:bodyPr/>
        <a:lstStyle/>
        <a:p>
          <a:endParaRPr lang="es-ES"/>
        </a:p>
      </dgm:t>
    </dgm:pt>
    <dgm:pt modelId="{A948E616-7188-4297-B596-002A51560D45}" type="sibTrans" cxnId="{43AF0FF7-4297-47BF-B6DE-073655D824EF}">
      <dgm:prSet/>
      <dgm:spPr/>
      <dgm:t>
        <a:bodyPr/>
        <a:lstStyle/>
        <a:p>
          <a:r>
            <a:rPr lang="es-ES" dirty="0">
              <a:solidFill>
                <a:srgbClr val="7030A0"/>
              </a:solidFill>
            </a:rPr>
            <a:t>LECTOR COMPETENTE </a:t>
          </a:r>
        </a:p>
      </dgm:t>
    </dgm:pt>
    <dgm:pt modelId="{5062C170-8D4D-4FA0-9953-27712988EAC5}">
      <dgm:prSet phldrT="[Texto]" custT="1"/>
      <dgm:spPr/>
      <dgm:t>
        <a:bodyPr/>
        <a:lstStyle/>
        <a:p>
          <a:r>
            <a:rPr lang="es-ES" sz="2800" dirty="0"/>
            <a:t>Escasa velocidad de lectura </a:t>
          </a:r>
        </a:p>
      </dgm:t>
    </dgm:pt>
    <dgm:pt modelId="{A8F3AE98-5FF0-4E60-908A-DFD9B86760B3}" type="parTrans" cxnId="{BB679AE4-1EF5-44C8-9DE9-F44B4BDC688B}">
      <dgm:prSet/>
      <dgm:spPr/>
      <dgm:t>
        <a:bodyPr/>
        <a:lstStyle/>
        <a:p>
          <a:endParaRPr lang="es-ES"/>
        </a:p>
      </dgm:t>
    </dgm:pt>
    <dgm:pt modelId="{B8D96B92-A909-43F8-8561-B020496849A4}" type="sibTrans" cxnId="{BB679AE4-1EF5-44C8-9DE9-F44B4BDC688B}">
      <dgm:prSet/>
      <dgm:spPr/>
      <dgm:t>
        <a:bodyPr/>
        <a:lstStyle/>
        <a:p>
          <a:endParaRPr lang="es-ES"/>
        </a:p>
      </dgm:t>
    </dgm:pt>
    <dgm:pt modelId="{6B4EDF9C-4B48-4043-98E4-758FC74D5DF1}">
      <dgm:prSet phldrT="[Texto]"/>
      <dgm:spPr/>
      <dgm:t>
        <a:bodyPr/>
        <a:lstStyle/>
        <a:p>
          <a:r>
            <a:rPr lang="es-ES" dirty="0"/>
            <a:t>Lector competente</a:t>
          </a:r>
        </a:p>
      </dgm:t>
    </dgm:pt>
    <dgm:pt modelId="{985BDE33-CC52-4087-8902-C838E2FE5F22}" type="parTrans" cxnId="{97DAF7F7-489B-44AC-8EF5-BEFF6EEEACF5}">
      <dgm:prSet/>
      <dgm:spPr/>
      <dgm:t>
        <a:bodyPr/>
        <a:lstStyle/>
        <a:p>
          <a:endParaRPr lang="es-ES"/>
        </a:p>
      </dgm:t>
    </dgm:pt>
    <dgm:pt modelId="{298C7B4C-EA2C-424B-A7A8-001166EBBA4A}" type="sibTrans" cxnId="{97DAF7F7-489B-44AC-8EF5-BEFF6EEEACF5}">
      <dgm:prSet/>
      <dgm:spPr/>
      <dgm:t>
        <a:bodyPr/>
        <a:lstStyle/>
        <a:p>
          <a:r>
            <a:rPr lang="es-ES" dirty="0"/>
            <a:t>Lectura en la sombra</a:t>
          </a:r>
        </a:p>
      </dgm:t>
    </dgm:pt>
    <dgm:pt modelId="{19C507E5-625C-4610-B075-6D4F8BA4FF76}">
      <dgm:prSet phldrT="[Texto]" custT="1"/>
      <dgm:spPr/>
      <dgm:t>
        <a:bodyPr/>
        <a:lstStyle/>
        <a:p>
          <a:r>
            <a:rPr lang="es-ES" sz="1800" dirty="0"/>
            <a:t>Practicar varias veces la lectura del mismo texto</a:t>
          </a:r>
        </a:p>
      </dgm:t>
    </dgm:pt>
    <dgm:pt modelId="{0C4B9A53-0002-4072-A5A4-CCCF9815902E}" type="sibTrans" cxnId="{70AE4C9F-107D-409B-9F46-01B5661D0964}">
      <dgm:prSet custT="1"/>
      <dgm:spPr/>
      <dgm:t>
        <a:bodyPr/>
        <a:lstStyle/>
        <a:p>
          <a:r>
            <a:rPr lang="es-ES" sz="1800" dirty="0"/>
            <a:t>Lecturas repetidas </a:t>
          </a:r>
          <a:r>
            <a:rPr lang="es-ES" sz="1200" dirty="0"/>
            <a:t>(reconocer palabras, velocidad y en ciertos casos a comprender</a:t>
          </a:r>
          <a:r>
            <a:rPr lang="es-ES" sz="1800" dirty="0"/>
            <a:t>)</a:t>
          </a:r>
        </a:p>
      </dgm:t>
    </dgm:pt>
    <dgm:pt modelId="{F299766F-9F22-41DA-B926-BC6DB24232E8}" type="parTrans" cxnId="{70AE4C9F-107D-409B-9F46-01B5661D0964}">
      <dgm:prSet/>
      <dgm:spPr/>
      <dgm:t>
        <a:bodyPr/>
        <a:lstStyle/>
        <a:p>
          <a:endParaRPr lang="es-ES"/>
        </a:p>
      </dgm:t>
    </dgm:pt>
    <dgm:pt modelId="{96684BF9-A466-421A-885B-3390167FDA4C}" type="pres">
      <dgm:prSet presAssocID="{0AA9FE39-5A45-4400-9272-A7B96E5E4C05}" presName="Name0" presStyleCnt="0">
        <dgm:presLayoutVars>
          <dgm:chMax/>
          <dgm:chPref/>
          <dgm:dir/>
          <dgm:animLvl val="lvl"/>
        </dgm:presLayoutVars>
      </dgm:prSet>
      <dgm:spPr/>
    </dgm:pt>
    <dgm:pt modelId="{C325BFD1-1D19-48E0-9EA8-0D2952F29931}" type="pres">
      <dgm:prSet presAssocID="{19C507E5-625C-4610-B075-6D4F8BA4FF76}" presName="composite" presStyleCnt="0"/>
      <dgm:spPr/>
    </dgm:pt>
    <dgm:pt modelId="{ABE9F561-7DD0-44AD-A067-0E188E687C0A}" type="pres">
      <dgm:prSet presAssocID="{19C507E5-625C-4610-B075-6D4F8BA4FF76}" presName="Parent1" presStyleLbl="node1" presStyleIdx="0" presStyleCnt="6" custLinFactNeighborX="34036" custLinFactNeighborY="-3816">
        <dgm:presLayoutVars>
          <dgm:chMax val="1"/>
          <dgm:chPref val="1"/>
          <dgm:bulletEnabled val="1"/>
        </dgm:presLayoutVars>
      </dgm:prSet>
      <dgm:spPr/>
    </dgm:pt>
    <dgm:pt modelId="{AFC3A6E6-CA12-48D8-84A3-817A5C40260A}" type="pres">
      <dgm:prSet presAssocID="{19C507E5-625C-4610-B075-6D4F8BA4FF76}" presName="Childtext1" presStyleLbl="revTx" presStyleIdx="0" presStyleCnt="3">
        <dgm:presLayoutVars>
          <dgm:chMax val="0"/>
          <dgm:chPref val="0"/>
          <dgm:bulletEnabled val="1"/>
        </dgm:presLayoutVars>
      </dgm:prSet>
      <dgm:spPr/>
    </dgm:pt>
    <dgm:pt modelId="{78256AD8-D116-44B8-A165-D0163DF13E89}" type="pres">
      <dgm:prSet presAssocID="{19C507E5-625C-4610-B075-6D4F8BA4FF76}" presName="BalanceSpacing" presStyleCnt="0"/>
      <dgm:spPr/>
    </dgm:pt>
    <dgm:pt modelId="{1E067FC2-AC7F-4AE7-B61D-5778A64697C4}" type="pres">
      <dgm:prSet presAssocID="{19C507E5-625C-4610-B075-6D4F8BA4FF76}" presName="BalanceSpacing1" presStyleCnt="0"/>
      <dgm:spPr/>
    </dgm:pt>
    <dgm:pt modelId="{F78DCD57-9451-4B6F-808F-C6D3F7518A59}" type="pres">
      <dgm:prSet presAssocID="{0C4B9A53-0002-4072-A5A4-CCCF9815902E}" presName="Accent1Text" presStyleLbl="node1" presStyleIdx="1" presStyleCnt="6" custScaleX="124325"/>
      <dgm:spPr/>
    </dgm:pt>
    <dgm:pt modelId="{89FD6363-C125-4BD0-9938-EC0780986E6E}" type="pres">
      <dgm:prSet presAssocID="{0C4B9A53-0002-4072-A5A4-CCCF9815902E}" presName="spaceBetweenRectangles" presStyleCnt="0"/>
      <dgm:spPr/>
    </dgm:pt>
    <dgm:pt modelId="{2EE9CD69-62FC-493F-8EB3-9C79CE98073A}" type="pres">
      <dgm:prSet presAssocID="{A969F6F9-3FEB-4F9E-BC55-C6CACBC4FA7C}" presName="composite" presStyleCnt="0"/>
      <dgm:spPr/>
    </dgm:pt>
    <dgm:pt modelId="{F755915D-C909-4CF5-B90C-E19A6C111DA5}" type="pres">
      <dgm:prSet presAssocID="{A969F6F9-3FEB-4F9E-BC55-C6CACBC4FA7C}" presName="Parent1" presStyleLbl="node1" presStyleIdx="2" presStyleCnt="6" custScaleX="124828">
        <dgm:presLayoutVars>
          <dgm:chMax val="1"/>
          <dgm:chPref val="1"/>
          <dgm:bulletEnabled val="1"/>
        </dgm:presLayoutVars>
      </dgm:prSet>
      <dgm:spPr/>
    </dgm:pt>
    <dgm:pt modelId="{73C58222-035D-4A66-9D24-384F2970C011}" type="pres">
      <dgm:prSet presAssocID="{A969F6F9-3FEB-4F9E-BC55-C6CACBC4FA7C}" presName="Childtext1" presStyleLbl="revTx" presStyleIdx="1" presStyleCnt="3" custScaleX="134503" custScaleY="112421" custLinFactNeighborX="-41235" custLinFactNeighborY="-13469">
        <dgm:presLayoutVars>
          <dgm:chMax val="0"/>
          <dgm:chPref val="0"/>
          <dgm:bulletEnabled val="1"/>
        </dgm:presLayoutVars>
      </dgm:prSet>
      <dgm:spPr/>
    </dgm:pt>
    <dgm:pt modelId="{0C527506-F068-42BA-AD2B-DDFAE4ABD596}" type="pres">
      <dgm:prSet presAssocID="{A969F6F9-3FEB-4F9E-BC55-C6CACBC4FA7C}" presName="BalanceSpacing" presStyleCnt="0"/>
      <dgm:spPr/>
    </dgm:pt>
    <dgm:pt modelId="{F73FE87C-3098-4B82-AE1F-A912FFFD18A2}" type="pres">
      <dgm:prSet presAssocID="{A969F6F9-3FEB-4F9E-BC55-C6CACBC4FA7C}" presName="BalanceSpacing1" presStyleCnt="0"/>
      <dgm:spPr/>
    </dgm:pt>
    <dgm:pt modelId="{8BB40A95-4D78-47AC-AC1F-BD8F2F0D0D32}" type="pres">
      <dgm:prSet presAssocID="{A948E616-7188-4297-B596-002A51560D45}" presName="Accent1Text" presStyleLbl="node1" presStyleIdx="3" presStyleCnt="6" custLinFactNeighborX="38068" custLinFactNeighborY="-816"/>
      <dgm:spPr/>
    </dgm:pt>
    <dgm:pt modelId="{E4DFC174-8DFF-4610-8C40-99EA56DC61E4}" type="pres">
      <dgm:prSet presAssocID="{A948E616-7188-4297-B596-002A51560D45}" presName="spaceBetweenRectangles" presStyleCnt="0"/>
      <dgm:spPr/>
    </dgm:pt>
    <dgm:pt modelId="{372D478E-59DC-47AA-A16E-C13B66104667}" type="pres">
      <dgm:prSet presAssocID="{6B4EDF9C-4B48-4043-98E4-758FC74D5DF1}" presName="composite" presStyleCnt="0"/>
      <dgm:spPr/>
    </dgm:pt>
    <dgm:pt modelId="{EEE5DA1C-3D50-49E7-8125-DA91D5FF2285}" type="pres">
      <dgm:prSet presAssocID="{6B4EDF9C-4B48-4043-98E4-758FC74D5DF1}" presName="Parent1" presStyleLbl="node1" presStyleIdx="4" presStyleCnt="6" custLinFactNeighborX="22856" custLinFactNeighborY="12">
        <dgm:presLayoutVars>
          <dgm:chMax val="1"/>
          <dgm:chPref val="1"/>
          <dgm:bulletEnabled val="1"/>
        </dgm:presLayoutVars>
      </dgm:prSet>
      <dgm:spPr/>
    </dgm:pt>
    <dgm:pt modelId="{71756928-41DF-4E98-A8DD-1B012238480F}" type="pres">
      <dgm:prSet presAssocID="{6B4EDF9C-4B48-4043-98E4-758FC74D5DF1}" presName="Childtext1" presStyleLbl="revTx" presStyleIdx="2" presStyleCnt="3">
        <dgm:presLayoutVars>
          <dgm:chMax val="0"/>
          <dgm:chPref val="0"/>
          <dgm:bulletEnabled val="1"/>
        </dgm:presLayoutVars>
      </dgm:prSet>
      <dgm:spPr/>
    </dgm:pt>
    <dgm:pt modelId="{10424510-366D-448B-8768-44EDF3AE2334}" type="pres">
      <dgm:prSet presAssocID="{6B4EDF9C-4B48-4043-98E4-758FC74D5DF1}" presName="BalanceSpacing" presStyleCnt="0"/>
      <dgm:spPr/>
    </dgm:pt>
    <dgm:pt modelId="{BCCF90AE-BEB1-4332-B4A7-3C9A3B453C0B}" type="pres">
      <dgm:prSet presAssocID="{6B4EDF9C-4B48-4043-98E4-758FC74D5DF1}" presName="BalanceSpacing1" presStyleCnt="0"/>
      <dgm:spPr/>
    </dgm:pt>
    <dgm:pt modelId="{9278D803-AA36-4B4F-BF81-7FDA492352B7}" type="pres">
      <dgm:prSet presAssocID="{298C7B4C-EA2C-424B-A7A8-001166EBBA4A}" presName="Accent1Text" presStyleLbl="node1" presStyleIdx="5" presStyleCnt="6" custLinFactNeighborX="-7879" custLinFactNeighborY="-2158"/>
      <dgm:spPr/>
    </dgm:pt>
  </dgm:ptLst>
  <dgm:cxnLst>
    <dgm:cxn modelId="{48493E05-2B7A-4C75-ABED-B8CF057E4235}" type="presOf" srcId="{298C7B4C-EA2C-424B-A7A8-001166EBBA4A}" destId="{9278D803-AA36-4B4F-BF81-7FDA492352B7}" srcOrd="0" destOrd="0" presId="urn:microsoft.com/office/officeart/2008/layout/AlternatingHexagons"/>
    <dgm:cxn modelId="{45ED6631-9796-48F7-B5FC-EA9E2A1FD651}" type="presOf" srcId="{5062C170-8D4D-4FA0-9953-27712988EAC5}" destId="{73C58222-035D-4A66-9D24-384F2970C011}" srcOrd="0" destOrd="0" presId="urn:microsoft.com/office/officeart/2008/layout/AlternatingHexagons"/>
    <dgm:cxn modelId="{D2B27E3F-4057-4FF1-9675-94BB2DD7E147}" type="presOf" srcId="{19C507E5-625C-4610-B075-6D4F8BA4FF76}" destId="{ABE9F561-7DD0-44AD-A067-0E188E687C0A}" srcOrd="0" destOrd="0" presId="urn:microsoft.com/office/officeart/2008/layout/AlternatingHexagons"/>
    <dgm:cxn modelId="{8F15A176-6960-450A-8527-A871498844D5}" type="presOf" srcId="{6B4EDF9C-4B48-4043-98E4-758FC74D5DF1}" destId="{EEE5DA1C-3D50-49E7-8125-DA91D5FF2285}" srcOrd="0" destOrd="0" presId="urn:microsoft.com/office/officeart/2008/layout/AlternatingHexagons"/>
    <dgm:cxn modelId="{C22FA981-CC97-430C-A66B-E1913C05EE77}" type="presOf" srcId="{0C4B9A53-0002-4072-A5A4-CCCF9815902E}" destId="{F78DCD57-9451-4B6F-808F-C6D3F7518A59}" srcOrd="0" destOrd="0" presId="urn:microsoft.com/office/officeart/2008/layout/AlternatingHexagons"/>
    <dgm:cxn modelId="{5D1FD592-883E-4039-B425-6DF996B46359}" type="presOf" srcId="{A969F6F9-3FEB-4F9E-BC55-C6CACBC4FA7C}" destId="{F755915D-C909-4CF5-B90C-E19A6C111DA5}" srcOrd="0" destOrd="0" presId="urn:microsoft.com/office/officeart/2008/layout/AlternatingHexagons"/>
    <dgm:cxn modelId="{70AE4C9F-107D-409B-9F46-01B5661D0964}" srcId="{0AA9FE39-5A45-4400-9272-A7B96E5E4C05}" destId="{19C507E5-625C-4610-B075-6D4F8BA4FF76}" srcOrd="0" destOrd="0" parTransId="{F299766F-9F22-41DA-B926-BC6DB24232E8}" sibTransId="{0C4B9A53-0002-4072-A5A4-CCCF9815902E}"/>
    <dgm:cxn modelId="{A99259B0-320A-48BF-8281-A2A840510E2F}" type="presOf" srcId="{0AA9FE39-5A45-4400-9272-A7B96E5E4C05}" destId="{96684BF9-A466-421A-885B-3390167FDA4C}" srcOrd="0" destOrd="0" presId="urn:microsoft.com/office/officeart/2008/layout/AlternatingHexagons"/>
    <dgm:cxn modelId="{BB679AE4-1EF5-44C8-9DE9-F44B4BDC688B}" srcId="{A969F6F9-3FEB-4F9E-BC55-C6CACBC4FA7C}" destId="{5062C170-8D4D-4FA0-9953-27712988EAC5}" srcOrd="0" destOrd="0" parTransId="{A8F3AE98-5FF0-4E60-908A-DFD9B86760B3}" sibTransId="{B8D96B92-A909-43F8-8561-B020496849A4}"/>
    <dgm:cxn modelId="{C0B4D9F6-4FB2-4F88-B846-84393A83D383}" type="presOf" srcId="{A948E616-7188-4297-B596-002A51560D45}" destId="{8BB40A95-4D78-47AC-AC1F-BD8F2F0D0D32}" srcOrd="0" destOrd="0" presId="urn:microsoft.com/office/officeart/2008/layout/AlternatingHexagons"/>
    <dgm:cxn modelId="{43AF0FF7-4297-47BF-B6DE-073655D824EF}" srcId="{0AA9FE39-5A45-4400-9272-A7B96E5E4C05}" destId="{A969F6F9-3FEB-4F9E-BC55-C6CACBC4FA7C}" srcOrd="1" destOrd="0" parTransId="{EE680ABC-3D49-419C-A643-3F6B4878D052}" sibTransId="{A948E616-7188-4297-B596-002A51560D45}"/>
    <dgm:cxn modelId="{97DAF7F7-489B-44AC-8EF5-BEFF6EEEACF5}" srcId="{0AA9FE39-5A45-4400-9272-A7B96E5E4C05}" destId="{6B4EDF9C-4B48-4043-98E4-758FC74D5DF1}" srcOrd="2" destOrd="0" parTransId="{985BDE33-CC52-4087-8902-C838E2FE5F22}" sibTransId="{298C7B4C-EA2C-424B-A7A8-001166EBBA4A}"/>
    <dgm:cxn modelId="{C3E89AC0-F85A-4305-B2E2-1E49D0BBD396}" type="presParOf" srcId="{96684BF9-A466-421A-885B-3390167FDA4C}" destId="{C325BFD1-1D19-48E0-9EA8-0D2952F29931}" srcOrd="0" destOrd="0" presId="urn:microsoft.com/office/officeart/2008/layout/AlternatingHexagons"/>
    <dgm:cxn modelId="{03F17AF5-BC7B-420F-968B-85ECA2503CA8}" type="presParOf" srcId="{C325BFD1-1D19-48E0-9EA8-0D2952F29931}" destId="{ABE9F561-7DD0-44AD-A067-0E188E687C0A}" srcOrd="0" destOrd="0" presId="urn:microsoft.com/office/officeart/2008/layout/AlternatingHexagons"/>
    <dgm:cxn modelId="{74EF5AE0-7908-4328-B747-5698009572A2}" type="presParOf" srcId="{C325BFD1-1D19-48E0-9EA8-0D2952F29931}" destId="{AFC3A6E6-CA12-48D8-84A3-817A5C40260A}" srcOrd="1" destOrd="0" presId="urn:microsoft.com/office/officeart/2008/layout/AlternatingHexagons"/>
    <dgm:cxn modelId="{4D8F37EB-94CD-440B-9CCA-F2B45A10B9BD}" type="presParOf" srcId="{C325BFD1-1D19-48E0-9EA8-0D2952F29931}" destId="{78256AD8-D116-44B8-A165-D0163DF13E89}" srcOrd="2" destOrd="0" presId="urn:microsoft.com/office/officeart/2008/layout/AlternatingHexagons"/>
    <dgm:cxn modelId="{3D532859-871F-41B6-AE7D-DBFB6F08A53D}" type="presParOf" srcId="{C325BFD1-1D19-48E0-9EA8-0D2952F29931}" destId="{1E067FC2-AC7F-4AE7-B61D-5778A64697C4}" srcOrd="3" destOrd="0" presId="urn:microsoft.com/office/officeart/2008/layout/AlternatingHexagons"/>
    <dgm:cxn modelId="{AA5BF7A5-69BC-4055-A29F-B9E06CD0CFBE}" type="presParOf" srcId="{C325BFD1-1D19-48E0-9EA8-0D2952F29931}" destId="{F78DCD57-9451-4B6F-808F-C6D3F7518A59}" srcOrd="4" destOrd="0" presId="urn:microsoft.com/office/officeart/2008/layout/AlternatingHexagons"/>
    <dgm:cxn modelId="{A3C4CAF0-067E-4F79-9693-897A9AB2B19C}" type="presParOf" srcId="{96684BF9-A466-421A-885B-3390167FDA4C}" destId="{89FD6363-C125-4BD0-9938-EC0780986E6E}" srcOrd="1" destOrd="0" presId="urn:microsoft.com/office/officeart/2008/layout/AlternatingHexagons"/>
    <dgm:cxn modelId="{BFB8B390-6FA8-4B6F-9BD2-90EF64F50016}" type="presParOf" srcId="{96684BF9-A466-421A-885B-3390167FDA4C}" destId="{2EE9CD69-62FC-493F-8EB3-9C79CE98073A}" srcOrd="2" destOrd="0" presId="urn:microsoft.com/office/officeart/2008/layout/AlternatingHexagons"/>
    <dgm:cxn modelId="{4FAEC36B-195F-4A9B-8834-40ECC048FF58}" type="presParOf" srcId="{2EE9CD69-62FC-493F-8EB3-9C79CE98073A}" destId="{F755915D-C909-4CF5-B90C-E19A6C111DA5}" srcOrd="0" destOrd="0" presId="urn:microsoft.com/office/officeart/2008/layout/AlternatingHexagons"/>
    <dgm:cxn modelId="{E9F3963F-755D-441F-B12A-65AAF71BE141}" type="presParOf" srcId="{2EE9CD69-62FC-493F-8EB3-9C79CE98073A}" destId="{73C58222-035D-4A66-9D24-384F2970C011}" srcOrd="1" destOrd="0" presId="urn:microsoft.com/office/officeart/2008/layout/AlternatingHexagons"/>
    <dgm:cxn modelId="{9FB56BA4-4BC1-4269-AB76-887080F94C87}" type="presParOf" srcId="{2EE9CD69-62FC-493F-8EB3-9C79CE98073A}" destId="{0C527506-F068-42BA-AD2B-DDFAE4ABD596}" srcOrd="2" destOrd="0" presId="urn:microsoft.com/office/officeart/2008/layout/AlternatingHexagons"/>
    <dgm:cxn modelId="{018B0B23-415C-429F-8E4A-710F70897425}" type="presParOf" srcId="{2EE9CD69-62FC-493F-8EB3-9C79CE98073A}" destId="{F73FE87C-3098-4B82-AE1F-A912FFFD18A2}" srcOrd="3" destOrd="0" presId="urn:microsoft.com/office/officeart/2008/layout/AlternatingHexagons"/>
    <dgm:cxn modelId="{68409770-5200-4CE1-8D7E-5C090DE70841}" type="presParOf" srcId="{2EE9CD69-62FC-493F-8EB3-9C79CE98073A}" destId="{8BB40A95-4D78-47AC-AC1F-BD8F2F0D0D32}" srcOrd="4" destOrd="0" presId="urn:microsoft.com/office/officeart/2008/layout/AlternatingHexagons"/>
    <dgm:cxn modelId="{85B35147-ADA7-4E6C-A6D9-A0D8FC7EBAF0}" type="presParOf" srcId="{96684BF9-A466-421A-885B-3390167FDA4C}" destId="{E4DFC174-8DFF-4610-8C40-99EA56DC61E4}" srcOrd="3" destOrd="0" presId="urn:microsoft.com/office/officeart/2008/layout/AlternatingHexagons"/>
    <dgm:cxn modelId="{53A3A2A3-ACF6-448D-8EC0-CCD36E048603}" type="presParOf" srcId="{96684BF9-A466-421A-885B-3390167FDA4C}" destId="{372D478E-59DC-47AA-A16E-C13B66104667}" srcOrd="4" destOrd="0" presId="urn:microsoft.com/office/officeart/2008/layout/AlternatingHexagons"/>
    <dgm:cxn modelId="{C93A77DD-39BB-477F-8AA9-DC3DC88E9852}" type="presParOf" srcId="{372D478E-59DC-47AA-A16E-C13B66104667}" destId="{EEE5DA1C-3D50-49E7-8125-DA91D5FF2285}" srcOrd="0" destOrd="0" presId="urn:microsoft.com/office/officeart/2008/layout/AlternatingHexagons"/>
    <dgm:cxn modelId="{C6D98D44-B1CE-49BC-A17A-3B358D93C936}" type="presParOf" srcId="{372D478E-59DC-47AA-A16E-C13B66104667}" destId="{71756928-41DF-4E98-A8DD-1B012238480F}" srcOrd="1" destOrd="0" presId="urn:microsoft.com/office/officeart/2008/layout/AlternatingHexagons"/>
    <dgm:cxn modelId="{C5D28E93-DED5-422F-966E-ACB7158F4A1B}" type="presParOf" srcId="{372D478E-59DC-47AA-A16E-C13B66104667}" destId="{10424510-366D-448B-8768-44EDF3AE2334}" srcOrd="2" destOrd="0" presId="urn:microsoft.com/office/officeart/2008/layout/AlternatingHexagons"/>
    <dgm:cxn modelId="{A1253FA3-9AED-471B-AF37-5E6C49D3AC43}" type="presParOf" srcId="{372D478E-59DC-47AA-A16E-C13B66104667}" destId="{BCCF90AE-BEB1-4332-B4A7-3C9A3B453C0B}" srcOrd="3" destOrd="0" presId="urn:microsoft.com/office/officeart/2008/layout/AlternatingHexagons"/>
    <dgm:cxn modelId="{9D7ABE24-3009-4561-8576-C0412A1A7C62}" type="presParOf" srcId="{372D478E-59DC-47AA-A16E-C13B66104667}" destId="{9278D803-AA36-4B4F-BF81-7FDA492352B7}"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FE7D2D6-85EF-4503-AB8E-0445AC407E30}" type="doc">
      <dgm:prSet loTypeId="urn:microsoft.com/office/officeart/2005/8/layout/orgChart1" loCatId="hierarchy" qsTypeId="urn:microsoft.com/office/officeart/2005/8/quickstyle/simple1" qsCatId="simple" csTypeId="urn:microsoft.com/office/officeart/2005/8/colors/accent5_2" csCatId="accent5"/>
      <dgm:spPr/>
      <dgm:t>
        <a:bodyPr/>
        <a:lstStyle/>
        <a:p>
          <a:endParaRPr lang="es-ES"/>
        </a:p>
      </dgm:t>
    </dgm:pt>
    <dgm:pt modelId="{1F37B9D2-2174-4C59-9167-22455754B466}">
      <dgm:prSet/>
      <dgm:spPr/>
      <dgm:t>
        <a:bodyPr/>
        <a:lstStyle/>
        <a:p>
          <a:pPr rtl="0"/>
          <a:r>
            <a:rPr lang="es-ES"/>
            <a:t>En el caso de alumnos con dificultades de aprendizaje de la lectura, con </a:t>
          </a:r>
          <a:r>
            <a:rPr lang="es-ES" b="1" u="sng"/>
            <a:t>numerosos problemas de descodificación</a:t>
          </a:r>
          <a:r>
            <a:rPr lang="es-ES"/>
            <a:t>, será necesaria una intervención especializada. </a:t>
          </a:r>
        </a:p>
      </dgm:t>
    </dgm:pt>
    <dgm:pt modelId="{B8FF47C0-89F2-4406-90AE-0C8ED33A6078}" type="parTrans" cxnId="{05F6E40B-310C-4C5A-899E-448758FDE345}">
      <dgm:prSet/>
      <dgm:spPr/>
      <dgm:t>
        <a:bodyPr/>
        <a:lstStyle/>
        <a:p>
          <a:endParaRPr lang="es-ES"/>
        </a:p>
      </dgm:t>
    </dgm:pt>
    <dgm:pt modelId="{EC9EE76B-8450-44A2-BBBD-3221228B9FEB}" type="sibTrans" cxnId="{05F6E40B-310C-4C5A-899E-448758FDE345}">
      <dgm:prSet/>
      <dgm:spPr/>
      <dgm:t>
        <a:bodyPr/>
        <a:lstStyle/>
        <a:p>
          <a:endParaRPr lang="es-ES"/>
        </a:p>
      </dgm:t>
    </dgm:pt>
    <dgm:pt modelId="{E2E8A15F-2776-4FD2-BA65-F228C9C218DF}" type="pres">
      <dgm:prSet presAssocID="{6FE7D2D6-85EF-4503-AB8E-0445AC407E30}" presName="hierChild1" presStyleCnt="0">
        <dgm:presLayoutVars>
          <dgm:orgChart val="1"/>
          <dgm:chPref val="1"/>
          <dgm:dir/>
          <dgm:animOne val="branch"/>
          <dgm:animLvl val="lvl"/>
          <dgm:resizeHandles/>
        </dgm:presLayoutVars>
      </dgm:prSet>
      <dgm:spPr/>
    </dgm:pt>
    <dgm:pt modelId="{04A2D422-904F-4E71-8024-2A32E37088DB}" type="pres">
      <dgm:prSet presAssocID="{1F37B9D2-2174-4C59-9167-22455754B466}" presName="hierRoot1" presStyleCnt="0">
        <dgm:presLayoutVars>
          <dgm:hierBranch val="init"/>
        </dgm:presLayoutVars>
      </dgm:prSet>
      <dgm:spPr/>
    </dgm:pt>
    <dgm:pt modelId="{8B79A76B-392C-4D23-AE26-AD55824BCDBD}" type="pres">
      <dgm:prSet presAssocID="{1F37B9D2-2174-4C59-9167-22455754B466}" presName="rootComposite1" presStyleCnt="0"/>
      <dgm:spPr/>
    </dgm:pt>
    <dgm:pt modelId="{08504D58-C801-44AA-A08F-C763FBE137FC}" type="pres">
      <dgm:prSet presAssocID="{1F37B9D2-2174-4C59-9167-22455754B466}" presName="rootText1" presStyleLbl="node0" presStyleIdx="0" presStyleCnt="1">
        <dgm:presLayoutVars>
          <dgm:chPref val="3"/>
        </dgm:presLayoutVars>
      </dgm:prSet>
      <dgm:spPr/>
    </dgm:pt>
    <dgm:pt modelId="{EDB75197-FA10-4A2D-9D8F-43A16F82C8E2}" type="pres">
      <dgm:prSet presAssocID="{1F37B9D2-2174-4C59-9167-22455754B466}" presName="rootConnector1" presStyleLbl="node1" presStyleIdx="0" presStyleCnt="0"/>
      <dgm:spPr/>
    </dgm:pt>
    <dgm:pt modelId="{F9764E76-CF7A-4126-B34A-A35DA6F92BE6}" type="pres">
      <dgm:prSet presAssocID="{1F37B9D2-2174-4C59-9167-22455754B466}" presName="hierChild2" presStyleCnt="0"/>
      <dgm:spPr/>
    </dgm:pt>
    <dgm:pt modelId="{D700DFCD-C4CF-4123-89D9-341F7E59AB33}" type="pres">
      <dgm:prSet presAssocID="{1F37B9D2-2174-4C59-9167-22455754B466}" presName="hierChild3" presStyleCnt="0"/>
      <dgm:spPr/>
    </dgm:pt>
  </dgm:ptLst>
  <dgm:cxnLst>
    <dgm:cxn modelId="{05F6E40B-310C-4C5A-899E-448758FDE345}" srcId="{6FE7D2D6-85EF-4503-AB8E-0445AC407E30}" destId="{1F37B9D2-2174-4C59-9167-22455754B466}" srcOrd="0" destOrd="0" parTransId="{B8FF47C0-89F2-4406-90AE-0C8ED33A6078}" sibTransId="{EC9EE76B-8450-44A2-BBBD-3221228B9FEB}"/>
    <dgm:cxn modelId="{B24B7625-AB63-4A4C-8FCB-4EC5C45A9F8D}" type="presOf" srcId="{1F37B9D2-2174-4C59-9167-22455754B466}" destId="{EDB75197-FA10-4A2D-9D8F-43A16F82C8E2}" srcOrd="1" destOrd="0" presId="urn:microsoft.com/office/officeart/2005/8/layout/orgChart1"/>
    <dgm:cxn modelId="{7A375BA4-5385-47D9-A4D8-49EBA95E1F66}" type="presOf" srcId="{1F37B9D2-2174-4C59-9167-22455754B466}" destId="{08504D58-C801-44AA-A08F-C763FBE137FC}" srcOrd="0" destOrd="0" presId="urn:microsoft.com/office/officeart/2005/8/layout/orgChart1"/>
    <dgm:cxn modelId="{D19A71F8-C75E-4965-B988-60F6AC366630}" type="presOf" srcId="{6FE7D2D6-85EF-4503-AB8E-0445AC407E30}" destId="{E2E8A15F-2776-4FD2-BA65-F228C9C218DF}" srcOrd="0" destOrd="0" presId="urn:microsoft.com/office/officeart/2005/8/layout/orgChart1"/>
    <dgm:cxn modelId="{08A1EAEF-4EE0-44A2-A869-AF8F5CD901EA}" type="presParOf" srcId="{E2E8A15F-2776-4FD2-BA65-F228C9C218DF}" destId="{04A2D422-904F-4E71-8024-2A32E37088DB}" srcOrd="0" destOrd="0" presId="urn:microsoft.com/office/officeart/2005/8/layout/orgChart1"/>
    <dgm:cxn modelId="{5BF02898-9102-487A-9BCC-AF089CC13B36}" type="presParOf" srcId="{04A2D422-904F-4E71-8024-2A32E37088DB}" destId="{8B79A76B-392C-4D23-AE26-AD55824BCDBD}" srcOrd="0" destOrd="0" presId="urn:microsoft.com/office/officeart/2005/8/layout/orgChart1"/>
    <dgm:cxn modelId="{A04D4ED0-2D02-4432-986A-7AA9C369DA25}" type="presParOf" srcId="{8B79A76B-392C-4D23-AE26-AD55824BCDBD}" destId="{08504D58-C801-44AA-A08F-C763FBE137FC}" srcOrd="0" destOrd="0" presId="urn:microsoft.com/office/officeart/2005/8/layout/orgChart1"/>
    <dgm:cxn modelId="{E0DE77B9-F4F4-4FEF-BC52-74ECE4BCE6C3}" type="presParOf" srcId="{8B79A76B-392C-4D23-AE26-AD55824BCDBD}" destId="{EDB75197-FA10-4A2D-9D8F-43A16F82C8E2}" srcOrd="1" destOrd="0" presId="urn:microsoft.com/office/officeart/2005/8/layout/orgChart1"/>
    <dgm:cxn modelId="{C7F4C7EE-FF88-4090-80E9-8CB148DE6842}" type="presParOf" srcId="{04A2D422-904F-4E71-8024-2A32E37088DB}" destId="{F9764E76-CF7A-4126-B34A-A35DA6F92BE6}" srcOrd="1" destOrd="0" presId="urn:microsoft.com/office/officeart/2005/8/layout/orgChart1"/>
    <dgm:cxn modelId="{E36E0329-BCB3-474A-8870-429EF0351174}" type="presParOf" srcId="{04A2D422-904F-4E71-8024-2A32E37088DB}" destId="{D700DFCD-C4CF-4123-89D9-341F7E59AB33}"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9AB44ED-8155-4D98-801B-FCA5C7A67783}"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s-EC"/>
        </a:p>
      </dgm:t>
    </dgm:pt>
    <dgm:pt modelId="{FDC9A307-F429-4521-8C89-23A2C36A54AE}">
      <dgm:prSet custT="1"/>
      <dgm:spPr/>
      <dgm:t>
        <a:bodyPr/>
        <a:lstStyle/>
        <a:p>
          <a:pPr rtl="0"/>
          <a:r>
            <a:rPr lang="es-ES" sz="1400" dirty="0"/>
            <a:t>Miles de unidades.</a:t>
          </a:r>
        </a:p>
        <a:p>
          <a:pPr rtl="0"/>
          <a:r>
            <a:rPr lang="es-ES" sz="1400" dirty="0"/>
            <a:t> </a:t>
          </a:r>
          <a:r>
            <a:rPr lang="es-EC" sz="1400" dirty="0"/>
            <a:t>La edición de 2001 del Diccionario de la Lengua Española tenía más de 80.000 palabras, 2014 supera las 90.000. </a:t>
          </a:r>
        </a:p>
      </dgm:t>
    </dgm:pt>
    <dgm:pt modelId="{DFD2FD4F-978B-40E3-B651-099FBCECBD28}" type="parTrans" cxnId="{B4E352E3-988F-4DA6-9B25-90E4A13DBB31}">
      <dgm:prSet/>
      <dgm:spPr/>
      <dgm:t>
        <a:bodyPr/>
        <a:lstStyle/>
        <a:p>
          <a:endParaRPr lang="es-EC"/>
        </a:p>
      </dgm:t>
    </dgm:pt>
    <dgm:pt modelId="{4B1435D7-CAAD-4D3B-80D5-0FD89B3A5B30}" type="sibTrans" cxnId="{B4E352E3-988F-4DA6-9B25-90E4A13DBB31}">
      <dgm:prSet/>
      <dgm:spPr/>
      <dgm:t>
        <a:bodyPr/>
        <a:lstStyle/>
        <a:p>
          <a:endParaRPr lang="es-EC"/>
        </a:p>
      </dgm:t>
    </dgm:pt>
    <dgm:pt modelId="{B099F082-1F8F-4853-89D9-B6443B81BAAE}">
      <dgm:prSet custT="1"/>
      <dgm:spPr/>
      <dgm:t>
        <a:bodyPr/>
        <a:lstStyle/>
        <a:p>
          <a:pPr rtl="0"/>
          <a:r>
            <a:rPr lang="es-EC" sz="1400" dirty="0">
              <a:solidFill>
                <a:schemeClr val="tx1"/>
              </a:solidFill>
            </a:rPr>
            <a:t>      El léxico niños preescolares costarricenses,  </a:t>
          </a:r>
          <a:r>
            <a:rPr lang="es-EC" sz="1400" b="1" dirty="0">
              <a:solidFill>
                <a:schemeClr val="tx1"/>
              </a:solidFill>
            </a:rPr>
            <a:t>consta de 3.191 </a:t>
          </a:r>
          <a:r>
            <a:rPr lang="es-EC" sz="1400" dirty="0">
              <a:solidFill>
                <a:schemeClr val="tx1"/>
              </a:solidFill>
            </a:rPr>
            <a:t>entradas o lemas (la entrada “vecino” abarca “</a:t>
          </a:r>
          <a:r>
            <a:rPr lang="es-EC" sz="1400" dirty="0" err="1">
              <a:solidFill>
                <a:schemeClr val="tx1"/>
              </a:solidFill>
            </a:rPr>
            <a:t>vecino”,“vecina</a:t>
          </a:r>
          <a:r>
            <a:rPr lang="es-EC" sz="1400" dirty="0">
              <a:solidFill>
                <a:schemeClr val="tx1"/>
              </a:solidFill>
            </a:rPr>
            <a:t>”, “vecinos” y “vecinas”); durante los </a:t>
          </a:r>
          <a:r>
            <a:rPr lang="es-EC" sz="1400" b="1" dirty="0">
              <a:solidFill>
                <a:schemeClr val="tx1"/>
              </a:solidFill>
            </a:rPr>
            <a:t>5 primeros años </a:t>
          </a:r>
          <a:r>
            <a:rPr lang="es-EC" sz="1400" dirty="0">
              <a:solidFill>
                <a:schemeClr val="tx1"/>
              </a:solidFill>
            </a:rPr>
            <a:t>de  vida del niño, tendría que </a:t>
          </a:r>
          <a:r>
            <a:rPr lang="es-EC" sz="1400" b="1" dirty="0">
              <a:solidFill>
                <a:schemeClr val="tx1"/>
              </a:solidFill>
            </a:rPr>
            <a:t>aprender 638 lemas al año</a:t>
          </a:r>
          <a:r>
            <a:rPr lang="es-EC" sz="1400" dirty="0">
              <a:solidFill>
                <a:schemeClr val="tx1"/>
              </a:solidFill>
            </a:rPr>
            <a:t>, es decir, </a:t>
          </a:r>
          <a:r>
            <a:rPr lang="es-EC" sz="1400" b="1" u="sng" dirty="0">
              <a:solidFill>
                <a:schemeClr val="tx1"/>
              </a:solidFill>
            </a:rPr>
            <a:t>casi dos palabras nuevas.</a:t>
          </a:r>
          <a:endParaRPr lang="es-EC" sz="1400" dirty="0">
            <a:solidFill>
              <a:schemeClr val="tx1"/>
            </a:solidFill>
          </a:endParaRPr>
        </a:p>
      </dgm:t>
    </dgm:pt>
    <dgm:pt modelId="{81030351-AA4D-481D-ABC0-75EE33631E0C}" type="parTrans" cxnId="{1F95A862-F294-45BB-91A8-1CA72290915E}">
      <dgm:prSet/>
      <dgm:spPr/>
      <dgm:t>
        <a:bodyPr/>
        <a:lstStyle/>
        <a:p>
          <a:endParaRPr lang="es-EC"/>
        </a:p>
      </dgm:t>
    </dgm:pt>
    <dgm:pt modelId="{BED22025-34FA-4259-B6E0-8ADC0A121354}" type="sibTrans" cxnId="{1F95A862-F294-45BB-91A8-1CA72290915E}">
      <dgm:prSet/>
      <dgm:spPr/>
      <dgm:t>
        <a:bodyPr/>
        <a:lstStyle/>
        <a:p>
          <a:endParaRPr lang="es-EC"/>
        </a:p>
      </dgm:t>
    </dgm:pt>
    <dgm:pt modelId="{E74F1624-1092-434E-B693-42CF9DD1D3C3}">
      <dgm:prSet custT="1"/>
      <dgm:spPr/>
      <dgm:t>
        <a:bodyPr/>
        <a:lstStyle/>
        <a:p>
          <a:pPr rtl="0"/>
          <a:r>
            <a:rPr lang="es-EC" sz="1400" b="1" dirty="0"/>
            <a:t>¿Cuántas palabras nuevas aprendiste ayer, y anteayer, e intenta hacer una lista con en la que aparezcan al menos la mitad de las 60 palabras nuevas que has aprendido durante el último mes.</a:t>
          </a:r>
          <a:endParaRPr lang="es-EC" sz="1400" dirty="0"/>
        </a:p>
      </dgm:t>
    </dgm:pt>
    <dgm:pt modelId="{E8C613B8-29AA-4CAE-BADD-D6FB571B786A}" type="parTrans" cxnId="{9BE822BD-23B3-4B46-8445-C7198572BB26}">
      <dgm:prSet/>
      <dgm:spPr/>
      <dgm:t>
        <a:bodyPr/>
        <a:lstStyle/>
        <a:p>
          <a:endParaRPr lang="es-EC"/>
        </a:p>
      </dgm:t>
    </dgm:pt>
    <dgm:pt modelId="{B2A39FE4-815A-4C97-B9A1-53F1F168113F}" type="sibTrans" cxnId="{9BE822BD-23B3-4B46-8445-C7198572BB26}">
      <dgm:prSet/>
      <dgm:spPr/>
      <dgm:t>
        <a:bodyPr/>
        <a:lstStyle/>
        <a:p>
          <a:endParaRPr lang="es-EC"/>
        </a:p>
      </dgm:t>
    </dgm:pt>
    <dgm:pt modelId="{2D38FC18-1AE0-4385-A8B4-094518582B8C}" type="pres">
      <dgm:prSet presAssocID="{A9AB44ED-8155-4D98-801B-FCA5C7A67783}" presName="linearFlow" presStyleCnt="0">
        <dgm:presLayoutVars>
          <dgm:dir/>
          <dgm:resizeHandles val="exact"/>
        </dgm:presLayoutVars>
      </dgm:prSet>
      <dgm:spPr/>
    </dgm:pt>
    <dgm:pt modelId="{4CD99F03-0FCC-4571-BF88-4F9F15EB45D6}" type="pres">
      <dgm:prSet presAssocID="{FDC9A307-F429-4521-8C89-23A2C36A54AE}" presName="composite" presStyleCnt="0"/>
      <dgm:spPr/>
    </dgm:pt>
    <dgm:pt modelId="{47D2B45A-3E73-422A-AC19-2164FEB30A72}" type="pres">
      <dgm:prSet presAssocID="{FDC9A307-F429-4521-8C89-23A2C36A54AE}" presName="imgShp" presStyleLbl="fgImgPlace1" presStyleIdx="0" presStyleCnt="3"/>
      <dgm:spPr/>
    </dgm:pt>
    <dgm:pt modelId="{016C873A-92F2-420C-AC27-54CE6C15BA48}" type="pres">
      <dgm:prSet presAssocID="{FDC9A307-F429-4521-8C89-23A2C36A54AE}" presName="txShp" presStyleLbl="node1" presStyleIdx="0" presStyleCnt="3" custScaleY="2000000">
        <dgm:presLayoutVars>
          <dgm:bulletEnabled val="1"/>
        </dgm:presLayoutVars>
      </dgm:prSet>
      <dgm:spPr/>
    </dgm:pt>
    <dgm:pt modelId="{B095F724-CFE3-472C-9B49-E92A50178A4F}" type="pres">
      <dgm:prSet presAssocID="{4B1435D7-CAAD-4D3B-80D5-0FD89B3A5B30}" presName="spacing" presStyleCnt="0"/>
      <dgm:spPr/>
    </dgm:pt>
    <dgm:pt modelId="{95AD26C6-F728-484D-878B-BE61175D37C3}" type="pres">
      <dgm:prSet presAssocID="{B099F082-1F8F-4853-89D9-B6443B81BAAE}" presName="composite" presStyleCnt="0"/>
      <dgm:spPr/>
    </dgm:pt>
    <dgm:pt modelId="{0F5A1A8B-7D35-4633-9309-6753DE87EF44}" type="pres">
      <dgm:prSet presAssocID="{B099F082-1F8F-4853-89D9-B6443B81BAAE}" presName="imgShp" presStyleLbl="fgImgPlace1" presStyleIdx="1" presStyleCnt="3"/>
      <dgm:spPr/>
    </dgm:pt>
    <dgm:pt modelId="{F33CC11E-2F3A-4B4B-911A-BECA6BEA016A}" type="pres">
      <dgm:prSet presAssocID="{B099F082-1F8F-4853-89D9-B6443B81BAAE}" presName="txShp" presStyleLbl="node1" presStyleIdx="1" presStyleCnt="3" custScaleY="2000000">
        <dgm:presLayoutVars>
          <dgm:bulletEnabled val="1"/>
        </dgm:presLayoutVars>
      </dgm:prSet>
      <dgm:spPr/>
    </dgm:pt>
    <dgm:pt modelId="{5A558073-256A-4510-9441-861D8530E213}" type="pres">
      <dgm:prSet presAssocID="{BED22025-34FA-4259-B6E0-8ADC0A121354}" presName="spacing" presStyleCnt="0"/>
      <dgm:spPr/>
    </dgm:pt>
    <dgm:pt modelId="{C3F05E9A-CD7D-4E09-8FEA-4E1A103E34EC}" type="pres">
      <dgm:prSet presAssocID="{E74F1624-1092-434E-B693-42CF9DD1D3C3}" presName="composite" presStyleCnt="0"/>
      <dgm:spPr/>
    </dgm:pt>
    <dgm:pt modelId="{2EDD0F65-4B3C-440E-B899-6C34010FDEA8}" type="pres">
      <dgm:prSet presAssocID="{E74F1624-1092-434E-B693-42CF9DD1D3C3}" presName="imgShp" presStyleLbl="fgImgPlace1" presStyleIdx="2" presStyleCnt="3"/>
      <dgm:spPr/>
    </dgm:pt>
    <dgm:pt modelId="{06A22106-3DE2-4042-B76F-0FC47BD1756F}" type="pres">
      <dgm:prSet presAssocID="{E74F1624-1092-434E-B693-42CF9DD1D3C3}" presName="txShp" presStyleLbl="node1" presStyleIdx="2" presStyleCnt="3" custScaleY="2000000">
        <dgm:presLayoutVars>
          <dgm:bulletEnabled val="1"/>
        </dgm:presLayoutVars>
      </dgm:prSet>
      <dgm:spPr/>
    </dgm:pt>
  </dgm:ptLst>
  <dgm:cxnLst>
    <dgm:cxn modelId="{4C68F31B-DD3E-447C-84BF-1F7BB8EFCB36}" type="presOf" srcId="{A9AB44ED-8155-4D98-801B-FCA5C7A67783}" destId="{2D38FC18-1AE0-4385-A8B4-094518582B8C}" srcOrd="0" destOrd="0" presId="urn:microsoft.com/office/officeart/2005/8/layout/vList3"/>
    <dgm:cxn modelId="{2ABB9124-BC58-44DA-8C0D-F51E72A6D0A7}" type="presOf" srcId="{FDC9A307-F429-4521-8C89-23A2C36A54AE}" destId="{016C873A-92F2-420C-AC27-54CE6C15BA48}" srcOrd="0" destOrd="0" presId="urn:microsoft.com/office/officeart/2005/8/layout/vList3"/>
    <dgm:cxn modelId="{1F95A862-F294-45BB-91A8-1CA72290915E}" srcId="{A9AB44ED-8155-4D98-801B-FCA5C7A67783}" destId="{B099F082-1F8F-4853-89D9-B6443B81BAAE}" srcOrd="1" destOrd="0" parTransId="{81030351-AA4D-481D-ABC0-75EE33631E0C}" sibTransId="{BED22025-34FA-4259-B6E0-8ADC0A121354}"/>
    <dgm:cxn modelId="{0D772FB2-559D-43F8-AC4A-28F97CC71A1A}" type="presOf" srcId="{E74F1624-1092-434E-B693-42CF9DD1D3C3}" destId="{06A22106-3DE2-4042-B76F-0FC47BD1756F}" srcOrd="0" destOrd="0" presId="urn:microsoft.com/office/officeart/2005/8/layout/vList3"/>
    <dgm:cxn modelId="{9BE822BD-23B3-4B46-8445-C7198572BB26}" srcId="{A9AB44ED-8155-4D98-801B-FCA5C7A67783}" destId="{E74F1624-1092-434E-B693-42CF9DD1D3C3}" srcOrd="2" destOrd="0" parTransId="{E8C613B8-29AA-4CAE-BADD-D6FB571B786A}" sibTransId="{B2A39FE4-815A-4C97-B9A1-53F1F168113F}"/>
    <dgm:cxn modelId="{AD40B4CE-2907-4375-89A6-B296F2829016}" type="presOf" srcId="{B099F082-1F8F-4853-89D9-B6443B81BAAE}" destId="{F33CC11E-2F3A-4B4B-911A-BECA6BEA016A}" srcOrd="0" destOrd="0" presId="urn:microsoft.com/office/officeart/2005/8/layout/vList3"/>
    <dgm:cxn modelId="{B4E352E3-988F-4DA6-9B25-90E4A13DBB31}" srcId="{A9AB44ED-8155-4D98-801B-FCA5C7A67783}" destId="{FDC9A307-F429-4521-8C89-23A2C36A54AE}" srcOrd="0" destOrd="0" parTransId="{DFD2FD4F-978B-40E3-B651-099FBCECBD28}" sibTransId="{4B1435D7-CAAD-4D3B-80D5-0FD89B3A5B30}"/>
    <dgm:cxn modelId="{538BDE00-FB49-4036-BCA1-0BB02F2AE0D2}" type="presParOf" srcId="{2D38FC18-1AE0-4385-A8B4-094518582B8C}" destId="{4CD99F03-0FCC-4571-BF88-4F9F15EB45D6}" srcOrd="0" destOrd="0" presId="urn:microsoft.com/office/officeart/2005/8/layout/vList3"/>
    <dgm:cxn modelId="{1C3EC5B4-4C05-486C-BD70-A205051CAB27}" type="presParOf" srcId="{4CD99F03-0FCC-4571-BF88-4F9F15EB45D6}" destId="{47D2B45A-3E73-422A-AC19-2164FEB30A72}" srcOrd="0" destOrd="0" presId="urn:microsoft.com/office/officeart/2005/8/layout/vList3"/>
    <dgm:cxn modelId="{9DB6D65B-6CCE-4A6A-89F0-0A722E433A63}" type="presParOf" srcId="{4CD99F03-0FCC-4571-BF88-4F9F15EB45D6}" destId="{016C873A-92F2-420C-AC27-54CE6C15BA48}" srcOrd="1" destOrd="0" presId="urn:microsoft.com/office/officeart/2005/8/layout/vList3"/>
    <dgm:cxn modelId="{671EC06F-63FC-4807-882A-29C71DE5B1C0}" type="presParOf" srcId="{2D38FC18-1AE0-4385-A8B4-094518582B8C}" destId="{B095F724-CFE3-472C-9B49-E92A50178A4F}" srcOrd="1" destOrd="0" presId="urn:microsoft.com/office/officeart/2005/8/layout/vList3"/>
    <dgm:cxn modelId="{0AC4EC16-2CF4-4E8F-A4D1-D589A4CBE471}" type="presParOf" srcId="{2D38FC18-1AE0-4385-A8B4-094518582B8C}" destId="{95AD26C6-F728-484D-878B-BE61175D37C3}" srcOrd="2" destOrd="0" presId="urn:microsoft.com/office/officeart/2005/8/layout/vList3"/>
    <dgm:cxn modelId="{E27B6930-C210-43F3-8689-A0E4F2E50D71}" type="presParOf" srcId="{95AD26C6-F728-484D-878B-BE61175D37C3}" destId="{0F5A1A8B-7D35-4633-9309-6753DE87EF44}" srcOrd="0" destOrd="0" presId="urn:microsoft.com/office/officeart/2005/8/layout/vList3"/>
    <dgm:cxn modelId="{01CA22C0-1989-4050-A3C5-9FDA6FE0F154}" type="presParOf" srcId="{95AD26C6-F728-484D-878B-BE61175D37C3}" destId="{F33CC11E-2F3A-4B4B-911A-BECA6BEA016A}" srcOrd="1" destOrd="0" presId="urn:microsoft.com/office/officeart/2005/8/layout/vList3"/>
    <dgm:cxn modelId="{CFA33433-A99F-4709-BA09-A05B3CF5E905}" type="presParOf" srcId="{2D38FC18-1AE0-4385-A8B4-094518582B8C}" destId="{5A558073-256A-4510-9441-861D8530E213}" srcOrd="3" destOrd="0" presId="urn:microsoft.com/office/officeart/2005/8/layout/vList3"/>
    <dgm:cxn modelId="{D435D9F8-ACBA-490F-AF9D-92EEC09BDDD5}" type="presParOf" srcId="{2D38FC18-1AE0-4385-A8B4-094518582B8C}" destId="{C3F05E9A-CD7D-4E09-8FEA-4E1A103E34EC}" srcOrd="4" destOrd="0" presId="urn:microsoft.com/office/officeart/2005/8/layout/vList3"/>
    <dgm:cxn modelId="{5938017C-6C8A-4B12-A61A-08BF9DDD345E}" type="presParOf" srcId="{C3F05E9A-CD7D-4E09-8FEA-4E1A103E34EC}" destId="{2EDD0F65-4B3C-440E-B899-6C34010FDEA8}" srcOrd="0" destOrd="0" presId="urn:microsoft.com/office/officeart/2005/8/layout/vList3"/>
    <dgm:cxn modelId="{6D60EFFB-DAD6-4DC0-988B-AAE795E83CC1}" type="presParOf" srcId="{C3F05E9A-CD7D-4E09-8FEA-4E1A103E34EC}" destId="{06A22106-3DE2-4042-B76F-0FC47BD1756F}"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47F2CCB-0247-42A9-AF85-711957CE2D6F}" type="doc">
      <dgm:prSet loTypeId="urn:microsoft.com/office/officeart/2008/layout/PictureStrips" loCatId="list" qsTypeId="urn:microsoft.com/office/officeart/2005/8/quickstyle/simple1" qsCatId="simple" csTypeId="urn:microsoft.com/office/officeart/2005/8/colors/accent6_2" csCatId="accent6" phldr="1"/>
      <dgm:spPr/>
      <dgm:t>
        <a:bodyPr/>
        <a:lstStyle/>
        <a:p>
          <a:endParaRPr lang="es-ES"/>
        </a:p>
      </dgm:t>
    </dgm:pt>
    <dgm:pt modelId="{4A0234CC-19F2-4BC9-9A40-1AEDDCF75BA4}">
      <dgm:prSet phldrT="[Texto]"/>
      <dgm:spPr/>
      <dgm:t>
        <a:bodyPr/>
        <a:lstStyle/>
        <a:p>
          <a:r>
            <a:rPr lang="es-ES" dirty="0"/>
            <a:t>Posibles significados que se conocen de una palabra.</a:t>
          </a:r>
        </a:p>
      </dgm:t>
    </dgm:pt>
    <dgm:pt modelId="{B564FA8C-F86C-4D11-9918-EF30612C2639}" type="parTrans" cxnId="{26DBBC05-4210-41C6-8740-2CDA9273653F}">
      <dgm:prSet/>
      <dgm:spPr/>
      <dgm:t>
        <a:bodyPr/>
        <a:lstStyle/>
        <a:p>
          <a:endParaRPr lang="es-ES"/>
        </a:p>
      </dgm:t>
    </dgm:pt>
    <dgm:pt modelId="{71F7000F-D558-42F4-B638-18C7FF32CA20}" type="sibTrans" cxnId="{26DBBC05-4210-41C6-8740-2CDA9273653F}">
      <dgm:prSet/>
      <dgm:spPr/>
      <dgm:t>
        <a:bodyPr/>
        <a:lstStyle/>
        <a:p>
          <a:endParaRPr lang="es-ES"/>
        </a:p>
      </dgm:t>
    </dgm:pt>
    <dgm:pt modelId="{A56B1F08-421B-4405-84C5-A4DD56075471}">
      <dgm:prSet phldrT="[Texto]"/>
      <dgm:spPr/>
      <dgm:t>
        <a:bodyPr/>
        <a:lstStyle/>
        <a:p>
          <a:r>
            <a:rPr lang="es-ES" dirty="0"/>
            <a:t>Rapidez con que se recupera esa información de la memoria de largo plazo.</a:t>
          </a:r>
        </a:p>
      </dgm:t>
    </dgm:pt>
    <dgm:pt modelId="{0E0B3491-A367-40E5-A7E6-5BD4B6324EA4}" type="parTrans" cxnId="{1C4F7DFD-E477-4DED-864F-78E2CD03357B}">
      <dgm:prSet/>
      <dgm:spPr/>
      <dgm:t>
        <a:bodyPr/>
        <a:lstStyle/>
        <a:p>
          <a:endParaRPr lang="es-ES"/>
        </a:p>
      </dgm:t>
    </dgm:pt>
    <dgm:pt modelId="{62B7D601-13C6-4E22-90AB-3791E1ECECE3}" type="sibTrans" cxnId="{1C4F7DFD-E477-4DED-864F-78E2CD03357B}">
      <dgm:prSet/>
      <dgm:spPr/>
      <dgm:t>
        <a:bodyPr/>
        <a:lstStyle/>
        <a:p>
          <a:endParaRPr lang="es-ES"/>
        </a:p>
      </dgm:t>
    </dgm:pt>
    <dgm:pt modelId="{1D630B36-6BB9-4C8E-82CB-61296394B87C}">
      <dgm:prSet/>
      <dgm:spPr/>
      <dgm:t>
        <a:bodyPr/>
        <a:lstStyle/>
        <a:p>
          <a:r>
            <a:rPr lang="es-ES" dirty="0"/>
            <a:t>Extensión o cantidad de palabras conocidas.</a:t>
          </a:r>
        </a:p>
      </dgm:t>
    </dgm:pt>
    <dgm:pt modelId="{7A8D4A94-3772-4B01-8EC0-125B43BB109C}" type="parTrans" cxnId="{CB6D12C3-FE84-4571-94B9-E7DFEFF3A51D}">
      <dgm:prSet/>
      <dgm:spPr/>
      <dgm:t>
        <a:bodyPr/>
        <a:lstStyle/>
        <a:p>
          <a:endParaRPr lang="es-ES"/>
        </a:p>
      </dgm:t>
    </dgm:pt>
    <dgm:pt modelId="{E2B9950C-9FBD-4A56-AFBD-6B4A408D218F}" type="sibTrans" cxnId="{CB6D12C3-FE84-4571-94B9-E7DFEFF3A51D}">
      <dgm:prSet/>
      <dgm:spPr/>
      <dgm:t>
        <a:bodyPr/>
        <a:lstStyle/>
        <a:p>
          <a:endParaRPr lang="es-ES"/>
        </a:p>
      </dgm:t>
    </dgm:pt>
    <dgm:pt modelId="{44D33366-873A-4855-86A1-205D82853F97}" type="pres">
      <dgm:prSet presAssocID="{247F2CCB-0247-42A9-AF85-711957CE2D6F}" presName="Name0" presStyleCnt="0">
        <dgm:presLayoutVars>
          <dgm:dir/>
          <dgm:resizeHandles val="exact"/>
        </dgm:presLayoutVars>
      </dgm:prSet>
      <dgm:spPr/>
    </dgm:pt>
    <dgm:pt modelId="{082A5074-0D4A-4B78-BD8B-CA46A56D835F}" type="pres">
      <dgm:prSet presAssocID="{1D630B36-6BB9-4C8E-82CB-61296394B87C}" presName="composite" presStyleCnt="0"/>
      <dgm:spPr/>
    </dgm:pt>
    <dgm:pt modelId="{659EECFA-02A2-47D1-A322-A3E6C767C1E7}" type="pres">
      <dgm:prSet presAssocID="{1D630B36-6BB9-4C8E-82CB-61296394B87C}" presName="rect1" presStyleLbl="trAlignAcc1" presStyleIdx="0" presStyleCnt="3" custLinFactNeighborX="2097" custLinFactNeighborY="1066">
        <dgm:presLayoutVars>
          <dgm:bulletEnabled val="1"/>
        </dgm:presLayoutVars>
      </dgm:prSet>
      <dgm:spPr/>
    </dgm:pt>
    <dgm:pt modelId="{5B85DEB1-7DF4-4759-B0DD-882265041F86}" type="pres">
      <dgm:prSet presAssocID="{1D630B36-6BB9-4C8E-82CB-61296394B87C}" presName="rect2" presStyleLbl="fgImgPlace1" presStyleIdx="0" presStyleCnt="3" custScaleX="39454" custScaleY="36507" custLinFactNeighborX="-48573" custLinFactNeighborY="-115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102CC495-A988-4D61-B6EE-94038F4621A9}" type="pres">
      <dgm:prSet presAssocID="{E2B9950C-9FBD-4A56-AFBD-6B4A408D218F}" presName="sibTrans" presStyleCnt="0"/>
      <dgm:spPr/>
    </dgm:pt>
    <dgm:pt modelId="{96B873B6-55E2-40AA-8412-30D350AA1E20}" type="pres">
      <dgm:prSet presAssocID="{4A0234CC-19F2-4BC9-9A40-1AEDDCF75BA4}" presName="composite" presStyleCnt="0"/>
      <dgm:spPr/>
    </dgm:pt>
    <dgm:pt modelId="{458CFE89-DC22-4CA7-8E26-BB7A267C6092}" type="pres">
      <dgm:prSet presAssocID="{4A0234CC-19F2-4BC9-9A40-1AEDDCF75BA4}" presName="rect1" presStyleLbl="trAlignAcc1" presStyleIdx="1" presStyleCnt="3">
        <dgm:presLayoutVars>
          <dgm:bulletEnabled val="1"/>
        </dgm:presLayoutVars>
      </dgm:prSet>
      <dgm:spPr/>
    </dgm:pt>
    <dgm:pt modelId="{E44F9897-1B27-47D7-A33A-DB989E9A97BD}" type="pres">
      <dgm:prSet presAssocID="{4A0234CC-19F2-4BC9-9A40-1AEDDCF75BA4}" presName="rect2"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0000" r="-20000"/>
          </a:stretch>
        </a:blipFill>
      </dgm:spPr>
    </dgm:pt>
    <dgm:pt modelId="{2BACD143-99A2-4082-91A5-B5DE48C0CD5D}" type="pres">
      <dgm:prSet presAssocID="{71F7000F-D558-42F4-B638-18C7FF32CA20}" presName="sibTrans" presStyleCnt="0"/>
      <dgm:spPr/>
    </dgm:pt>
    <dgm:pt modelId="{D8F3DC10-F58A-4927-AA3C-5593F76CD0C1}" type="pres">
      <dgm:prSet presAssocID="{A56B1F08-421B-4405-84C5-A4DD56075471}" presName="composite" presStyleCnt="0"/>
      <dgm:spPr/>
    </dgm:pt>
    <dgm:pt modelId="{458458A0-8B0A-49AD-9A37-E085718411A7}" type="pres">
      <dgm:prSet presAssocID="{A56B1F08-421B-4405-84C5-A4DD56075471}" presName="rect1" presStyleLbl="trAlignAcc1" presStyleIdx="2" presStyleCnt="3">
        <dgm:presLayoutVars>
          <dgm:bulletEnabled val="1"/>
        </dgm:presLayoutVars>
      </dgm:prSet>
      <dgm:spPr/>
    </dgm:pt>
    <dgm:pt modelId="{6D740BDA-ACDF-4D72-9AA2-CD9B80AAE984}" type="pres">
      <dgm:prSet presAssocID="{A56B1F08-421B-4405-84C5-A4DD56075471}" presName="rect2"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6000" r="-16000"/>
          </a:stretch>
        </a:blipFill>
      </dgm:spPr>
    </dgm:pt>
  </dgm:ptLst>
  <dgm:cxnLst>
    <dgm:cxn modelId="{26DBBC05-4210-41C6-8740-2CDA9273653F}" srcId="{247F2CCB-0247-42A9-AF85-711957CE2D6F}" destId="{4A0234CC-19F2-4BC9-9A40-1AEDDCF75BA4}" srcOrd="1" destOrd="0" parTransId="{B564FA8C-F86C-4D11-9918-EF30612C2639}" sibTransId="{71F7000F-D558-42F4-B638-18C7FF32CA20}"/>
    <dgm:cxn modelId="{91E0B80E-708D-454C-A60E-960BD8C614B6}" type="presOf" srcId="{1D630B36-6BB9-4C8E-82CB-61296394B87C}" destId="{659EECFA-02A2-47D1-A322-A3E6C767C1E7}" srcOrd="0" destOrd="0" presId="urn:microsoft.com/office/officeart/2008/layout/PictureStrips"/>
    <dgm:cxn modelId="{FB817B44-F229-4C36-8329-1E4BC6109FB4}" type="presOf" srcId="{4A0234CC-19F2-4BC9-9A40-1AEDDCF75BA4}" destId="{458CFE89-DC22-4CA7-8E26-BB7A267C6092}" srcOrd="0" destOrd="0" presId="urn:microsoft.com/office/officeart/2008/layout/PictureStrips"/>
    <dgm:cxn modelId="{776A0F65-C20D-427C-85C9-AD9BF8668EEE}" type="presOf" srcId="{A56B1F08-421B-4405-84C5-A4DD56075471}" destId="{458458A0-8B0A-49AD-9A37-E085718411A7}" srcOrd="0" destOrd="0" presId="urn:microsoft.com/office/officeart/2008/layout/PictureStrips"/>
    <dgm:cxn modelId="{CB6D12C3-FE84-4571-94B9-E7DFEFF3A51D}" srcId="{247F2CCB-0247-42A9-AF85-711957CE2D6F}" destId="{1D630B36-6BB9-4C8E-82CB-61296394B87C}" srcOrd="0" destOrd="0" parTransId="{7A8D4A94-3772-4B01-8EC0-125B43BB109C}" sibTransId="{E2B9950C-9FBD-4A56-AFBD-6B4A408D218F}"/>
    <dgm:cxn modelId="{581DB9EF-9913-4E3E-8CEE-0BAA98B1CA22}" type="presOf" srcId="{247F2CCB-0247-42A9-AF85-711957CE2D6F}" destId="{44D33366-873A-4855-86A1-205D82853F97}" srcOrd="0" destOrd="0" presId="urn:microsoft.com/office/officeart/2008/layout/PictureStrips"/>
    <dgm:cxn modelId="{1C4F7DFD-E477-4DED-864F-78E2CD03357B}" srcId="{247F2CCB-0247-42A9-AF85-711957CE2D6F}" destId="{A56B1F08-421B-4405-84C5-A4DD56075471}" srcOrd="2" destOrd="0" parTransId="{0E0B3491-A367-40E5-A7E6-5BD4B6324EA4}" sibTransId="{62B7D601-13C6-4E22-90AB-3791E1ECECE3}"/>
    <dgm:cxn modelId="{78373985-209B-45EB-BB1C-201E23CDF7E0}" type="presParOf" srcId="{44D33366-873A-4855-86A1-205D82853F97}" destId="{082A5074-0D4A-4B78-BD8B-CA46A56D835F}" srcOrd="0" destOrd="0" presId="urn:microsoft.com/office/officeart/2008/layout/PictureStrips"/>
    <dgm:cxn modelId="{A7ED776D-86DF-43E0-8FA9-769EABA7966D}" type="presParOf" srcId="{082A5074-0D4A-4B78-BD8B-CA46A56D835F}" destId="{659EECFA-02A2-47D1-A322-A3E6C767C1E7}" srcOrd="0" destOrd="0" presId="urn:microsoft.com/office/officeart/2008/layout/PictureStrips"/>
    <dgm:cxn modelId="{320338E9-179D-451E-8449-CF94AA5F20A9}" type="presParOf" srcId="{082A5074-0D4A-4B78-BD8B-CA46A56D835F}" destId="{5B85DEB1-7DF4-4759-B0DD-882265041F86}" srcOrd="1" destOrd="0" presId="urn:microsoft.com/office/officeart/2008/layout/PictureStrips"/>
    <dgm:cxn modelId="{463A894E-B6AD-4DDD-B5BD-AF0E8906FC2E}" type="presParOf" srcId="{44D33366-873A-4855-86A1-205D82853F97}" destId="{102CC495-A988-4D61-B6EE-94038F4621A9}" srcOrd="1" destOrd="0" presId="urn:microsoft.com/office/officeart/2008/layout/PictureStrips"/>
    <dgm:cxn modelId="{50B83B50-6BFF-4223-B203-5501BFEE2042}" type="presParOf" srcId="{44D33366-873A-4855-86A1-205D82853F97}" destId="{96B873B6-55E2-40AA-8412-30D350AA1E20}" srcOrd="2" destOrd="0" presId="urn:microsoft.com/office/officeart/2008/layout/PictureStrips"/>
    <dgm:cxn modelId="{75FE00B1-A847-4025-8F07-E0DBDAF85FC0}" type="presParOf" srcId="{96B873B6-55E2-40AA-8412-30D350AA1E20}" destId="{458CFE89-DC22-4CA7-8E26-BB7A267C6092}" srcOrd="0" destOrd="0" presId="urn:microsoft.com/office/officeart/2008/layout/PictureStrips"/>
    <dgm:cxn modelId="{DB763FE2-21D0-4845-880B-DF5E16A55EE4}" type="presParOf" srcId="{96B873B6-55E2-40AA-8412-30D350AA1E20}" destId="{E44F9897-1B27-47D7-A33A-DB989E9A97BD}" srcOrd="1" destOrd="0" presId="urn:microsoft.com/office/officeart/2008/layout/PictureStrips"/>
    <dgm:cxn modelId="{0E0E2233-DB60-4748-8ED3-438A97E10ED1}" type="presParOf" srcId="{44D33366-873A-4855-86A1-205D82853F97}" destId="{2BACD143-99A2-4082-91A5-B5DE48C0CD5D}" srcOrd="3" destOrd="0" presId="urn:microsoft.com/office/officeart/2008/layout/PictureStrips"/>
    <dgm:cxn modelId="{C9603A00-3657-4EE4-B050-E3E6847E7039}" type="presParOf" srcId="{44D33366-873A-4855-86A1-205D82853F97}" destId="{D8F3DC10-F58A-4927-AA3C-5593F76CD0C1}" srcOrd="4" destOrd="0" presId="urn:microsoft.com/office/officeart/2008/layout/PictureStrips"/>
    <dgm:cxn modelId="{6033F433-61B4-4000-951D-32EBF8C52F52}" type="presParOf" srcId="{D8F3DC10-F58A-4927-AA3C-5593F76CD0C1}" destId="{458458A0-8B0A-49AD-9A37-E085718411A7}" srcOrd="0" destOrd="0" presId="urn:microsoft.com/office/officeart/2008/layout/PictureStrips"/>
    <dgm:cxn modelId="{78A5F29E-21AE-4ED7-BB35-2EBBA6671930}" type="presParOf" srcId="{D8F3DC10-F58A-4927-AA3C-5593F76CD0C1}" destId="{6D740BDA-ACDF-4D72-9AA2-CD9B80AAE984}"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0927CDC-6DA4-4963-A173-EA5A5A79B076}"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s-EC"/>
        </a:p>
      </dgm:t>
    </dgm:pt>
    <dgm:pt modelId="{02E4B67A-249F-4260-A9EB-5EABED56F108}">
      <dgm:prSet phldrT="[Texto]"/>
      <dgm:spPr/>
      <dgm:t>
        <a:bodyPr/>
        <a:lstStyle/>
        <a:p>
          <a:r>
            <a:rPr lang="es-EC" dirty="0"/>
            <a:t>Enseñanza implícita</a:t>
          </a:r>
        </a:p>
      </dgm:t>
    </dgm:pt>
    <dgm:pt modelId="{81F45706-B67C-4343-84A3-E4ADD708427E}" type="parTrans" cxnId="{B5BAFF3B-5AA4-48EC-8020-4054A47AF988}">
      <dgm:prSet/>
      <dgm:spPr/>
      <dgm:t>
        <a:bodyPr/>
        <a:lstStyle/>
        <a:p>
          <a:endParaRPr lang="es-EC"/>
        </a:p>
      </dgm:t>
    </dgm:pt>
    <dgm:pt modelId="{41D3FE9A-21D9-4BC4-9474-E72397FAA3DA}" type="sibTrans" cxnId="{B5BAFF3B-5AA4-48EC-8020-4054A47AF988}">
      <dgm:prSet/>
      <dgm:spPr/>
      <dgm:t>
        <a:bodyPr/>
        <a:lstStyle/>
        <a:p>
          <a:endParaRPr lang="es-EC"/>
        </a:p>
      </dgm:t>
    </dgm:pt>
    <dgm:pt modelId="{7FE15BAE-E6ED-4B4C-A774-2E4087D0663C}">
      <dgm:prSet phldrT="[Texto]"/>
      <dgm:spPr/>
      <dgm:t>
        <a:bodyPr/>
        <a:lstStyle/>
        <a:p>
          <a:r>
            <a:rPr lang="es-EC" dirty="0"/>
            <a:t>Mientras más contacto con palabras más fácil es que las incorpore a su léxico.</a:t>
          </a:r>
        </a:p>
      </dgm:t>
    </dgm:pt>
    <dgm:pt modelId="{21A48200-E679-4317-B5F1-E707A7A86461}" type="parTrans" cxnId="{E8F0A49B-2EA3-4768-A701-068219AADBAC}">
      <dgm:prSet/>
      <dgm:spPr/>
      <dgm:t>
        <a:bodyPr/>
        <a:lstStyle/>
        <a:p>
          <a:endParaRPr lang="es-EC"/>
        </a:p>
      </dgm:t>
    </dgm:pt>
    <dgm:pt modelId="{F0C900AB-4FC1-4840-ABC0-B40E2E9F705C}" type="sibTrans" cxnId="{E8F0A49B-2EA3-4768-A701-068219AADBAC}">
      <dgm:prSet/>
      <dgm:spPr/>
      <dgm:t>
        <a:bodyPr/>
        <a:lstStyle/>
        <a:p>
          <a:endParaRPr lang="es-EC"/>
        </a:p>
      </dgm:t>
    </dgm:pt>
    <dgm:pt modelId="{9F28BD19-F124-4465-9F06-D66E07A76FB5}">
      <dgm:prSet phldrT="[Texto]"/>
      <dgm:spPr/>
      <dgm:t>
        <a:bodyPr/>
        <a:lstStyle/>
        <a:p>
          <a:r>
            <a:rPr lang="es-EC" dirty="0"/>
            <a:t>Encontrar la palabra en distintos contextos ayuda.</a:t>
          </a:r>
        </a:p>
      </dgm:t>
    </dgm:pt>
    <dgm:pt modelId="{131300E0-1768-481A-9054-20B5917E24F2}" type="parTrans" cxnId="{79880CD6-50FD-4600-ABA9-8D5D6796987E}">
      <dgm:prSet/>
      <dgm:spPr/>
      <dgm:t>
        <a:bodyPr/>
        <a:lstStyle/>
        <a:p>
          <a:endParaRPr lang="es-EC"/>
        </a:p>
      </dgm:t>
    </dgm:pt>
    <dgm:pt modelId="{30AE5C7F-3B0F-42E2-A5E0-EEAE3A759602}" type="sibTrans" cxnId="{79880CD6-50FD-4600-ABA9-8D5D6796987E}">
      <dgm:prSet/>
      <dgm:spPr/>
      <dgm:t>
        <a:bodyPr/>
        <a:lstStyle/>
        <a:p>
          <a:endParaRPr lang="es-EC"/>
        </a:p>
      </dgm:t>
    </dgm:pt>
    <dgm:pt modelId="{9C0F72F2-0622-4B80-A371-7BB65CFA3EE8}">
      <dgm:prSet phldrT="[Texto]"/>
      <dgm:spPr/>
      <dgm:t>
        <a:bodyPr/>
        <a:lstStyle/>
        <a:p>
          <a:r>
            <a:rPr lang="es-EC" dirty="0"/>
            <a:t>Enseñanza explícita</a:t>
          </a:r>
        </a:p>
      </dgm:t>
    </dgm:pt>
    <dgm:pt modelId="{5C9A530D-042D-49CE-AF67-10BF72DF31E2}" type="parTrans" cxnId="{76C77CF5-8FBD-4599-B437-70C22860CB11}">
      <dgm:prSet/>
      <dgm:spPr/>
      <dgm:t>
        <a:bodyPr/>
        <a:lstStyle/>
        <a:p>
          <a:endParaRPr lang="es-EC"/>
        </a:p>
      </dgm:t>
    </dgm:pt>
    <dgm:pt modelId="{2B7717D0-1938-4611-A83E-64FA54052807}" type="sibTrans" cxnId="{76C77CF5-8FBD-4599-B437-70C22860CB11}">
      <dgm:prSet/>
      <dgm:spPr/>
      <dgm:t>
        <a:bodyPr/>
        <a:lstStyle/>
        <a:p>
          <a:endParaRPr lang="es-EC"/>
        </a:p>
      </dgm:t>
    </dgm:pt>
    <dgm:pt modelId="{BBA98871-ADB7-4C40-A2BF-4687260F1001}">
      <dgm:prSet/>
      <dgm:spPr/>
      <dgm:t>
        <a:bodyPr/>
        <a:lstStyle/>
        <a:p>
          <a:r>
            <a:rPr lang="es-EC"/>
            <a:t>Definición de las palabras menos frecuentes (profesor, uso del diccionario, etc)</a:t>
          </a:r>
          <a:endParaRPr lang="es-EC" dirty="0"/>
        </a:p>
      </dgm:t>
    </dgm:pt>
    <dgm:pt modelId="{A2ECE3E7-CF57-4F97-A816-746E11590E71}" type="parTrans" cxnId="{D46AC726-753B-419F-93AA-EBC5FB27BD74}">
      <dgm:prSet/>
      <dgm:spPr/>
      <dgm:t>
        <a:bodyPr/>
        <a:lstStyle/>
        <a:p>
          <a:endParaRPr lang="es-EC"/>
        </a:p>
      </dgm:t>
    </dgm:pt>
    <dgm:pt modelId="{61943221-7257-4661-AE78-8F1C0724A180}" type="sibTrans" cxnId="{D46AC726-753B-419F-93AA-EBC5FB27BD74}">
      <dgm:prSet/>
      <dgm:spPr/>
      <dgm:t>
        <a:bodyPr/>
        <a:lstStyle/>
        <a:p>
          <a:endParaRPr lang="es-EC"/>
        </a:p>
      </dgm:t>
    </dgm:pt>
    <dgm:pt modelId="{C562596C-74C4-4991-A33C-1786398515AC}" type="pres">
      <dgm:prSet presAssocID="{A0927CDC-6DA4-4963-A173-EA5A5A79B076}" presName="list" presStyleCnt="0">
        <dgm:presLayoutVars>
          <dgm:dir/>
          <dgm:animLvl val="lvl"/>
        </dgm:presLayoutVars>
      </dgm:prSet>
      <dgm:spPr/>
    </dgm:pt>
    <dgm:pt modelId="{6D302961-EECE-474E-A86A-133C31579FAE}" type="pres">
      <dgm:prSet presAssocID="{02E4B67A-249F-4260-A9EB-5EABED56F108}" presName="posSpace" presStyleCnt="0"/>
      <dgm:spPr/>
    </dgm:pt>
    <dgm:pt modelId="{6513CB91-F116-4F0A-AF2C-7CA198FB1E0C}" type="pres">
      <dgm:prSet presAssocID="{02E4B67A-249F-4260-A9EB-5EABED56F108}" presName="vertFlow" presStyleCnt="0"/>
      <dgm:spPr/>
    </dgm:pt>
    <dgm:pt modelId="{E38D2AAD-6D3D-4DC4-B12D-5142DB5F64FC}" type="pres">
      <dgm:prSet presAssocID="{02E4B67A-249F-4260-A9EB-5EABED56F108}" presName="topSpace" presStyleCnt="0"/>
      <dgm:spPr/>
    </dgm:pt>
    <dgm:pt modelId="{ED219BBA-A4AD-431C-8BE9-7074DEE68358}" type="pres">
      <dgm:prSet presAssocID="{02E4B67A-249F-4260-A9EB-5EABED56F108}" presName="firstComp" presStyleCnt="0"/>
      <dgm:spPr/>
    </dgm:pt>
    <dgm:pt modelId="{F4298DE0-9455-4590-8205-7A645C57366E}" type="pres">
      <dgm:prSet presAssocID="{02E4B67A-249F-4260-A9EB-5EABED56F108}" presName="firstChild" presStyleLbl="bgAccFollowNode1" presStyleIdx="0" presStyleCnt="3"/>
      <dgm:spPr/>
    </dgm:pt>
    <dgm:pt modelId="{0A36D7FB-6011-42A0-A19B-CDCF42097BAA}" type="pres">
      <dgm:prSet presAssocID="{02E4B67A-249F-4260-A9EB-5EABED56F108}" presName="firstChildTx" presStyleLbl="bgAccFollowNode1" presStyleIdx="0" presStyleCnt="3">
        <dgm:presLayoutVars>
          <dgm:bulletEnabled val="1"/>
        </dgm:presLayoutVars>
      </dgm:prSet>
      <dgm:spPr/>
    </dgm:pt>
    <dgm:pt modelId="{8C8175AC-58A4-4546-92B9-A7DCE14AD4F6}" type="pres">
      <dgm:prSet presAssocID="{9F28BD19-F124-4465-9F06-D66E07A76FB5}" presName="comp" presStyleCnt="0"/>
      <dgm:spPr/>
    </dgm:pt>
    <dgm:pt modelId="{2080F650-C6C3-4DF2-9D72-5622E532204E}" type="pres">
      <dgm:prSet presAssocID="{9F28BD19-F124-4465-9F06-D66E07A76FB5}" presName="child" presStyleLbl="bgAccFollowNode1" presStyleIdx="1" presStyleCnt="3"/>
      <dgm:spPr/>
    </dgm:pt>
    <dgm:pt modelId="{9AE97DD4-D7F6-4DDA-82DD-A3408EB48E42}" type="pres">
      <dgm:prSet presAssocID="{9F28BD19-F124-4465-9F06-D66E07A76FB5}" presName="childTx" presStyleLbl="bgAccFollowNode1" presStyleIdx="1" presStyleCnt="3">
        <dgm:presLayoutVars>
          <dgm:bulletEnabled val="1"/>
        </dgm:presLayoutVars>
      </dgm:prSet>
      <dgm:spPr/>
    </dgm:pt>
    <dgm:pt modelId="{FCF7BAB1-C858-4250-A68B-86E75A00E485}" type="pres">
      <dgm:prSet presAssocID="{02E4B67A-249F-4260-A9EB-5EABED56F108}" presName="negSpace" presStyleCnt="0"/>
      <dgm:spPr/>
    </dgm:pt>
    <dgm:pt modelId="{43FE5A33-1A71-40BA-9F03-2087CACDD3A2}" type="pres">
      <dgm:prSet presAssocID="{02E4B67A-249F-4260-A9EB-5EABED56F108}" presName="circle" presStyleLbl="node1" presStyleIdx="0" presStyleCnt="2"/>
      <dgm:spPr/>
    </dgm:pt>
    <dgm:pt modelId="{0BE37635-26C2-48E4-A99E-C0A96089A540}" type="pres">
      <dgm:prSet presAssocID="{41D3FE9A-21D9-4BC4-9474-E72397FAA3DA}" presName="transSpace" presStyleCnt="0"/>
      <dgm:spPr/>
    </dgm:pt>
    <dgm:pt modelId="{FA9D9E70-3280-429F-8380-4D76E88BC54F}" type="pres">
      <dgm:prSet presAssocID="{9C0F72F2-0622-4B80-A371-7BB65CFA3EE8}" presName="posSpace" presStyleCnt="0"/>
      <dgm:spPr/>
    </dgm:pt>
    <dgm:pt modelId="{8F0D316D-7238-462C-BD50-A0746B96BD58}" type="pres">
      <dgm:prSet presAssocID="{9C0F72F2-0622-4B80-A371-7BB65CFA3EE8}" presName="vertFlow" presStyleCnt="0"/>
      <dgm:spPr/>
    </dgm:pt>
    <dgm:pt modelId="{D39627CE-11BF-493B-8A5C-FC8ADF056B28}" type="pres">
      <dgm:prSet presAssocID="{9C0F72F2-0622-4B80-A371-7BB65CFA3EE8}" presName="topSpace" presStyleCnt="0"/>
      <dgm:spPr/>
    </dgm:pt>
    <dgm:pt modelId="{69C26477-9AB7-4379-B67C-82FAE5A74301}" type="pres">
      <dgm:prSet presAssocID="{9C0F72F2-0622-4B80-A371-7BB65CFA3EE8}" presName="firstComp" presStyleCnt="0"/>
      <dgm:spPr/>
    </dgm:pt>
    <dgm:pt modelId="{661B128F-469C-4FEB-AA5A-C3619756D02E}" type="pres">
      <dgm:prSet presAssocID="{9C0F72F2-0622-4B80-A371-7BB65CFA3EE8}" presName="firstChild" presStyleLbl="bgAccFollowNode1" presStyleIdx="2" presStyleCnt="3"/>
      <dgm:spPr/>
    </dgm:pt>
    <dgm:pt modelId="{B0C9FCA4-F5DB-4565-AB1E-CB363C03F685}" type="pres">
      <dgm:prSet presAssocID="{9C0F72F2-0622-4B80-A371-7BB65CFA3EE8}" presName="firstChildTx" presStyleLbl="bgAccFollowNode1" presStyleIdx="2" presStyleCnt="3">
        <dgm:presLayoutVars>
          <dgm:bulletEnabled val="1"/>
        </dgm:presLayoutVars>
      </dgm:prSet>
      <dgm:spPr/>
    </dgm:pt>
    <dgm:pt modelId="{13A732AA-7A05-4B7F-9EB8-B27DD6607FF0}" type="pres">
      <dgm:prSet presAssocID="{9C0F72F2-0622-4B80-A371-7BB65CFA3EE8}" presName="negSpace" presStyleCnt="0"/>
      <dgm:spPr/>
    </dgm:pt>
    <dgm:pt modelId="{17D31C94-AB68-459E-AE0A-E3C16C47D722}" type="pres">
      <dgm:prSet presAssocID="{9C0F72F2-0622-4B80-A371-7BB65CFA3EE8}" presName="circle" presStyleLbl="node1" presStyleIdx="1" presStyleCnt="2"/>
      <dgm:spPr/>
    </dgm:pt>
  </dgm:ptLst>
  <dgm:cxnLst>
    <dgm:cxn modelId="{E86C2C02-6D27-4122-ADE7-60DC5EEB5FE6}" type="presOf" srcId="{7FE15BAE-E6ED-4B4C-A774-2E4087D0663C}" destId="{0A36D7FB-6011-42A0-A19B-CDCF42097BAA}" srcOrd="1" destOrd="0" presId="urn:microsoft.com/office/officeart/2005/8/layout/hList9"/>
    <dgm:cxn modelId="{1695B21D-FC70-467D-A94C-8918994DDB4A}" type="presOf" srcId="{7FE15BAE-E6ED-4B4C-A774-2E4087D0663C}" destId="{F4298DE0-9455-4590-8205-7A645C57366E}" srcOrd="0" destOrd="0" presId="urn:microsoft.com/office/officeart/2005/8/layout/hList9"/>
    <dgm:cxn modelId="{4DF83524-9BA6-40CA-AF36-5A7B2C572FD3}" type="presOf" srcId="{BBA98871-ADB7-4C40-A2BF-4687260F1001}" destId="{B0C9FCA4-F5DB-4565-AB1E-CB363C03F685}" srcOrd="1" destOrd="0" presId="urn:microsoft.com/office/officeart/2005/8/layout/hList9"/>
    <dgm:cxn modelId="{D46AC726-753B-419F-93AA-EBC5FB27BD74}" srcId="{9C0F72F2-0622-4B80-A371-7BB65CFA3EE8}" destId="{BBA98871-ADB7-4C40-A2BF-4687260F1001}" srcOrd="0" destOrd="0" parTransId="{A2ECE3E7-CF57-4F97-A816-746E11590E71}" sibTransId="{61943221-7257-4661-AE78-8F1C0724A180}"/>
    <dgm:cxn modelId="{B5BAFF3B-5AA4-48EC-8020-4054A47AF988}" srcId="{A0927CDC-6DA4-4963-A173-EA5A5A79B076}" destId="{02E4B67A-249F-4260-A9EB-5EABED56F108}" srcOrd="0" destOrd="0" parTransId="{81F45706-B67C-4343-84A3-E4ADD708427E}" sibTransId="{41D3FE9A-21D9-4BC4-9474-E72397FAA3DA}"/>
    <dgm:cxn modelId="{905F603C-5A0D-4693-BB0B-AAAA9433B982}" type="presOf" srcId="{9C0F72F2-0622-4B80-A371-7BB65CFA3EE8}" destId="{17D31C94-AB68-459E-AE0A-E3C16C47D722}" srcOrd="0" destOrd="0" presId="urn:microsoft.com/office/officeart/2005/8/layout/hList9"/>
    <dgm:cxn modelId="{EF754A4C-2327-4B5A-8B33-C27FCFBFB202}" type="presOf" srcId="{A0927CDC-6DA4-4963-A173-EA5A5A79B076}" destId="{C562596C-74C4-4991-A33C-1786398515AC}" srcOrd="0" destOrd="0" presId="urn:microsoft.com/office/officeart/2005/8/layout/hList9"/>
    <dgm:cxn modelId="{E70EBE74-77E2-43CC-A6C6-57C0FA659E07}" type="presOf" srcId="{02E4B67A-249F-4260-A9EB-5EABED56F108}" destId="{43FE5A33-1A71-40BA-9F03-2087CACDD3A2}" srcOrd="0" destOrd="0" presId="urn:microsoft.com/office/officeart/2005/8/layout/hList9"/>
    <dgm:cxn modelId="{E8F0A49B-2EA3-4768-A701-068219AADBAC}" srcId="{02E4B67A-249F-4260-A9EB-5EABED56F108}" destId="{7FE15BAE-E6ED-4B4C-A774-2E4087D0663C}" srcOrd="0" destOrd="0" parTransId="{21A48200-E679-4317-B5F1-E707A7A86461}" sibTransId="{F0C900AB-4FC1-4840-ABC0-B40E2E9F705C}"/>
    <dgm:cxn modelId="{EC148DA7-CF90-4193-9510-6A384D1E33A7}" type="presOf" srcId="{BBA98871-ADB7-4C40-A2BF-4687260F1001}" destId="{661B128F-469C-4FEB-AA5A-C3619756D02E}" srcOrd="0" destOrd="0" presId="urn:microsoft.com/office/officeart/2005/8/layout/hList9"/>
    <dgm:cxn modelId="{79880CD6-50FD-4600-ABA9-8D5D6796987E}" srcId="{02E4B67A-249F-4260-A9EB-5EABED56F108}" destId="{9F28BD19-F124-4465-9F06-D66E07A76FB5}" srcOrd="1" destOrd="0" parTransId="{131300E0-1768-481A-9054-20B5917E24F2}" sibTransId="{30AE5C7F-3B0F-42E2-A5E0-EEAE3A759602}"/>
    <dgm:cxn modelId="{76C77CF5-8FBD-4599-B437-70C22860CB11}" srcId="{A0927CDC-6DA4-4963-A173-EA5A5A79B076}" destId="{9C0F72F2-0622-4B80-A371-7BB65CFA3EE8}" srcOrd="1" destOrd="0" parTransId="{5C9A530D-042D-49CE-AF67-10BF72DF31E2}" sibTransId="{2B7717D0-1938-4611-A83E-64FA54052807}"/>
    <dgm:cxn modelId="{24C317F6-888B-400B-AA2C-E15DB51B88C2}" type="presOf" srcId="{9F28BD19-F124-4465-9F06-D66E07A76FB5}" destId="{2080F650-C6C3-4DF2-9D72-5622E532204E}" srcOrd="0" destOrd="0" presId="urn:microsoft.com/office/officeart/2005/8/layout/hList9"/>
    <dgm:cxn modelId="{11FE9FFB-4CE2-4797-AE61-00B1E2DE8320}" type="presOf" srcId="{9F28BD19-F124-4465-9F06-D66E07A76FB5}" destId="{9AE97DD4-D7F6-4DDA-82DD-A3408EB48E42}" srcOrd="1" destOrd="0" presId="urn:microsoft.com/office/officeart/2005/8/layout/hList9"/>
    <dgm:cxn modelId="{C59B3776-AD7E-4BE1-913C-D280757BDE65}" type="presParOf" srcId="{C562596C-74C4-4991-A33C-1786398515AC}" destId="{6D302961-EECE-474E-A86A-133C31579FAE}" srcOrd="0" destOrd="0" presId="urn:microsoft.com/office/officeart/2005/8/layout/hList9"/>
    <dgm:cxn modelId="{190A0DC4-E9ED-4574-83E2-AA044E4CDA21}" type="presParOf" srcId="{C562596C-74C4-4991-A33C-1786398515AC}" destId="{6513CB91-F116-4F0A-AF2C-7CA198FB1E0C}" srcOrd="1" destOrd="0" presId="urn:microsoft.com/office/officeart/2005/8/layout/hList9"/>
    <dgm:cxn modelId="{CC0B935D-D961-42EB-8FB2-D4826D0C9670}" type="presParOf" srcId="{6513CB91-F116-4F0A-AF2C-7CA198FB1E0C}" destId="{E38D2AAD-6D3D-4DC4-B12D-5142DB5F64FC}" srcOrd="0" destOrd="0" presId="urn:microsoft.com/office/officeart/2005/8/layout/hList9"/>
    <dgm:cxn modelId="{63D85200-F0D1-40C5-A56C-83ABABAA1060}" type="presParOf" srcId="{6513CB91-F116-4F0A-AF2C-7CA198FB1E0C}" destId="{ED219BBA-A4AD-431C-8BE9-7074DEE68358}" srcOrd="1" destOrd="0" presId="urn:microsoft.com/office/officeart/2005/8/layout/hList9"/>
    <dgm:cxn modelId="{6665BBE2-BFD4-43C4-86C4-2375673191CE}" type="presParOf" srcId="{ED219BBA-A4AD-431C-8BE9-7074DEE68358}" destId="{F4298DE0-9455-4590-8205-7A645C57366E}" srcOrd="0" destOrd="0" presId="urn:microsoft.com/office/officeart/2005/8/layout/hList9"/>
    <dgm:cxn modelId="{D68CF9B2-BF7E-4787-9BE5-D17BAFAA46BE}" type="presParOf" srcId="{ED219BBA-A4AD-431C-8BE9-7074DEE68358}" destId="{0A36D7FB-6011-42A0-A19B-CDCF42097BAA}" srcOrd="1" destOrd="0" presId="urn:microsoft.com/office/officeart/2005/8/layout/hList9"/>
    <dgm:cxn modelId="{6FBECF45-951B-46F4-9DC2-D1AC7A638892}" type="presParOf" srcId="{6513CB91-F116-4F0A-AF2C-7CA198FB1E0C}" destId="{8C8175AC-58A4-4546-92B9-A7DCE14AD4F6}" srcOrd="2" destOrd="0" presId="urn:microsoft.com/office/officeart/2005/8/layout/hList9"/>
    <dgm:cxn modelId="{A6F58EE6-0261-4D05-8410-E9A403521326}" type="presParOf" srcId="{8C8175AC-58A4-4546-92B9-A7DCE14AD4F6}" destId="{2080F650-C6C3-4DF2-9D72-5622E532204E}" srcOrd="0" destOrd="0" presId="urn:microsoft.com/office/officeart/2005/8/layout/hList9"/>
    <dgm:cxn modelId="{EBAA8D12-29C8-4176-BC6D-110A0725C088}" type="presParOf" srcId="{8C8175AC-58A4-4546-92B9-A7DCE14AD4F6}" destId="{9AE97DD4-D7F6-4DDA-82DD-A3408EB48E42}" srcOrd="1" destOrd="0" presId="urn:microsoft.com/office/officeart/2005/8/layout/hList9"/>
    <dgm:cxn modelId="{5B0E4CF3-747D-453B-BE1F-2AF161E62FC2}" type="presParOf" srcId="{C562596C-74C4-4991-A33C-1786398515AC}" destId="{FCF7BAB1-C858-4250-A68B-86E75A00E485}" srcOrd="2" destOrd="0" presId="urn:microsoft.com/office/officeart/2005/8/layout/hList9"/>
    <dgm:cxn modelId="{7FEF6177-83D8-469B-80B2-90E137E5B8A2}" type="presParOf" srcId="{C562596C-74C4-4991-A33C-1786398515AC}" destId="{43FE5A33-1A71-40BA-9F03-2087CACDD3A2}" srcOrd="3" destOrd="0" presId="urn:microsoft.com/office/officeart/2005/8/layout/hList9"/>
    <dgm:cxn modelId="{6BFBEFB3-08BB-4C22-AB35-358C435A13E6}" type="presParOf" srcId="{C562596C-74C4-4991-A33C-1786398515AC}" destId="{0BE37635-26C2-48E4-A99E-C0A96089A540}" srcOrd="4" destOrd="0" presId="urn:microsoft.com/office/officeart/2005/8/layout/hList9"/>
    <dgm:cxn modelId="{7A9127C7-B480-4017-ABA9-1F40B991125E}" type="presParOf" srcId="{C562596C-74C4-4991-A33C-1786398515AC}" destId="{FA9D9E70-3280-429F-8380-4D76E88BC54F}" srcOrd="5" destOrd="0" presId="urn:microsoft.com/office/officeart/2005/8/layout/hList9"/>
    <dgm:cxn modelId="{F6391112-834C-45E9-A650-7C9E32E927A0}" type="presParOf" srcId="{C562596C-74C4-4991-A33C-1786398515AC}" destId="{8F0D316D-7238-462C-BD50-A0746B96BD58}" srcOrd="6" destOrd="0" presId="urn:microsoft.com/office/officeart/2005/8/layout/hList9"/>
    <dgm:cxn modelId="{ADF08F8B-B260-4ED6-9DFD-AAF3F14AC5A1}" type="presParOf" srcId="{8F0D316D-7238-462C-BD50-A0746B96BD58}" destId="{D39627CE-11BF-493B-8A5C-FC8ADF056B28}" srcOrd="0" destOrd="0" presId="urn:microsoft.com/office/officeart/2005/8/layout/hList9"/>
    <dgm:cxn modelId="{0844B8DF-4E14-4E7A-9C92-7805EF002406}" type="presParOf" srcId="{8F0D316D-7238-462C-BD50-A0746B96BD58}" destId="{69C26477-9AB7-4379-B67C-82FAE5A74301}" srcOrd="1" destOrd="0" presId="urn:microsoft.com/office/officeart/2005/8/layout/hList9"/>
    <dgm:cxn modelId="{0A32C007-85A0-4CA4-BF03-5A5CE2958A8F}" type="presParOf" srcId="{69C26477-9AB7-4379-B67C-82FAE5A74301}" destId="{661B128F-469C-4FEB-AA5A-C3619756D02E}" srcOrd="0" destOrd="0" presId="urn:microsoft.com/office/officeart/2005/8/layout/hList9"/>
    <dgm:cxn modelId="{0FACC24A-8062-454A-9C98-BA0408E9597D}" type="presParOf" srcId="{69C26477-9AB7-4379-B67C-82FAE5A74301}" destId="{B0C9FCA4-F5DB-4565-AB1E-CB363C03F685}" srcOrd="1" destOrd="0" presId="urn:microsoft.com/office/officeart/2005/8/layout/hList9"/>
    <dgm:cxn modelId="{23C4EF23-4C27-410A-A75D-AD2D942267FD}" type="presParOf" srcId="{C562596C-74C4-4991-A33C-1786398515AC}" destId="{13A732AA-7A05-4B7F-9EB8-B27DD6607FF0}" srcOrd="7" destOrd="0" presId="urn:microsoft.com/office/officeart/2005/8/layout/hList9"/>
    <dgm:cxn modelId="{50AC2145-ADF2-4770-A5B7-9B7E8EBB5D96}" type="presParOf" srcId="{C562596C-74C4-4991-A33C-1786398515AC}" destId="{17D31C94-AB68-459E-AE0A-E3C16C47D722}"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AA9FE39-5A45-4400-9272-A7B96E5E4C05}" type="doc">
      <dgm:prSet loTypeId="urn:microsoft.com/office/officeart/2008/layout/AlternatingHexagons" loCatId="list" qsTypeId="urn:microsoft.com/office/officeart/2005/8/quickstyle/simple1" qsCatId="simple" csTypeId="urn:microsoft.com/office/officeart/2005/8/colors/accent3_1" csCatId="accent3" phldr="1"/>
      <dgm:spPr/>
      <dgm:t>
        <a:bodyPr/>
        <a:lstStyle/>
        <a:p>
          <a:endParaRPr lang="es-ES"/>
        </a:p>
      </dgm:t>
    </dgm:pt>
    <dgm:pt modelId="{19C507E5-625C-4610-B075-6D4F8BA4FF76}">
      <dgm:prSet phldrT="[Texto]" custT="1"/>
      <dgm:spPr/>
      <dgm:t>
        <a:bodyPr/>
        <a:lstStyle/>
        <a:p>
          <a:endParaRPr lang="es-ES" sz="1800" dirty="0"/>
        </a:p>
      </dgm:t>
    </dgm:pt>
    <dgm:pt modelId="{F299766F-9F22-41DA-B926-BC6DB24232E8}" type="parTrans" cxnId="{70AE4C9F-107D-409B-9F46-01B5661D0964}">
      <dgm:prSet/>
      <dgm:spPr/>
      <dgm:t>
        <a:bodyPr/>
        <a:lstStyle/>
        <a:p>
          <a:endParaRPr lang="es-ES"/>
        </a:p>
      </dgm:t>
    </dgm:pt>
    <dgm:pt modelId="{0C4B9A53-0002-4072-A5A4-CCCF9815902E}" type="sibTrans" cxnId="{70AE4C9F-107D-409B-9F46-01B5661D0964}">
      <dgm:prSet custT="1"/>
      <dgm:spPr/>
      <dgm:t>
        <a:bodyPr/>
        <a:lstStyle/>
        <a:p>
          <a:r>
            <a:rPr lang="es-ES" sz="1800" dirty="0"/>
            <a:t>Lectura compartida</a:t>
          </a:r>
        </a:p>
      </dgm:t>
    </dgm:pt>
    <dgm:pt modelId="{A969F6F9-3FEB-4F9E-BC55-C6CACBC4FA7C}">
      <dgm:prSet phldrT="[Texto]" custT="1"/>
      <dgm:spPr/>
      <dgm:t>
        <a:bodyPr/>
        <a:lstStyle/>
        <a:p>
          <a:r>
            <a:rPr lang="es-ES" sz="1800" dirty="0"/>
            <a:t>Lectura en voz alta del profesor</a:t>
          </a:r>
        </a:p>
      </dgm:t>
    </dgm:pt>
    <dgm:pt modelId="{EE680ABC-3D49-419C-A643-3F6B4878D052}" type="parTrans" cxnId="{43AF0FF7-4297-47BF-B6DE-073655D824EF}">
      <dgm:prSet/>
      <dgm:spPr/>
      <dgm:t>
        <a:bodyPr/>
        <a:lstStyle/>
        <a:p>
          <a:endParaRPr lang="es-ES"/>
        </a:p>
      </dgm:t>
    </dgm:pt>
    <dgm:pt modelId="{A948E616-7188-4297-B596-002A51560D45}" type="sibTrans" cxnId="{43AF0FF7-4297-47BF-B6DE-073655D824EF}">
      <dgm:prSet custT="1"/>
      <dgm:spPr/>
      <dgm:t>
        <a:bodyPr/>
        <a:lstStyle/>
        <a:p>
          <a:r>
            <a:rPr lang="es-ES" sz="1200" dirty="0"/>
            <a:t>Combinándolo con:</a:t>
          </a:r>
        </a:p>
        <a:p>
          <a:r>
            <a:rPr lang="es-ES" sz="1200" dirty="0"/>
            <a:t>1. Explicación del significado de las palabras.</a:t>
          </a:r>
        </a:p>
        <a:p>
          <a:r>
            <a:rPr lang="es-ES" sz="1200" dirty="0"/>
            <a:t>2. Repaso del vocabulario dado.</a:t>
          </a:r>
        </a:p>
        <a:p>
          <a:r>
            <a:rPr lang="es-ES" sz="1200" dirty="0"/>
            <a:t>3. Comentarios de los alumnos.</a:t>
          </a:r>
        </a:p>
        <a:p>
          <a:r>
            <a:rPr lang="es-ES" sz="1200" dirty="0"/>
            <a:t>4.  Realizando el ejercicio de forma masiva.</a:t>
          </a:r>
        </a:p>
        <a:p>
          <a:endParaRPr lang="es-ES" sz="1100" dirty="0"/>
        </a:p>
      </dgm:t>
    </dgm:pt>
    <dgm:pt modelId="{5062C170-8D4D-4FA0-9953-27712988EAC5}">
      <dgm:prSet phldrT="[Texto]" custT="1"/>
      <dgm:spPr/>
      <dgm:t>
        <a:bodyPr/>
        <a:lstStyle/>
        <a:p>
          <a:r>
            <a:rPr lang="es-ES" sz="2800" dirty="0"/>
            <a:t>Desarrollo de Vocabulario</a:t>
          </a:r>
        </a:p>
      </dgm:t>
    </dgm:pt>
    <dgm:pt modelId="{A8F3AE98-5FF0-4E60-908A-DFD9B86760B3}" type="parTrans" cxnId="{BB679AE4-1EF5-44C8-9DE9-F44B4BDC688B}">
      <dgm:prSet/>
      <dgm:spPr/>
      <dgm:t>
        <a:bodyPr/>
        <a:lstStyle/>
        <a:p>
          <a:endParaRPr lang="es-ES"/>
        </a:p>
      </dgm:t>
    </dgm:pt>
    <dgm:pt modelId="{B8D96B92-A909-43F8-8561-B020496849A4}" type="sibTrans" cxnId="{BB679AE4-1EF5-44C8-9DE9-F44B4BDC688B}">
      <dgm:prSet/>
      <dgm:spPr/>
      <dgm:t>
        <a:bodyPr/>
        <a:lstStyle/>
        <a:p>
          <a:endParaRPr lang="es-ES"/>
        </a:p>
      </dgm:t>
    </dgm:pt>
    <dgm:pt modelId="{6B4EDF9C-4B48-4043-98E4-758FC74D5DF1}">
      <dgm:prSet phldrT="[Texto]"/>
      <dgm:spPr/>
      <dgm:t>
        <a:bodyPr/>
        <a:lstStyle/>
        <a:p>
          <a:r>
            <a:rPr lang="es-ES" dirty="0"/>
            <a:t>1. Búsqueda en el diccionario.</a:t>
          </a:r>
        </a:p>
        <a:p>
          <a:r>
            <a:rPr lang="es-ES" dirty="0"/>
            <a:t>2. Asociación.</a:t>
          </a:r>
        </a:p>
        <a:p>
          <a:r>
            <a:rPr lang="es-ES" dirty="0"/>
            <a:t>3. Crucigramas.</a:t>
          </a:r>
        </a:p>
        <a:p>
          <a:r>
            <a:rPr lang="es-ES" dirty="0"/>
            <a:t>4. Señalar la palabra que sobra.</a:t>
          </a:r>
        </a:p>
        <a:p>
          <a:r>
            <a:rPr lang="es-ES" dirty="0"/>
            <a:t>5. Unir con flechas.</a:t>
          </a:r>
        </a:p>
      </dgm:t>
    </dgm:pt>
    <dgm:pt modelId="{985BDE33-CC52-4087-8902-C838E2FE5F22}" type="parTrans" cxnId="{97DAF7F7-489B-44AC-8EF5-BEFF6EEEACF5}">
      <dgm:prSet/>
      <dgm:spPr/>
      <dgm:t>
        <a:bodyPr/>
        <a:lstStyle/>
        <a:p>
          <a:endParaRPr lang="es-ES"/>
        </a:p>
      </dgm:t>
    </dgm:pt>
    <dgm:pt modelId="{298C7B4C-EA2C-424B-A7A8-001166EBBA4A}" type="sibTrans" cxnId="{97DAF7F7-489B-44AC-8EF5-BEFF6EEEACF5}">
      <dgm:prSet/>
      <dgm:spPr/>
      <dgm:t>
        <a:bodyPr/>
        <a:lstStyle/>
        <a:p>
          <a:r>
            <a:rPr lang="es-ES"/>
            <a:t>Ejercicios tradicionales</a:t>
          </a:r>
          <a:endParaRPr lang="es-ES" dirty="0"/>
        </a:p>
      </dgm:t>
    </dgm:pt>
    <dgm:pt modelId="{96684BF9-A466-421A-885B-3390167FDA4C}" type="pres">
      <dgm:prSet presAssocID="{0AA9FE39-5A45-4400-9272-A7B96E5E4C05}" presName="Name0" presStyleCnt="0">
        <dgm:presLayoutVars>
          <dgm:chMax/>
          <dgm:chPref/>
          <dgm:dir/>
          <dgm:animLvl val="lvl"/>
        </dgm:presLayoutVars>
      </dgm:prSet>
      <dgm:spPr/>
    </dgm:pt>
    <dgm:pt modelId="{C325BFD1-1D19-48E0-9EA8-0D2952F29931}" type="pres">
      <dgm:prSet presAssocID="{19C507E5-625C-4610-B075-6D4F8BA4FF76}" presName="composite" presStyleCnt="0"/>
      <dgm:spPr/>
    </dgm:pt>
    <dgm:pt modelId="{ABE9F561-7DD0-44AD-A067-0E188E687C0A}" type="pres">
      <dgm:prSet presAssocID="{19C507E5-625C-4610-B075-6D4F8BA4FF76}" presName="Parent1" presStyleLbl="node1" presStyleIdx="0" presStyleCnt="6" custLinFactNeighborX="10800" custLinFactNeighborY="-11696">
        <dgm:presLayoutVars>
          <dgm:chMax val="1"/>
          <dgm:chPref val="1"/>
          <dgm:bulletEnabled val="1"/>
        </dgm:presLayoutVars>
      </dgm:prSet>
      <dgm:spPr/>
    </dgm:pt>
    <dgm:pt modelId="{AFC3A6E6-CA12-48D8-84A3-817A5C40260A}" type="pres">
      <dgm:prSet presAssocID="{19C507E5-625C-4610-B075-6D4F8BA4FF76}" presName="Childtext1" presStyleLbl="revTx" presStyleIdx="0" presStyleCnt="3">
        <dgm:presLayoutVars>
          <dgm:chMax val="0"/>
          <dgm:chPref val="0"/>
          <dgm:bulletEnabled val="1"/>
        </dgm:presLayoutVars>
      </dgm:prSet>
      <dgm:spPr/>
    </dgm:pt>
    <dgm:pt modelId="{78256AD8-D116-44B8-A165-D0163DF13E89}" type="pres">
      <dgm:prSet presAssocID="{19C507E5-625C-4610-B075-6D4F8BA4FF76}" presName="BalanceSpacing" presStyleCnt="0"/>
      <dgm:spPr/>
    </dgm:pt>
    <dgm:pt modelId="{1E067FC2-AC7F-4AE7-B61D-5778A64697C4}" type="pres">
      <dgm:prSet presAssocID="{19C507E5-625C-4610-B075-6D4F8BA4FF76}" presName="BalanceSpacing1" presStyleCnt="0"/>
      <dgm:spPr/>
    </dgm:pt>
    <dgm:pt modelId="{F78DCD57-9451-4B6F-808F-C6D3F7518A59}" type="pres">
      <dgm:prSet presAssocID="{0C4B9A53-0002-4072-A5A4-CCCF9815902E}" presName="Accent1Text" presStyleLbl="node1" presStyleIdx="1" presStyleCnt="6" custScaleX="124325" custLinFactNeighborX="-30827" custLinFactNeighborY="3659"/>
      <dgm:spPr/>
    </dgm:pt>
    <dgm:pt modelId="{89FD6363-C125-4BD0-9938-EC0780986E6E}" type="pres">
      <dgm:prSet presAssocID="{0C4B9A53-0002-4072-A5A4-CCCF9815902E}" presName="spaceBetweenRectangles" presStyleCnt="0"/>
      <dgm:spPr/>
    </dgm:pt>
    <dgm:pt modelId="{2EE9CD69-62FC-493F-8EB3-9C79CE98073A}" type="pres">
      <dgm:prSet presAssocID="{A969F6F9-3FEB-4F9E-BC55-C6CACBC4FA7C}" presName="composite" presStyleCnt="0"/>
      <dgm:spPr/>
    </dgm:pt>
    <dgm:pt modelId="{F755915D-C909-4CF5-B90C-E19A6C111DA5}" type="pres">
      <dgm:prSet presAssocID="{A969F6F9-3FEB-4F9E-BC55-C6CACBC4FA7C}" presName="Parent1" presStyleLbl="node1" presStyleIdx="2" presStyleCnt="6" custScaleX="124828" custLinFactNeighborX="-779" custLinFactNeighborY="-816">
        <dgm:presLayoutVars>
          <dgm:chMax val="1"/>
          <dgm:chPref val="1"/>
          <dgm:bulletEnabled val="1"/>
        </dgm:presLayoutVars>
      </dgm:prSet>
      <dgm:spPr/>
    </dgm:pt>
    <dgm:pt modelId="{73C58222-035D-4A66-9D24-384F2970C011}" type="pres">
      <dgm:prSet presAssocID="{A969F6F9-3FEB-4F9E-BC55-C6CACBC4FA7C}" presName="Childtext1" presStyleLbl="revTx" presStyleIdx="1" presStyleCnt="3" custScaleX="103118" custScaleY="112421" custLinFactNeighborX="-58418" custLinFactNeighborY="-5970">
        <dgm:presLayoutVars>
          <dgm:chMax val="0"/>
          <dgm:chPref val="0"/>
          <dgm:bulletEnabled val="1"/>
        </dgm:presLayoutVars>
      </dgm:prSet>
      <dgm:spPr/>
    </dgm:pt>
    <dgm:pt modelId="{0C527506-F068-42BA-AD2B-DDFAE4ABD596}" type="pres">
      <dgm:prSet presAssocID="{A969F6F9-3FEB-4F9E-BC55-C6CACBC4FA7C}" presName="BalanceSpacing" presStyleCnt="0"/>
      <dgm:spPr/>
    </dgm:pt>
    <dgm:pt modelId="{F73FE87C-3098-4B82-AE1F-A912FFFD18A2}" type="pres">
      <dgm:prSet presAssocID="{A969F6F9-3FEB-4F9E-BC55-C6CACBC4FA7C}" presName="BalanceSpacing1" presStyleCnt="0"/>
      <dgm:spPr/>
    </dgm:pt>
    <dgm:pt modelId="{8BB40A95-4D78-47AC-AC1F-BD8F2F0D0D32}" type="pres">
      <dgm:prSet presAssocID="{A948E616-7188-4297-B596-002A51560D45}" presName="Accent1Text" presStyleLbl="node1" presStyleIdx="3" presStyleCnt="6" custScaleX="181390" custScaleY="134818" custLinFactNeighborX="82032" custLinFactNeighborY="-12125"/>
      <dgm:spPr/>
    </dgm:pt>
    <dgm:pt modelId="{E4DFC174-8DFF-4610-8C40-99EA56DC61E4}" type="pres">
      <dgm:prSet presAssocID="{A948E616-7188-4297-B596-002A51560D45}" presName="spaceBetweenRectangles" presStyleCnt="0"/>
      <dgm:spPr/>
    </dgm:pt>
    <dgm:pt modelId="{372D478E-59DC-47AA-A16E-C13B66104667}" type="pres">
      <dgm:prSet presAssocID="{6B4EDF9C-4B48-4043-98E4-758FC74D5DF1}" presName="composite" presStyleCnt="0"/>
      <dgm:spPr/>
    </dgm:pt>
    <dgm:pt modelId="{EEE5DA1C-3D50-49E7-8125-DA91D5FF2285}" type="pres">
      <dgm:prSet presAssocID="{6B4EDF9C-4B48-4043-98E4-758FC74D5DF1}" presName="Parent1" presStyleLbl="node1" presStyleIdx="4" presStyleCnt="6" custScaleX="200873" custLinFactNeighborX="95579" custLinFactNeighborY="14047">
        <dgm:presLayoutVars>
          <dgm:chMax val="1"/>
          <dgm:chPref val="1"/>
          <dgm:bulletEnabled val="1"/>
        </dgm:presLayoutVars>
      </dgm:prSet>
      <dgm:spPr/>
    </dgm:pt>
    <dgm:pt modelId="{71756928-41DF-4E98-A8DD-1B012238480F}" type="pres">
      <dgm:prSet presAssocID="{6B4EDF9C-4B48-4043-98E4-758FC74D5DF1}" presName="Childtext1" presStyleLbl="revTx" presStyleIdx="2" presStyleCnt="3">
        <dgm:presLayoutVars>
          <dgm:chMax val="0"/>
          <dgm:chPref val="0"/>
          <dgm:bulletEnabled val="1"/>
        </dgm:presLayoutVars>
      </dgm:prSet>
      <dgm:spPr/>
    </dgm:pt>
    <dgm:pt modelId="{10424510-366D-448B-8768-44EDF3AE2334}" type="pres">
      <dgm:prSet presAssocID="{6B4EDF9C-4B48-4043-98E4-758FC74D5DF1}" presName="BalanceSpacing" presStyleCnt="0"/>
      <dgm:spPr/>
    </dgm:pt>
    <dgm:pt modelId="{BCCF90AE-BEB1-4332-B4A7-3C9A3B453C0B}" type="pres">
      <dgm:prSet presAssocID="{6B4EDF9C-4B48-4043-98E4-758FC74D5DF1}" presName="BalanceSpacing1" presStyleCnt="0"/>
      <dgm:spPr/>
    </dgm:pt>
    <dgm:pt modelId="{9278D803-AA36-4B4F-BF81-7FDA492352B7}" type="pres">
      <dgm:prSet presAssocID="{298C7B4C-EA2C-424B-A7A8-001166EBBA4A}" presName="Accent1Text" presStyleLbl="node1" presStyleIdx="5" presStyleCnt="6" custLinFactNeighborX="13722" custLinFactNeighborY="-835"/>
      <dgm:spPr/>
    </dgm:pt>
  </dgm:ptLst>
  <dgm:cxnLst>
    <dgm:cxn modelId="{701CC12C-DF1A-499B-9092-A0B16365CB41}" type="presOf" srcId="{19C507E5-625C-4610-B075-6D4F8BA4FF76}" destId="{ABE9F561-7DD0-44AD-A067-0E188E687C0A}" srcOrd="0" destOrd="0" presId="urn:microsoft.com/office/officeart/2008/layout/AlternatingHexagons"/>
    <dgm:cxn modelId="{4D2C8842-ED81-4F42-9361-115F397A4466}" type="presOf" srcId="{298C7B4C-EA2C-424B-A7A8-001166EBBA4A}" destId="{9278D803-AA36-4B4F-BF81-7FDA492352B7}" srcOrd="0" destOrd="0" presId="urn:microsoft.com/office/officeart/2008/layout/AlternatingHexagons"/>
    <dgm:cxn modelId="{BD00225A-F4B5-43E9-8F3C-64680DC97E8D}" type="presOf" srcId="{A948E616-7188-4297-B596-002A51560D45}" destId="{8BB40A95-4D78-47AC-AC1F-BD8F2F0D0D32}" srcOrd="0" destOrd="0" presId="urn:microsoft.com/office/officeart/2008/layout/AlternatingHexagons"/>
    <dgm:cxn modelId="{1274C57F-D92D-4DDC-BCDE-1F69529B9213}" type="presOf" srcId="{A969F6F9-3FEB-4F9E-BC55-C6CACBC4FA7C}" destId="{F755915D-C909-4CF5-B90C-E19A6C111DA5}" srcOrd="0" destOrd="0" presId="urn:microsoft.com/office/officeart/2008/layout/AlternatingHexagons"/>
    <dgm:cxn modelId="{C0E3939A-8DAE-4FF9-89B4-2D977866AC2C}" type="presOf" srcId="{0C4B9A53-0002-4072-A5A4-CCCF9815902E}" destId="{F78DCD57-9451-4B6F-808F-C6D3F7518A59}" srcOrd="0" destOrd="0" presId="urn:microsoft.com/office/officeart/2008/layout/AlternatingHexagons"/>
    <dgm:cxn modelId="{70AE4C9F-107D-409B-9F46-01B5661D0964}" srcId="{0AA9FE39-5A45-4400-9272-A7B96E5E4C05}" destId="{19C507E5-625C-4610-B075-6D4F8BA4FF76}" srcOrd="0" destOrd="0" parTransId="{F299766F-9F22-41DA-B926-BC6DB24232E8}" sibTransId="{0C4B9A53-0002-4072-A5A4-CCCF9815902E}"/>
    <dgm:cxn modelId="{B97388B4-9766-4355-977E-A91CF9A6E80E}" type="presOf" srcId="{0AA9FE39-5A45-4400-9272-A7B96E5E4C05}" destId="{96684BF9-A466-421A-885B-3390167FDA4C}" srcOrd="0" destOrd="0" presId="urn:microsoft.com/office/officeart/2008/layout/AlternatingHexagons"/>
    <dgm:cxn modelId="{7A58F8C8-46E2-4692-9A9B-F27F8CF2BB79}" type="presOf" srcId="{5062C170-8D4D-4FA0-9953-27712988EAC5}" destId="{73C58222-035D-4A66-9D24-384F2970C011}" srcOrd="0" destOrd="0" presId="urn:microsoft.com/office/officeart/2008/layout/AlternatingHexagons"/>
    <dgm:cxn modelId="{BB679AE4-1EF5-44C8-9DE9-F44B4BDC688B}" srcId="{A969F6F9-3FEB-4F9E-BC55-C6CACBC4FA7C}" destId="{5062C170-8D4D-4FA0-9953-27712988EAC5}" srcOrd="0" destOrd="0" parTransId="{A8F3AE98-5FF0-4E60-908A-DFD9B86760B3}" sibTransId="{B8D96B92-A909-43F8-8561-B020496849A4}"/>
    <dgm:cxn modelId="{43AF0FF7-4297-47BF-B6DE-073655D824EF}" srcId="{0AA9FE39-5A45-4400-9272-A7B96E5E4C05}" destId="{A969F6F9-3FEB-4F9E-BC55-C6CACBC4FA7C}" srcOrd="1" destOrd="0" parTransId="{EE680ABC-3D49-419C-A643-3F6B4878D052}" sibTransId="{A948E616-7188-4297-B596-002A51560D45}"/>
    <dgm:cxn modelId="{97DAF7F7-489B-44AC-8EF5-BEFF6EEEACF5}" srcId="{0AA9FE39-5A45-4400-9272-A7B96E5E4C05}" destId="{6B4EDF9C-4B48-4043-98E4-758FC74D5DF1}" srcOrd="2" destOrd="0" parTransId="{985BDE33-CC52-4087-8902-C838E2FE5F22}" sibTransId="{298C7B4C-EA2C-424B-A7A8-001166EBBA4A}"/>
    <dgm:cxn modelId="{D368A9FF-5B2A-484F-BF6C-3F9B264651E6}" type="presOf" srcId="{6B4EDF9C-4B48-4043-98E4-758FC74D5DF1}" destId="{EEE5DA1C-3D50-49E7-8125-DA91D5FF2285}" srcOrd="0" destOrd="0" presId="urn:microsoft.com/office/officeart/2008/layout/AlternatingHexagons"/>
    <dgm:cxn modelId="{0C8FEEAE-6A07-4515-B7A2-CAD74F7D13F5}" type="presParOf" srcId="{96684BF9-A466-421A-885B-3390167FDA4C}" destId="{C325BFD1-1D19-48E0-9EA8-0D2952F29931}" srcOrd="0" destOrd="0" presId="urn:microsoft.com/office/officeart/2008/layout/AlternatingHexagons"/>
    <dgm:cxn modelId="{59FCB700-EE9B-426D-BEAB-1B3C41DF4170}" type="presParOf" srcId="{C325BFD1-1D19-48E0-9EA8-0D2952F29931}" destId="{ABE9F561-7DD0-44AD-A067-0E188E687C0A}" srcOrd="0" destOrd="0" presId="urn:microsoft.com/office/officeart/2008/layout/AlternatingHexagons"/>
    <dgm:cxn modelId="{54D57CAE-28E6-46B7-AE02-F1AB416B5598}" type="presParOf" srcId="{C325BFD1-1D19-48E0-9EA8-0D2952F29931}" destId="{AFC3A6E6-CA12-48D8-84A3-817A5C40260A}" srcOrd="1" destOrd="0" presId="urn:microsoft.com/office/officeart/2008/layout/AlternatingHexagons"/>
    <dgm:cxn modelId="{09871E00-FEAF-4316-8EC3-94D27B45278F}" type="presParOf" srcId="{C325BFD1-1D19-48E0-9EA8-0D2952F29931}" destId="{78256AD8-D116-44B8-A165-D0163DF13E89}" srcOrd="2" destOrd="0" presId="urn:microsoft.com/office/officeart/2008/layout/AlternatingHexagons"/>
    <dgm:cxn modelId="{D727A533-3385-4144-BB4E-E93E2CC0E728}" type="presParOf" srcId="{C325BFD1-1D19-48E0-9EA8-0D2952F29931}" destId="{1E067FC2-AC7F-4AE7-B61D-5778A64697C4}" srcOrd="3" destOrd="0" presId="urn:microsoft.com/office/officeart/2008/layout/AlternatingHexagons"/>
    <dgm:cxn modelId="{112F518E-A456-498E-94D6-0818658ECAC6}" type="presParOf" srcId="{C325BFD1-1D19-48E0-9EA8-0D2952F29931}" destId="{F78DCD57-9451-4B6F-808F-C6D3F7518A59}" srcOrd="4" destOrd="0" presId="urn:microsoft.com/office/officeart/2008/layout/AlternatingHexagons"/>
    <dgm:cxn modelId="{83B52E19-8B22-461C-8380-4D28AF78D028}" type="presParOf" srcId="{96684BF9-A466-421A-885B-3390167FDA4C}" destId="{89FD6363-C125-4BD0-9938-EC0780986E6E}" srcOrd="1" destOrd="0" presId="urn:microsoft.com/office/officeart/2008/layout/AlternatingHexagons"/>
    <dgm:cxn modelId="{902C75B3-F9DE-4E7D-8140-82073E250820}" type="presParOf" srcId="{96684BF9-A466-421A-885B-3390167FDA4C}" destId="{2EE9CD69-62FC-493F-8EB3-9C79CE98073A}" srcOrd="2" destOrd="0" presId="urn:microsoft.com/office/officeart/2008/layout/AlternatingHexagons"/>
    <dgm:cxn modelId="{EEF16236-DBA6-4C3C-A608-C68D6809FC52}" type="presParOf" srcId="{2EE9CD69-62FC-493F-8EB3-9C79CE98073A}" destId="{F755915D-C909-4CF5-B90C-E19A6C111DA5}" srcOrd="0" destOrd="0" presId="urn:microsoft.com/office/officeart/2008/layout/AlternatingHexagons"/>
    <dgm:cxn modelId="{587C198D-25E9-422A-83CE-3C5E9C5CBF7A}" type="presParOf" srcId="{2EE9CD69-62FC-493F-8EB3-9C79CE98073A}" destId="{73C58222-035D-4A66-9D24-384F2970C011}" srcOrd="1" destOrd="0" presId="urn:microsoft.com/office/officeart/2008/layout/AlternatingHexagons"/>
    <dgm:cxn modelId="{CEFCE633-3787-43EC-AF0E-B4ECF3C54D6B}" type="presParOf" srcId="{2EE9CD69-62FC-493F-8EB3-9C79CE98073A}" destId="{0C527506-F068-42BA-AD2B-DDFAE4ABD596}" srcOrd="2" destOrd="0" presId="urn:microsoft.com/office/officeart/2008/layout/AlternatingHexagons"/>
    <dgm:cxn modelId="{8635383A-E1D0-4560-9F07-32FBBFBC956B}" type="presParOf" srcId="{2EE9CD69-62FC-493F-8EB3-9C79CE98073A}" destId="{F73FE87C-3098-4B82-AE1F-A912FFFD18A2}" srcOrd="3" destOrd="0" presId="urn:microsoft.com/office/officeart/2008/layout/AlternatingHexagons"/>
    <dgm:cxn modelId="{26C1D000-C924-48BD-919D-50CA2A7A1923}" type="presParOf" srcId="{2EE9CD69-62FC-493F-8EB3-9C79CE98073A}" destId="{8BB40A95-4D78-47AC-AC1F-BD8F2F0D0D32}" srcOrd="4" destOrd="0" presId="urn:microsoft.com/office/officeart/2008/layout/AlternatingHexagons"/>
    <dgm:cxn modelId="{C6E7FD46-ADB1-4AC8-9667-595DF2B508CE}" type="presParOf" srcId="{96684BF9-A466-421A-885B-3390167FDA4C}" destId="{E4DFC174-8DFF-4610-8C40-99EA56DC61E4}" srcOrd="3" destOrd="0" presId="urn:microsoft.com/office/officeart/2008/layout/AlternatingHexagons"/>
    <dgm:cxn modelId="{0910FEB4-4543-4AC0-870E-87B51E849E81}" type="presParOf" srcId="{96684BF9-A466-421A-885B-3390167FDA4C}" destId="{372D478E-59DC-47AA-A16E-C13B66104667}" srcOrd="4" destOrd="0" presId="urn:microsoft.com/office/officeart/2008/layout/AlternatingHexagons"/>
    <dgm:cxn modelId="{425D178D-CE1C-44F1-8ACB-EC7BF553B5DB}" type="presParOf" srcId="{372D478E-59DC-47AA-A16E-C13B66104667}" destId="{EEE5DA1C-3D50-49E7-8125-DA91D5FF2285}" srcOrd="0" destOrd="0" presId="urn:microsoft.com/office/officeart/2008/layout/AlternatingHexagons"/>
    <dgm:cxn modelId="{50F1018A-C5ED-492E-B54B-E9779646B15C}" type="presParOf" srcId="{372D478E-59DC-47AA-A16E-C13B66104667}" destId="{71756928-41DF-4E98-A8DD-1B012238480F}" srcOrd="1" destOrd="0" presId="urn:microsoft.com/office/officeart/2008/layout/AlternatingHexagons"/>
    <dgm:cxn modelId="{8F01351B-1F64-42EC-A1BB-9EA10658B1E6}" type="presParOf" srcId="{372D478E-59DC-47AA-A16E-C13B66104667}" destId="{10424510-366D-448B-8768-44EDF3AE2334}" srcOrd="2" destOrd="0" presId="urn:microsoft.com/office/officeart/2008/layout/AlternatingHexagons"/>
    <dgm:cxn modelId="{86BA2E76-4647-4116-8320-D898DF267FA5}" type="presParOf" srcId="{372D478E-59DC-47AA-A16E-C13B66104667}" destId="{BCCF90AE-BEB1-4332-B4A7-3C9A3B453C0B}" srcOrd="3" destOrd="0" presId="urn:microsoft.com/office/officeart/2008/layout/AlternatingHexagons"/>
    <dgm:cxn modelId="{B41DFCEF-15AE-4C50-91D9-021E06F71FC2}" type="presParOf" srcId="{372D478E-59DC-47AA-A16E-C13B66104667}" destId="{9278D803-AA36-4B4F-BF81-7FDA492352B7}"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69341C7-7395-44BB-AA47-0F9BB95B809B}" type="doc">
      <dgm:prSet loTypeId="urn:microsoft.com/office/officeart/2005/8/layout/orgChart1" loCatId="hierarchy" qsTypeId="urn:microsoft.com/office/officeart/2005/8/quickstyle/simple1" qsCatId="simple" csTypeId="urn:microsoft.com/office/officeart/2005/8/colors/accent3_2" csCatId="accent3"/>
      <dgm:spPr/>
      <dgm:t>
        <a:bodyPr/>
        <a:lstStyle/>
        <a:p>
          <a:endParaRPr lang="es-ES"/>
        </a:p>
      </dgm:t>
    </dgm:pt>
    <dgm:pt modelId="{3C027CCE-ED53-4C8B-9690-484193C890EF}">
      <dgm:prSet/>
      <dgm:spPr/>
      <dgm:t>
        <a:bodyPr/>
        <a:lstStyle/>
        <a:p>
          <a:pPr rtl="0"/>
          <a:r>
            <a:rPr lang="es-ES" dirty="0"/>
            <a:t>Sería necesario trabajar 25 palabras nuevas a la semana para que los alumnos aprendan 400 palabras al año (</a:t>
          </a:r>
          <a:r>
            <a:rPr lang="es-ES" dirty="0" err="1"/>
            <a:t>Biemiller</a:t>
          </a:r>
          <a:r>
            <a:rPr lang="es-ES" dirty="0"/>
            <a:t> y </a:t>
          </a:r>
          <a:r>
            <a:rPr lang="es-ES" dirty="0" err="1"/>
            <a:t>Boote</a:t>
          </a:r>
          <a:r>
            <a:rPr lang="es-ES" dirty="0"/>
            <a:t> ,2006).</a:t>
          </a:r>
        </a:p>
      </dgm:t>
    </dgm:pt>
    <dgm:pt modelId="{24052816-F234-4223-B07D-76ABB95C6ACF}" type="parTrans" cxnId="{B8B1F8E2-6D96-4733-851C-C31C1F6FB897}">
      <dgm:prSet/>
      <dgm:spPr/>
      <dgm:t>
        <a:bodyPr/>
        <a:lstStyle/>
        <a:p>
          <a:endParaRPr lang="es-ES"/>
        </a:p>
      </dgm:t>
    </dgm:pt>
    <dgm:pt modelId="{5F6D83CA-3368-44B3-A006-105BAA2E630C}" type="sibTrans" cxnId="{B8B1F8E2-6D96-4733-851C-C31C1F6FB897}">
      <dgm:prSet/>
      <dgm:spPr/>
      <dgm:t>
        <a:bodyPr/>
        <a:lstStyle/>
        <a:p>
          <a:endParaRPr lang="es-ES"/>
        </a:p>
      </dgm:t>
    </dgm:pt>
    <dgm:pt modelId="{5C5CD2AE-3D4C-46F8-A1F0-F05606D6DFDD}" type="pres">
      <dgm:prSet presAssocID="{769341C7-7395-44BB-AA47-0F9BB95B809B}" presName="hierChild1" presStyleCnt="0">
        <dgm:presLayoutVars>
          <dgm:orgChart val="1"/>
          <dgm:chPref val="1"/>
          <dgm:dir/>
          <dgm:animOne val="branch"/>
          <dgm:animLvl val="lvl"/>
          <dgm:resizeHandles/>
        </dgm:presLayoutVars>
      </dgm:prSet>
      <dgm:spPr/>
    </dgm:pt>
    <dgm:pt modelId="{57A6E1A6-4932-4D70-9031-007894ED2A2A}" type="pres">
      <dgm:prSet presAssocID="{3C027CCE-ED53-4C8B-9690-484193C890EF}" presName="hierRoot1" presStyleCnt="0">
        <dgm:presLayoutVars>
          <dgm:hierBranch val="init"/>
        </dgm:presLayoutVars>
      </dgm:prSet>
      <dgm:spPr/>
    </dgm:pt>
    <dgm:pt modelId="{BAA17424-835F-435A-8E1A-1A39E135F284}" type="pres">
      <dgm:prSet presAssocID="{3C027CCE-ED53-4C8B-9690-484193C890EF}" presName="rootComposite1" presStyleCnt="0"/>
      <dgm:spPr/>
    </dgm:pt>
    <dgm:pt modelId="{F8A55C28-E59D-4186-8859-4A626E2D5C45}" type="pres">
      <dgm:prSet presAssocID="{3C027CCE-ED53-4C8B-9690-484193C890EF}" presName="rootText1" presStyleLbl="node0" presStyleIdx="0" presStyleCnt="1">
        <dgm:presLayoutVars>
          <dgm:chPref val="3"/>
        </dgm:presLayoutVars>
      </dgm:prSet>
      <dgm:spPr/>
    </dgm:pt>
    <dgm:pt modelId="{C54AED89-D5C3-4C37-A94E-25662EED7225}" type="pres">
      <dgm:prSet presAssocID="{3C027CCE-ED53-4C8B-9690-484193C890EF}" presName="rootConnector1" presStyleLbl="node1" presStyleIdx="0" presStyleCnt="0"/>
      <dgm:spPr/>
    </dgm:pt>
    <dgm:pt modelId="{252857B4-58DF-41DB-8D2B-81C6170C745C}" type="pres">
      <dgm:prSet presAssocID="{3C027CCE-ED53-4C8B-9690-484193C890EF}" presName="hierChild2" presStyleCnt="0"/>
      <dgm:spPr/>
    </dgm:pt>
    <dgm:pt modelId="{A7A463F7-B5F8-4528-9AFB-94B7DF6EC7BE}" type="pres">
      <dgm:prSet presAssocID="{3C027CCE-ED53-4C8B-9690-484193C890EF}" presName="hierChild3" presStyleCnt="0"/>
      <dgm:spPr/>
    </dgm:pt>
  </dgm:ptLst>
  <dgm:cxnLst>
    <dgm:cxn modelId="{68ECB67A-AAF5-4A8E-A827-86EEC4C10DE8}" type="presOf" srcId="{769341C7-7395-44BB-AA47-0F9BB95B809B}" destId="{5C5CD2AE-3D4C-46F8-A1F0-F05606D6DFDD}" srcOrd="0" destOrd="0" presId="urn:microsoft.com/office/officeart/2005/8/layout/orgChart1"/>
    <dgm:cxn modelId="{B4E0807F-5277-4C47-83A5-1D37346AB78E}" type="presOf" srcId="{3C027CCE-ED53-4C8B-9690-484193C890EF}" destId="{C54AED89-D5C3-4C37-A94E-25662EED7225}" srcOrd="1" destOrd="0" presId="urn:microsoft.com/office/officeart/2005/8/layout/orgChart1"/>
    <dgm:cxn modelId="{B8B1F8E2-6D96-4733-851C-C31C1F6FB897}" srcId="{769341C7-7395-44BB-AA47-0F9BB95B809B}" destId="{3C027CCE-ED53-4C8B-9690-484193C890EF}" srcOrd="0" destOrd="0" parTransId="{24052816-F234-4223-B07D-76ABB95C6ACF}" sibTransId="{5F6D83CA-3368-44B3-A006-105BAA2E630C}"/>
    <dgm:cxn modelId="{C4DF8CE6-A1D4-4523-96AA-65A551207242}" type="presOf" srcId="{3C027CCE-ED53-4C8B-9690-484193C890EF}" destId="{F8A55C28-E59D-4186-8859-4A626E2D5C45}" srcOrd="0" destOrd="0" presId="urn:microsoft.com/office/officeart/2005/8/layout/orgChart1"/>
    <dgm:cxn modelId="{BB3D4EF1-1924-426F-ACD6-17DAD318C73F}" type="presParOf" srcId="{5C5CD2AE-3D4C-46F8-A1F0-F05606D6DFDD}" destId="{57A6E1A6-4932-4D70-9031-007894ED2A2A}" srcOrd="0" destOrd="0" presId="urn:microsoft.com/office/officeart/2005/8/layout/orgChart1"/>
    <dgm:cxn modelId="{60727689-3B36-40E1-864C-68C55BA2F4DC}" type="presParOf" srcId="{57A6E1A6-4932-4D70-9031-007894ED2A2A}" destId="{BAA17424-835F-435A-8E1A-1A39E135F284}" srcOrd="0" destOrd="0" presId="urn:microsoft.com/office/officeart/2005/8/layout/orgChart1"/>
    <dgm:cxn modelId="{943B46D9-1987-4510-8195-AEFB8F22BFF8}" type="presParOf" srcId="{BAA17424-835F-435A-8E1A-1A39E135F284}" destId="{F8A55C28-E59D-4186-8859-4A626E2D5C45}" srcOrd="0" destOrd="0" presId="urn:microsoft.com/office/officeart/2005/8/layout/orgChart1"/>
    <dgm:cxn modelId="{404AD2D2-BA85-41D8-AF57-073C1A328E0F}" type="presParOf" srcId="{BAA17424-835F-435A-8E1A-1A39E135F284}" destId="{C54AED89-D5C3-4C37-A94E-25662EED7225}" srcOrd="1" destOrd="0" presId="urn:microsoft.com/office/officeart/2005/8/layout/orgChart1"/>
    <dgm:cxn modelId="{A080B9D1-170B-4797-8650-15C07382B77B}" type="presParOf" srcId="{57A6E1A6-4932-4D70-9031-007894ED2A2A}" destId="{252857B4-58DF-41DB-8D2B-81C6170C745C}" srcOrd="1" destOrd="0" presId="urn:microsoft.com/office/officeart/2005/8/layout/orgChart1"/>
    <dgm:cxn modelId="{FA1C8B65-1840-4B90-960D-7A785B46854E}" type="presParOf" srcId="{57A6E1A6-4932-4D70-9031-007894ED2A2A}" destId="{A7A463F7-B5F8-4528-9AFB-94B7DF6EC7B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146B192-80EC-4CCD-8AAB-3C0267A9DB69}" type="doc">
      <dgm:prSet loTypeId="urn:microsoft.com/office/officeart/2008/layout/LinedList" loCatId="list" qsTypeId="urn:microsoft.com/office/officeart/2005/8/quickstyle/simple1" qsCatId="simple" csTypeId="urn:microsoft.com/office/officeart/2005/8/colors/colorful3" csCatId="colorful" phldr="1"/>
      <dgm:spPr/>
      <dgm:t>
        <a:bodyPr/>
        <a:lstStyle/>
        <a:p>
          <a:endParaRPr lang="es-EC"/>
        </a:p>
      </dgm:t>
    </dgm:pt>
    <dgm:pt modelId="{78DA14B1-8EEC-4443-A35E-2FBA38D0BEB0}">
      <dgm:prSet custT="1"/>
      <dgm:spPr/>
      <dgm:t>
        <a:bodyPr/>
        <a:lstStyle/>
        <a:p>
          <a:pPr rtl="0"/>
          <a:r>
            <a:rPr lang="es-EC" sz="1800" dirty="0"/>
            <a:t>Procesos innecesarios para la comprensión, pero determinantes, puesto que de estos depende que el lector ponga en marcha los procesos que si son determinantes para comprender.</a:t>
          </a:r>
        </a:p>
      </dgm:t>
    </dgm:pt>
    <dgm:pt modelId="{54D1E7FA-B04F-455C-93C0-137E0FDBB41E}" type="parTrans" cxnId="{2A9D2F68-E1E4-4ACA-9081-5C254E005016}">
      <dgm:prSet/>
      <dgm:spPr/>
      <dgm:t>
        <a:bodyPr/>
        <a:lstStyle/>
        <a:p>
          <a:endParaRPr lang="es-EC"/>
        </a:p>
      </dgm:t>
    </dgm:pt>
    <dgm:pt modelId="{F318C70C-0408-4A56-815B-43B4BD6B31FE}" type="sibTrans" cxnId="{2A9D2F68-E1E4-4ACA-9081-5C254E005016}">
      <dgm:prSet/>
      <dgm:spPr/>
      <dgm:t>
        <a:bodyPr/>
        <a:lstStyle/>
        <a:p>
          <a:endParaRPr lang="es-EC"/>
        </a:p>
      </dgm:t>
    </dgm:pt>
    <dgm:pt modelId="{0E5937EC-AFE1-4B82-AF38-AA078E83506C}">
      <dgm:prSet/>
      <dgm:spPr/>
      <dgm:t>
        <a:bodyPr/>
        <a:lstStyle/>
        <a:p>
          <a:pPr rtl="0"/>
          <a:r>
            <a:rPr lang="es-EC"/>
            <a:t>La motivación </a:t>
          </a:r>
        </a:p>
      </dgm:t>
    </dgm:pt>
    <dgm:pt modelId="{6CB0A2F6-E1DC-4754-AFFC-AEC30CC45401}" type="parTrans" cxnId="{D598D472-3E36-45BE-93B1-2646A4982797}">
      <dgm:prSet/>
      <dgm:spPr/>
      <dgm:t>
        <a:bodyPr/>
        <a:lstStyle/>
        <a:p>
          <a:endParaRPr lang="es-EC"/>
        </a:p>
      </dgm:t>
    </dgm:pt>
    <dgm:pt modelId="{20A1AC25-C2A4-404D-82BF-703D4ADD6FF9}" type="sibTrans" cxnId="{D598D472-3E36-45BE-93B1-2646A4982797}">
      <dgm:prSet/>
      <dgm:spPr/>
      <dgm:t>
        <a:bodyPr/>
        <a:lstStyle/>
        <a:p>
          <a:endParaRPr lang="es-EC"/>
        </a:p>
      </dgm:t>
    </dgm:pt>
    <dgm:pt modelId="{0C516F13-04EB-4387-8B68-BB2014E1CD0A}">
      <dgm:prSet/>
      <dgm:spPr/>
      <dgm:t>
        <a:bodyPr/>
        <a:lstStyle/>
        <a:p>
          <a:pPr rtl="0"/>
          <a:r>
            <a:rPr lang="es-EC"/>
            <a:t>Las expectativas y creencias epistemológicas del lector</a:t>
          </a:r>
        </a:p>
      </dgm:t>
    </dgm:pt>
    <dgm:pt modelId="{E5378161-3AC7-41E2-9AA2-81A464281362}" type="parTrans" cxnId="{F853A955-5EE8-40A6-8431-BD8B50101274}">
      <dgm:prSet/>
      <dgm:spPr/>
      <dgm:t>
        <a:bodyPr/>
        <a:lstStyle/>
        <a:p>
          <a:endParaRPr lang="es-EC"/>
        </a:p>
      </dgm:t>
    </dgm:pt>
    <dgm:pt modelId="{478BBE7B-94B7-4731-947F-D63C7FD22280}" type="sibTrans" cxnId="{F853A955-5EE8-40A6-8431-BD8B50101274}">
      <dgm:prSet/>
      <dgm:spPr/>
      <dgm:t>
        <a:bodyPr/>
        <a:lstStyle/>
        <a:p>
          <a:endParaRPr lang="es-EC"/>
        </a:p>
      </dgm:t>
    </dgm:pt>
    <dgm:pt modelId="{352CB304-75C5-487D-A3F2-815F5C566FDE}">
      <dgm:prSet/>
      <dgm:spPr/>
      <dgm:t>
        <a:bodyPr/>
        <a:lstStyle/>
        <a:p>
          <a:pPr rtl="0"/>
          <a:r>
            <a:rPr lang="es-EC"/>
            <a:t>Objetivos </a:t>
          </a:r>
        </a:p>
      </dgm:t>
    </dgm:pt>
    <dgm:pt modelId="{B2C6824D-9DAA-4AD8-8389-607FB8521A38}" type="parTrans" cxnId="{92867915-85BD-44AE-9290-AFB68B6BE114}">
      <dgm:prSet/>
      <dgm:spPr/>
      <dgm:t>
        <a:bodyPr/>
        <a:lstStyle/>
        <a:p>
          <a:endParaRPr lang="es-EC"/>
        </a:p>
      </dgm:t>
    </dgm:pt>
    <dgm:pt modelId="{00A1795E-E53F-4DF4-A5A2-360CC8676D2F}" type="sibTrans" cxnId="{92867915-85BD-44AE-9290-AFB68B6BE114}">
      <dgm:prSet/>
      <dgm:spPr/>
      <dgm:t>
        <a:bodyPr/>
        <a:lstStyle/>
        <a:p>
          <a:endParaRPr lang="es-EC"/>
        </a:p>
      </dgm:t>
    </dgm:pt>
    <dgm:pt modelId="{0FBA9F47-4D6F-4542-AB6A-78262295851B}">
      <dgm:prSet/>
      <dgm:spPr/>
      <dgm:t>
        <a:bodyPr/>
        <a:lstStyle/>
        <a:p>
          <a:pPr rtl="0"/>
          <a:r>
            <a:rPr lang="es-EC"/>
            <a:t>Intereses</a:t>
          </a:r>
        </a:p>
      </dgm:t>
    </dgm:pt>
    <dgm:pt modelId="{DC3D6608-B9CF-4CAE-B7A1-E67CD48DA579}" type="parTrans" cxnId="{423EEDE3-B19C-424B-9953-56DBF1EFF510}">
      <dgm:prSet/>
      <dgm:spPr/>
      <dgm:t>
        <a:bodyPr/>
        <a:lstStyle/>
        <a:p>
          <a:endParaRPr lang="es-EC"/>
        </a:p>
      </dgm:t>
    </dgm:pt>
    <dgm:pt modelId="{4C0CA038-F1BC-4758-851F-3D03FFAB15FE}" type="sibTrans" cxnId="{423EEDE3-B19C-424B-9953-56DBF1EFF510}">
      <dgm:prSet/>
      <dgm:spPr/>
      <dgm:t>
        <a:bodyPr/>
        <a:lstStyle/>
        <a:p>
          <a:endParaRPr lang="es-EC"/>
        </a:p>
      </dgm:t>
    </dgm:pt>
    <dgm:pt modelId="{43E46BE7-F7B7-4462-B7DD-5508C4FF6D72}" type="pres">
      <dgm:prSet presAssocID="{F146B192-80EC-4CCD-8AAB-3C0267A9DB69}" presName="vert0" presStyleCnt="0">
        <dgm:presLayoutVars>
          <dgm:dir/>
          <dgm:animOne val="branch"/>
          <dgm:animLvl val="lvl"/>
        </dgm:presLayoutVars>
      </dgm:prSet>
      <dgm:spPr/>
    </dgm:pt>
    <dgm:pt modelId="{4C70482A-A6AE-4D0D-9FF5-AD7AD85A15AE}" type="pres">
      <dgm:prSet presAssocID="{78DA14B1-8EEC-4443-A35E-2FBA38D0BEB0}" presName="thickLine" presStyleLbl="alignNode1" presStyleIdx="0" presStyleCnt="5"/>
      <dgm:spPr/>
    </dgm:pt>
    <dgm:pt modelId="{5ECC15B6-E827-4C31-BA6E-94F955894F8F}" type="pres">
      <dgm:prSet presAssocID="{78DA14B1-8EEC-4443-A35E-2FBA38D0BEB0}" presName="horz1" presStyleCnt="0"/>
      <dgm:spPr/>
    </dgm:pt>
    <dgm:pt modelId="{0D212A74-7EE3-4D15-8748-56E6B15A0043}" type="pres">
      <dgm:prSet presAssocID="{78DA14B1-8EEC-4443-A35E-2FBA38D0BEB0}" presName="tx1" presStyleLbl="revTx" presStyleIdx="0" presStyleCnt="5"/>
      <dgm:spPr/>
    </dgm:pt>
    <dgm:pt modelId="{5A2AD8D3-9502-43B3-9CC4-CF9E0ADD6C61}" type="pres">
      <dgm:prSet presAssocID="{78DA14B1-8EEC-4443-A35E-2FBA38D0BEB0}" presName="vert1" presStyleCnt="0"/>
      <dgm:spPr/>
    </dgm:pt>
    <dgm:pt modelId="{969FCCCC-EB04-45EC-9118-EE737496AE00}" type="pres">
      <dgm:prSet presAssocID="{0E5937EC-AFE1-4B82-AF38-AA078E83506C}" presName="thickLine" presStyleLbl="alignNode1" presStyleIdx="1" presStyleCnt="5"/>
      <dgm:spPr/>
    </dgm:pt>
    <dgm:pt modelId="{6F330CF5-EF41-4BF7-BAC2-26179C5A86B0}" type="pres">
      <dgm:prSet presAssocID="{0E5937EC-AFE1-4B82-AF38-AA078E83506C}" presName="horz1" presStyleCnt="0"/>
      <dgm:spPr/>
    </dgm:pt>
    <dgm:pt modelId="{24188D2E-2B86-4CBA-90F9-FB0D19D2CE2E}" type="pres">
      <dgm:prSet presAssocID="{0E5937EC-AFE1-4B82-AF38-AA078E83506C}" presName="tx1" presStyleLbl="revTx" presStyleIdx="1" presStyleCnt="5"/>
      <dgm:spPr/>
    </dgm:pt>
    <dgm:pt modelId="{F48E6D49-2815-4AFB-B809-EED4902AF529}" type="pres">
      <dgm:prSet presAssocID="{0E5937EC-AFE1-4B82-AF38-AA078E83506C}" presName="vert1" presStyleCnt="0"/>
      <dgm:spPr/>
    </dgm:pt>
    <dgm:pt modelId="{3E62EF59-2CE6-46C8-89A3-7E0DA588EA97}" type="pres">
      <dgm:prSet presAssocID="{0C516F13-04EB-4387-8B68-BB2014E1CD0A}" presName="thickLine" presStyleLbl="alignNode1" presStyleIdx="2" presStyleCnt="5"/>
      <dgm:spPr/>
    </dgm:pt>
    <dgm:pt modelId="{94269388-9D85-4EB6-BC48-72DE812B4A8F}" type="pres">
      <dgm:prSet presAssocID="{0C516F13-04EB-4387-8B68-BB2014E1CD0A}" presName="horz1" presStyleCnt="0"/>
      <dgm:spPr/>
    </dgm:pt>
    <dgm:pt modelId="{3583E6BB-D16D-4F92-9037-E0558FAB599D}" type="pres">
      <dgm:prSet presAssocID="{0C516F13-04EB-4387-8B68-BB2014E1CD0A}" presName="tx1" presStyleLbl="revTx" presStyleIdx="2" presStyleCnt="5"/>
      <dgm:spPr/>
    </dgm:pt>
    <dgm:pt modelId="{A2395725-2EA0-4909-B917-ABE63C57189B}" type="pres">
      <dgm:prSet presAssocID="{0C516F13-04EB-4387-8B68-BB2014E1CD0A}" presName="vert1" presStyleCnt="0"/>
      <dgm:spPr/>
    </dgm:pt>
    <dgm:pt modelId="{83E78B40-04C5-4FD7-81DE-3E28B6737B72}" type="pres">
      <dgm:prSet presAssocID="{352CB304-75C5-487D-A3F2-815F5C566FDE}" presName="thickLine" presStyleLbl="alignNode1" presStyleIdx="3" presStyleCnt="5"/>
      <dgm:spPr/>
    </dgm:pt>
    <dgm:pt modelId="{32AB18DF-47F3-42D5-B5FC-C6415E1E62CA}" type="pres">
      <dgm:prSet presAssocID="{352CB304-75C5-487D-A3F2-815F5C566FDE}" presName="horz1" presStyleCnt="0"/>
      <dgm:spPr/>
    </dgm:pt>
    <dgm:pt modelId="{2D425D8A-5D21-42C2-8E6D-9EE475104D59}" type="pres">
      <dgm:prSet presAssocID="{352CB304-75C5-487D-A3F2-815F5C566FDE}" presName="tx1" presStyleLbl="revTx" presStyleIdx="3" presStyleCnt="5"/>
      <dgm:spPr/>
    </dgm:pt>
    <dgm:pt modelId="{A23045DC-9E89-4BCA-A0E1-0BDCE154A035}" type="pres">
      <dgm:prSet presAssocID="{352CB304-75C5-487D-A3F2-815F5C566FDE}" presName="vert1" presStyleCnt="0"/>
      <dgm:spPr/>
    </dgm:pt>
    <dgm:pt modelId="{6BFB0C08-2FAE-4285-A81F-02514F2C0A2B}" type="pres">
      <dgm:prSet presAssocID="{0FBA9F47-4D6F-4542-AB6A-78262295851B}" presName="thickLine" presStyleLbl="alignNode1" presStyleIdx="4" presStyleCnt="5"/>
      <dgm:spPr/>
    </dgm:pt>
    <dgm:pt modelId="{A2CFEB8E-EE6C-4EB6-A465-CDAE6C9E0EBD}" type="pres">
      <dgm:prSet presAssocID="{0FBA9F47-4D6F-4542-AB6A-78262295851B}" presName="horz1" presStyleCnt="0"/>
      <dgm:spPr/>
    </dgm:pt>
    <dgm:pt modelId="{E7AB602B-EA85-4CEF-B2C7-4C986568622F}" type="pres">
      <dgm:prSet presAssocID="{0FBA9F47-4D6F-4542-AB6A-78262295851B}" presName="tx1" presStyleLbl="revTx" presStyleIdx="4" presStyleCnt="5"/>
      <dgm:spPr/>
    </dgm:pt>
    <dgm:pt modelId="{D3E82AF1-D5D2-4FCC-96F9-BD2D45B8D5E9}" type="pres">
      <dgm:prSet presAssocID="{0FBA9F47-4D6F-4542-AB6A-78262295851B}" presName="vert1" presStyleCnt="0"/>
      <dgm:spPr/>
    </dgm:pt>
  </dgm:ptLst>
  <dgm:cxnLst>
    <dgm:cxn modelId="{92867915-85BD-44AE-9290-AFB68B6BE114}" srcId="{F146B192-80EC-4CCD-8AAB-3C0267A9DB69}" destId="{352CB304-75C5-487D-A3F2-815F5C566FDE}" srcOrd="3" destOrd="0" parTransId="{B2C6824D-9DAA-4AD8-8389-607FB8521A38}" sibTransId="{00A1795E-E53F-4DF4-A5A2-360CC8676D2F}"/>
    <dgm:cxn modelId="{A290A623-E9F9-44E9-AEDA-B2DEAC17A6BD}" type="presOf" srcId="{0E5937EC-AFE1-4B82-AF38-AA078E83506C}" destId="{24188D2E-2B86-4CBA-90F9-FB0D19D2CE2E}" srcOrd="0" destOrd="0" presId="urn:microsoft.com/office/officeart/2008/layout/LinedList"/>
    <dgm:cxn modelId="{6CC1DB47-85E0-4DCE-AFF6-1778614C1FD1}" type="presOf" srcId="{0C516F13-04EB-4387-8B68-BB2014E1CD0A}" destId="{3583E6BB-D16D-4F92-9037-E0558FAB599D}" srcOrd="0" destOrd="0" presId="urn:microsoft.com/office/officeart/2008/layout/LinedList"/>
    <dgm:cxn modelId="{2A9D2F68-E1E4-4ACA-9081-5C254E005016}" srcId="{F146B192-80EC-4CCD-8AAB-3C0267A9DB69}" destId="{78DA14B1-8EEC-4443-A35E-2FBA38D0BEB0}" srcOrd="0" destOrd="0" parTransId="{54D1E7FA-B04F-455C-93C0-137E0FDBB41E}" sibTransId="{F318C70C-0408-4A56-815B-43B4BD6B31FE}"/>
    <dgm:cxn modelId="{1696576F-E4E9-490C-BC7F-27A659B7DA42}" type="presOf" srcId="{F146B192-80EC-4CCD-8AAB-3C0267A9DB69}" destId="{43E46BE7-F7B7-4462-B7DD-5508C4FF6D72}" srcOrd="0" destOrd="0" presId="urn:microsoft.com/office/officeart/2008/layout/LinedList"/>
    <dgm:cxn modelId="{D598D472-3E36-45BE-93B1-2646A4982797}" srcId="{F146B192-80EC-4CCD-8AAB-3C0267A9DB69}" destId="{0E5937EC-AFE1-4B82-AF38-AA078E83506C}" srcOrd="1" destOrd="0" parTransId="{6CB0A2F6-E1DC-4754-AFFC-AEC30CC45401}" sibTransId="{20A1AC25-C2A4-404D-82BF-703D4ADD6FF9}"/>
    <dgm:cxn modelId="{F853A955-5EE8-40A6-8431-BD8B50101274}" srcId="{F146B192-80EC-4CCD-8AAB-3C0267A9DB69}" destId="{0C516F13-04EB-4387-8B68-BB2014E1CD0A}" srcOrd="2" destOrd="0" parTransId="{E5378161-3AC7-41E2-9AA2-81A464281362}" sibTransId="{478BBE7B-94B7-4731-947F-D63C7FD22280}"/>
    <dgm:cxn modelId="{FED14E7D-529C-45F9-AD0D-91C2CED88559}" type="presOf" srcId="{78DA14B1-8EEC-4443-A35E-2FBA38D0BEB0}" destId="{0D212A74-7EE3-4D15-8748-56E6B15A0043}" srcOrd="0" destOrd="0" presId="urn:microsoft.com/office/officeart/2008/layout/LinedList"/>
    <dgm:cxn modelId="{4AF9F383-B01F-4061-91B3-AE0D965914AE}" type="presOf" srcId="{0FBA9F47-4D6F-4542-AB6A-78262295851B}" destId="{E7AB602B-EA85-4CEF-B2C7-4C986568622F}" srcOrd="0" destOrd="0" presId="urn:microsoft.com/office/officeart/2008/layout/LinedList"/>
    <dgm:cxn modelId="{2B20E8AB-A9DF-4A93-94C1-54D316CF95AA}" type="presOf" srcId="{352CB304-75C5-487D-A3F2-815F5C566FDE}" destId="{2D425D8A-5D21-42C2-8E6D-9EE475104D59}" srcOrd="0" destOrd="0" presId="urn:microsoft.com/office/officeart/2008/layout/LinedList"/>
    <dgm:cxn modelId="{423EEDE3-B19C-424B-9953-56DBF1EFF510}" srcId="{F146B192-80EC-4CCD-8AAB-3C0267A9DB69}" destId="{0FBA9F47-4D6F-4542-AB6A-78262295851B}" srcOrd="4" destOrd="0" parTransId="{DC3D6608-B9CF-4CAE-B7A1-E67CD48DA579}" sibTransId="{4C0CA038-F1BC-4758-851F-3D03FFAB15FE}"/>
    <dgm:cxn modelId="{02BD0F32-DD88-4E1F-A712-F44CCC20A57C}" type="presParOf" srcId="{43E46BE7-F7B7-4462-B7DD-5508C4FF6D72}" destId="{4C70482A-A6AE-4D0D-9FF5-AD7AD85A15AE}" srcOrd="0" destOrd="0" presId="urn:microsoft.com/office/officeart/2008/layout/LinedList"/>
    <dgm:cxn modelId="{C085D1E8-1893-4FD1-A0DE-58FEC39909D0}" type="presParOf" srcId="{43E46BE7-F7B7-4462-B7DD-5508C4FF6D72}" destId="{5ECC15B6-E827-4C31-BA6E-94F955894F8F}" srcOrd="1" destOrd="0" presId="urn:microsoft.com/office/officeart/2008/layout/LinedList"/>
    <dgm:cxn modelId="{4ADB2300-0DC2-482A-97D6-06300FAC13A1}" type="presParOf" srcId="{5ECC15B6-E827-4C31-BA6E-94F955894F8F}" destId="{0D212A74-7EE3-4D15-8748-56E6B15A0043}" srcOrd="0" destOrd="0" presId="urn:microsoft.com/office/officeart/2008/layout/LinedList"/>
    <dgm:cxn modelId="{10CB78FE-C495-41A2-B8B9-1AFF9D8783A6}" type="presParOf" srcId="{5ECC15B6-E827-4C31-BA6E-94F955894F8F}" destId="{5A2AD8D3-9502-43B3-9CC4-CF9E0ADD6C61}" srcOrd="1" destOrd="0" presId="urn:microsoft.com/office/officeart/2008/layout/LinedList"/>
    <dgm:cxn modelId="{7531FEE2-CE2A-4468-A7DC-D20DDECC033B}" type="presParOf" srcId="{43E46BE7-F7B7-4462-B7DD-5508C4FF6D72}" destId="{969FCCCC-EB04-45EC-9118-EE737496AE00}" srcOrd="2" destOrd="0" presId="urn:microsoft.com/office/officeart/2008/layout/LinedList"/>
    <dgm:cxn modelId="{E9477292-4322-4EDD-A110-2A57F5A437A2}" type="presParOf" srcId="{43E46BE7-F7B7-4462-B7DD-5508C4FF6D72}" destId="{6F330CF5-EF41-4BF7-BAC2-26179C5A86B0}" srcOrd="3" destOrd="0" presId="urn:microsoft.com/office/officeart/2008/layout/LinedList"/>
    <dgm:cxn modelId="{AC09276E-5DA1-4DBB-8F22-D0D2E2F6EA60}" type="presParOf" srcId="{6F330CF5-EF41-4BF7-BAC2-26179C5A86B0}" destId="{24188D2E-2B86-4CBA-90F9-FB0D19D2CE2E}" srcOrd="0" destOrd="0" presId="urn:microsoft.com/office/officeart/2008/layout/LinedList"/>
    <dgm:cxn modelId="{DC24882D-CD0E-4B34-B042-57112268F053}" type="presParOf" srcId="{6F330CF5-EF41-4BF7-BAC2-26179C5A86B0}" destId="{F48E6D49-2815-4AFB-B809-EED4902AF529}" srcOrd="1" destOrd="0" presId="urn:microsoft.com/office/officeart/2008/layout/LinedList"/>
    <dgm:cxn modelId="{20300CCA-3103-44C9-BFD5-904BFE4EBD3A}" type="presParOf" srcId="{43E46BE7-F7B7-4462-B7DD-5508C4FF6D72}" destId="{3E62EF59-2CE6-46C8-89A3-7E0DA588EA97}" srcOrd="4" destOrd="0" presId="urn:microsoft.com/office/officeart/2008/layout/LinedList"/>
    <dgm:cxn modelId="{AE510319-2FFA-4FEC-9E3D-4A18138E7DD7}" type="presParOf" srcId="{43E46BE7-F7B7-4462-B7DD-5508C4FF6D72}" destId="{94269388-9D85-4EB6-BC48-72DE812B4A8F}" srcOrd="5" destOrd="0" presId="urn:microsoft.com/office/officeart/2008/layout/LinedList"/>
    <dgm:cxn modelId="{5F3CBF10-49A3-4D44-BBCC-E1791ECE2186}" type="presParOf" srcId="{94269388-9D85-4EB6-BC48-72DE812B4A8F}" destId="{3583E6BB-D16D-4F92-9037-E0558FAB599D}" srcOrd="0" destOrd="0" presId="urn:microsoft.com/office/officeart/2008/layout/LinedList"/>
    <dgm:cxn modelId="{89EC8FD2-3F8B-49CE-8214-83368F5BCA0B}" type="presParOf" srcId="{94269388-9D85-4EB6-BC48-72DE812B4A8F}" destId="{A2395725-2EA0-4909-B917-ABE63C57189B}" srcOrd="1" destOrd="0" presId="urn:microsoft.com/office/officeart/2008/layout/LinedList"/>
    <dgm:cxn modelId="{58BCD5AD-77EE-480A-AD2C-33F6D20CBCA9}" type="presParOf" srcId="{43E46BE7-F7B7-4462-B7DD-5508C4FF6D72}" destId="{83E78B40-04C5-4FD7-81DE-3E28B6737B72}" srcOrd="6" destOrd="0" presId="urn:microsoft.com/office/officeart/2008/layout/LinedList"/>
    <dgm:cxn modelId="{664D7ED2-5D73-4552-8B94-1CF9C68C3389}" type="presParOf" srcId="{43E46BE7-F7B7-4462-B7DD-5508C4FF6D72}" destId="{32AB18DF-47F3-42D5-B5FC-C6415E1E62CA}" srcOrd="7" destOrd="0" presId="urn:microsoft.com/office/officeart/2008/layout/LinedList"/>
    <dgm:cxn modelId="{71BD0339-5274-4F14-9453-C4E4446D7C7B}" type="presParOf" srcId="{32AB18DF-47F3-42D5-B5FC-C6415E1E62CA}" destId="{2D425D8A-5D21-42C2-8E6D-9EE475104D59}" srcOrd="0" destOrd="0" presId="urn:microsoft.com/office/officeart/2008/layout/LinedList"/>
    <dgm:cxn modelId="{EA6BEF54-B61A-4179-826E-44A606C5D0FE}" type="presParOf" srcId="{32AB18DF-47F3-42D5-B5FC-C6415E1E62CA}" destId="{A23045DC-9E89-4BCA-A0E1-0BDCE154A035}" srcOrd="1" destOrd="0" presId="urn:microsoft.com/office/officeart/2008/layout/LinedList"/>
    <dgm:cxn modelId="{F91F48CC-5E78-4173-9985-BC7AACFB1B2C}" type="presParOf" srcId="{43E46BE7-F7B7-4462-B7DD-5508C4FF6D72}" destId="{6BFB0C08-2FAE-4285-A81F-02514F2C0A2B}" srcOrd="8" destOrd="0" presId="urn:microsoft.com/office/officeart/2008/layout/LinedList"/>
    <dgm:cxn modelId="{0B52F6FC-9B38-4B52-BFFF-C8B60924A9CB}" type="presParOf" srcId="{43E46BE7-F7B7-4462-B7DD-5508C4FF6D72}" destId="{A2CFEB8E-EE6C-4EB6-A465-CDAE6C9E0EBD}" srcOrd="9" destOrd="0" presId="urn:microsoft.com/office/officeart/2008/layout/LinedList"/>
    <dgm:cxn modelId="{C544C0F1-394C-4291-BD57-579693ADA3CB}" type="presParOf" srcId="{A2CFEB8E-EE6C-4EB6-A465-CDAE6C9E0EBD}" destId="{E7AB602B-EA85-4CEF-B2C7-4C986568622F}" srcOrd="0" destOrd="0" presId="urn:microsoft.com/office/officeart/2008/layout/LinedList"/>
    <dgm:cxn modelId="{FCC5AC4B-4775-47F2-A30E-653D8865BFE4}" type="presParOf" srcId="{A2CFEB8E-EE6C-4EB6-A465-CDAE6C9E0EBD}" destId="{D3E82AF1-D5D2-4FCC-96F9-BD2D45B8D5E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9.xml><?xml version="1.0" encoding="utf-8"?>
<dgm:dataModel xmlns:dgm="http://schemas.openxmlformats.org/drawingml/2006/diagram" xmlns:a="http://schemas.openxmlformats.org/drawingml/2006/main">
  <dgm:ptLst>
    <dgm:pt modelId="{91B8AEAA-DD29-40AF-AC88-FB0EEACE2179}"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s-EC"/>
        </a:p>
      </dgm:t>
    </dgm:pt>
    <dgm:pt modelId="{4B47B97B-3E4D-4B4D-8FB1-783453CADC52}">
      <dgm:prSet custT="1"/>
      <dgm:spPr/>
      <dgm:t>
        <a:bodyPr/>
        <a:lstStyle/>
        <a:p>
          <a:pPr rtl="0"/>
          <a:r>
            <a:rPr lang="es-EC" sz="1600" dirty="0">
              <a:solidFill>
                <a:schemeClr val="tx1"/>
              </a:solidFill>
            </a:rPr>
            <a:t>Se centra en 5 procesos que correlacionan con la comprensión lectora de los alumnos y con la práctica docente: aquí el estudiante</a:t>
          </a:r>
        </a:p>
      </dgm:t>
    </dgm:pt>
    <dgm:pt modelId="{5AFE5B44-3286-4896-82EE-65B38A8F47F2}" type="parTrans" cxnId="{EB54165C-F7C2-4316-BEFE-3026DE0ED27E}">
      <dgm:prSet/>
      <dgm:spPr/>
      <dgm:t>
        <a:bodyPr/>
        <a:lstStyle/>
        <a:p>
          <a:endParaRPr lang="es-EC"/>
        </a:p>
      </dgm:t>
    </dgm:pt>
    <dgm:pt modelId="{3FBFF816-B4E4-4984-BAA4-470275F82AA4}" type="sibTrans" cxnId="{EB54165C-F7C2-4316-BEFE-3026DE0ED27E}">
      <dgm:prSet/>
      <dgm:spPr/>
      <dgm:t>
        <a:bodyPr/>
        <a:lstStyle/>
        <a:p>
          <a:endParaRPr lang="es-EC"/>
        </a:p>
      </dgm:t>
    </dgm:pt>
    <dgm:pt modelId="{AD2AD7D0-FB5F-4F25-B2A1-85911FA008CF}">
      <dgm:prSet custT="1"/>
      <dgm:spPr/>
      <dgm:t>
        <a:bodyPr/>
        <a:lstStyle/>
        <a:p>
          <a:pPr rtl="0"/>
          <a:r>
            <a:rPr lang="es-EC" sz="2600" dirty="0">
              <a:solidFill>
                <a:schemeClr val="tx1"/>
              </a:solidFill>
            </a:rPr>
            <a:t>1</a:t>
          </a:r>
          <a:r>
            <a:rPr lang="es-EC" sz="2600" dirty="0"/>
            <a:t>. </a:t>
          </a:r>
          <a:r>
            <a:rPr lang="es-EC" sz="2000" dirty="0">
              <a:solidFill>
                <a:srgbClr val="FF0000"/>
              </a:solidFill>
              <a:effectLst>
                <a:outerShdw blurRad="38100" dist="38100" dir="2700000" algn="tl">
                  <a:srgbClr val="000000">
                    <a:alpha val="43137"/>
                  </a:srgbClr>
                </a:outerShdw>
              </a:effectLst>
            </a:rPr>
            <a:t>Motivación intrínseca</a:t>
          </a:r>
          <a:r>
            <a:rPr lang="es-EC" sz="2000" dirty="0"/>
            <a:t>: </a:t>
          </a:r>
          <a:r>
            <a:rPr lang="es-EC" sz="2000" dirty="0">
              <a:solidFill>
                <a:schemeClr val="tx1"/>
              </a:solidFill>
            </a:rPr>
            <a:t>propia iniciativa al leer, disfruta leyendo o consideran que la lectura es una de sus actividades favoritas</a:t>
          </a:r>
          <a:r>
            <a:rPr lang="es-EC" sz="2000" dirty="0"/>
            <a:t>.</a:t>
          </a:r>
        </a:p>
      </dgm:t>
    </dgm:pt>
    <dgm:pt modelId="{2EEFC9C0-D7D7-4179-A37B-A6213CD34941}" type="parTrans" cxnId="{241DC490-E904-4C25-9BB5-C2D1E6520B8E}">
      <dgm:prSet/>
      <dgm:spPr/>
      <dgm:t>
        <a:bodyPr/>
        <a:lstStyle/>
        <a:p>
          <a:endParaRPr lang="es-EC"/>
        </a:p>
      </dgm:t>
    </dgm:pt>
    <dgm:pt modelId="{C8DF9ADA-E5E9-48C3-BE78-0FDE5802B81C}" type="sibTrans" cxnId="{241DC490-E904-4C25-9BB5-C2D1E6520B8E}">
      <dgm:prSet/>
      <dgm:spPr/>
      <dgm:t>
        <a:bodyPr/>
        <a:lstStyle/>
        <a:p>
          <a:endParaRPr lang="es-EC"/>
        </a:p>
      </dgm:t>
    </dgm:pt>
    <dgm:pt modelId="{81372EEF-5B77-45BD-934B-97B2E4096AC2}">
      <dgm:prSet/>
      <dgm:spPr/>
      <dgm:t>
        <a:bodyPr/>
        <a:lstStyle/>
        <a:p>
          <a:pPr rtl="0"/>
          <a:r>
            <a:rPr lang="es-EC" dirty="0"/>
            <a:t>2. </a:t>
          </a:r>
          <a:r>
            <a:rPr lang="es-EC" dirty="0">
              <a:solidFill>
                <a:srgbClr val="FF0000"/>
              </a:solidFill>
              <a:effectLst>
                <a:outerShdw blurRad="38100" dist="38100" dir="2700000" algn="tl">
                  <a:srgbClr val="000000">
                    <a:alpha val="43137"/>
                  </a:srgbClr>
                </a:outerShdw>
              </a:effectLst>
            </a:rPr>
            <a:t>Percepción de autonomía</a:t>
          </a:r>
          <a:r>
            <a:rPr lang="es-EC" dirty="0"/>
            <a:t>: las actividades de lectura están bajo su control y autodirección.</a:t>
          </a:r>
        </a:p>
      </dgm:t>
    </dgm:pt>
    <dgm:pt modelId="{673A71F0-3C0B-431D-B7DA-FE95867FAC2F}" type="parTrans" cxnId="{72F38B03-0593-4DC1-8C18-2954ECF8B084}">
      <dgm:prSet/>
      <dgm:spPr/>
      <dgm:t>
        <a:bodyPr/>
        <a:lstStyle/>
        <a:p>
          <a:endParaRPr lang="es-EC"/>
        </a:p>
      </dgm:t>
    </dgm:pt>
    <dgm:pt modelId="{303E8E18-10A2-4AAD-9E3E-FFAEB065CD2E}" type="sibTrans" cxnId="{72F38B03-0593-4DC1-8C18-2954ECF8B084}">
      <dgm:prSet/>
      <dgm:spPr/>
      <dgm:t>
        <a:bodyPr/>
        <a:lstStyle/>
        <a:p>
          <a:endParaRPr lang="es-EC"/>
        </a:p>
      </dgm:t>
    </dgm:pt>
    <dgm:pt modelId="{139DB9D7-13AC-488A-AFBD-94D76EA3932D}">
      <dgm:prSet/>
      <dgm:spPr/>
      <dgm:t>
        <a:bodyPr/>
        <a:lstStyle/>
        <a:p>
          <a:pPr rtl="0"/>
          <a:r>
            <a:rPr lang="es-EC" dirty="0"/>
            <a:t>3. </a:t>
          </a:r>
          <a:r>
            <a:rPr lang="es-EC" dirty="0">
              <a:solidFill>
                <a:srgbClr val="FF0000"/>
              </a:solidFill>
              <a:effectLst>
                <a:outerShdw blurRad="38100" dist="38100" dir="2700000" algn="tl">
                  <a:srgbClr val="000000">
                    <a:alpha val="43137"/>
                  </a:srgbClr>
                </a:outerShdw>
              </a:effectLst>
            </a:rPr>
            <a:t>Autoeficacia:  </a:t>
          </a:r>
          <a:r>
            <a:rPr lang="es-EC" dirty="0">
              <a:solidFill>
                <a:schemeClr val="tx1"/>
              </a:solidFill>
              <a:effectLst>
                <a:outerShdw blurRad="38100" dist="38100" dir="2700000" algn="tl">
                  <a:srgbClr val="000000">
                    <a:alpha val="43137"/>
                  </a:srgbClr>
                </a:outerShdw>
              </a:effectLst>
            </a:rPr>
            <a:t>considera que </a:t>
          </a:r>
          <a:r>
            <a:rPr lang="es-EC" dirty="0"/>
            <a:t>tiene capacidad para leer con éxito.</a:t>
          </a:r>
        </a:p>
      </dgm:t>
    </dgm:pt>
    <dgm:pt modelId="{35796731-7E83-41D5-8B46-321FB82D34D9}" type="parTrans" cxnId="{09E33E80-E2A1-4807-A389-DDEDE6D5B6B2}">
      <dgm:prSet/>
      <dgm:spPr/>
      <dgm:t>
        <a:bodyPr/>
        <a:lstStyle/>
        <a:p>
          <a:endParaRPr lang="es-EC"/>
        </a:p>
      </dgm:t>
    </dgm:pt>
    <dgm:pt modelId="{77DD8D6C-69E4-464F-A106-DF6EE6C2E73F}" type="sibTrans" cxnId="{09E33E80-E2A1-4807-A389-DDEDE6D5B6B2}">
      <dgm:prSet/>
      <dgm:spPr/>
      <dgm:t>
        <a:bodyPr/>
        <a:lstStyle/>
        <a:p>
          <a:endParaRPr lang="es-EC"/>
        </a:p>
      </dgm:t>
    </dgm:pt>
    <dgm:pt modelId="{A13BF208-C446-4D01-8462-944FD9F5BAE1}">
      <dgm:prSet/>
      <dgm:spPr/>
      <dgm:t>
        <a:bodyPr/>
        <a:lstStyle/>
        <a:p>
          <a:pPr rtl="0"/>
          <a:r>
            <a:rPr lang="es-EC" dirty="0"/>
            <a:t>4. </a:t>
          </a:r>
          <a:r>
            <a:rPr lang="es-EC" dirty="0">
              <a:solidFill>
                <a:srgbClr val="FF0000"/>
              </a:solidFill>
              <a:effectLst>
                <a:outerShdw blurRad="38100" dist="38100" dir="2700000" algn="tl">
                  <a:srgbClr val="000000">
                    <a:alpha val="43137"/>
                  </a:srgbClr>
                </a:outerShdw>
              </a:effectLst>
            </a:rPr>
            <a:t>Colaboración: </a:t>
          </a:r>
        </a:p>
        <a:p>
          <a:pPr rtl="0"/>
          <a:r>
            <a:rPr lang="es-EC" dirty="0"/>
            <a:t>las actividades de lectura suponen participación e intercambio con otras personas (trabajo en grupo, discusión sobre los textos).</a:t>
          </a:r>
        </a:p>
      </dgm:t>
    </dgm:pt>
    <dgm:pt modelId="{69D6643D-CB88-4D37-9273-F4078A1794C6}" type="parTrans" cxnId="{CD0C41A3-0154-416E-A6A1-584FC122DEC6}">
      <dgm:prSet/>
      <dgm:spPr/>
      <dgm:t>
        <a:bodyPr/>
        <a:lstStyle/>
        <a:p>
          <a:endParaRPr lang="es-EC"/>
        </a:p>
      </dgm:t>
    </dgm:pt>
    <dgm:pt modelId="{AEEA0D81-3FAE-4032-B585-F0023BA497EF}" type="sibTrans" cxnId="{CD0C41A3-0154-416E-A6A1-584FC122DEC6}">
      <dgm:prSet/>
      <dgm:spPr/>
      <dgm:t>
        <a:bodyPr/>
        <a:lstStyle/>
        <a:p>
          <a:endParaRPr lang="es-EC"/>
        </a:p>
      </dgm:t>
    </dgm:pt>
    <dgm:pt modelId="{AB86FC59-C36C-4BDF-9B7A-3FE1DE405AC9}">
      <dgm:prSet/>
      <dgm:spPr/>
      <dgm:t>
        <a:bodyPr/>
        <a:lstStyle/>
        <a:p>
          <a:pPr rtl="0"/>
          <a:r>
            <a:rPr lang="es-EC" dirty="0"/>
            <a:t>5. </a:t>
          </a:r>
          <a:r>
            <a:rPr lang="es-EC" dirty="0">
              <a:solidFill>
                <a:srgbClr val="FF0000"/>
              </a:solidFill>
              <a:effectLst>
                <a:outerShdw blurRad="38100" dist="38100" dir="2700000" algn="tl">
                  <a:srgbClr val="000000">
                    <a:alpha val="43137"/>
                  </a:srgbClr>
                </a:outerShdw>
              </a:effectLst>
            </a:rPr>
            <a:t>Objetivos de dominio: </a:t>
          </a:r>
          <a:r>
            <a:rPr lang="es-EC" dirty="0"/>
            <a:t>el objetivo fundamental del lector es entender el texto en profundidad.</a:t>
          </a:r>
        </a:p>
      </dgm:t>
    </dgm:pt>
    <dgm:pt modelId="{1B760D5F-50D4-4D77-91F7-16F965C4978D}" type="parTrans" cxnId="{990040D4-7EE4-4FDF-A7A9-F359F14C4AF6}">
      <dgm:prSet/>
      <dgm:spPr/>
      <dgm:t>
        <a:bodyPr/>
        <a:lstStyle/>
        <a:p>
          <a:endParaRPr lang="es-EC"/>
        </a:p>
      </dgm:t>
    </dgm:pt>
    <dgm:pt modelId="{F97D3AB4-0AF1-49C6-89D1-413BC54F067E}" type="sibTrans" cxnId="{990040D4-7EE4-4FDF-A7A9-F359F14C4AF6}">
      <dgm:prSet/>
      <dgm:spPr/>
      <dgm:t>
        <a:bodyPr/>
        <a:lstStyle/>
        <a:p>
          <a:endParaRPr lang="es-EC"/>
        </a:p>
      </dgm:t>
    </dgm:pt>
    <dgm:pt modelId="{8AC9E0A5-29E7-4CA9-9568-EBFF534258C7}" type="pres">
      <dgm:prSet presAssocID="{91B8AEAA-DD29-40AF-AC88-FB0EEACE2179}" presName="Name0" presStyleCnt="0">
        <dgm:presLayoutVars>
          <dgm:dir/>
          <dgm:animLvl val="lvl"/>
          <dgm:resizeHandles val="exact"/>
        </dgm:presLayoutVars>
      </dgm:prSet>
      <dgm:spPr/>
    </dgm:pt>
    <dgm:pt modelId="{A5A20216-1D53-4B60-A8AB-19B0BCB81313}" type="pres">
      <dgm:prSet presAssocID="{AD2AD7D0-FB5F-4F25-B2A1-85911FA008CF}" presName="boxAndChildren" presStyleCnt="0"/>
      <dgm:spPr/>
    </dgm:pt>
    <dgm:pt modelId="{C14B46D7-DA7D-4C02-B053-73E241D2190C}" type="pres">
      <dgm:prSet presAssocID="{AD2AD7D0-FB5F-4F25-B2A1-85911FA008CF}" presName="parentTextBox" presStyleLbl="node1" presStyleIdx="0" presStyleCnt="2"/>
      <dgm:spPr/>
    </dgm:pt>
    <dgm:pt modelId="{79E89BDE-1508-4764-9965-FE7BFEBED0BA}" type="pres">
      <dgm:prSet presAssocID="{AD2AD7D0-FB5F-4F25-B2A1-85911FA008CF}" presName="entireBox" presStyleLbl="node1" presStyleIdx="0" presStyleCnt="2" custScaleY="126512" custLinFactNeighborX="136" custLinFactNeighborY="-11239"/>
      <dgm:spPr/>
    </dgm:pt>
    <dgm:pt modelId="{07AE6D06-E27F-4A3E-8523-D6E7440CACF0}" type="pres">
      <dgm:prSet presAssocID="{AD2AD7D0-FB5F-4F25-B2A1-85911FA008CF}" presName="descendantBox" presStyleCnt="0"/>
      <dgm:spPr/>
    </dgm:pt>
    <dgm:pt modelId="{3584184B-4947-4E38-A78F-7F65BD63DBF9}" type="pres">
      <dgm:prSet presAssocID="{81372EEF-5B77-45BD-934B-97B2E4096AC2}" presName="childTextBox" presStyleLbl="fgAccFollowNode1" presStyleIdx="0" presStyleCnt="4" custScaleY="156338">
        <dgm:presLayoutVars>
          <dgm:bulletEnabled val="1"/>
        </dgm:presLayoutVars>
      </dgm:prSet>
      <dgm:spPr/>
    </dgm:pt>
    <dgm:pt modelId="{5F48177C-5117-4316-ACAD-2021AF812CE6}" type="pres">
      <dgm:prSet presAssocID="{139DB9D7-13AC-488A-AFBD-94D76EA3932D}" presName="childTextBox" presStyleLbl="fgAccFollowNode1" presStyleIdx="1" presStyleCnt="4" custScaleY="158230" custLinFactNeighborX="-1178" custLinFactNeighborY="946">
        <dgm:presLayoutVars>
          <dgm:bulletEnabled val="1"/>
        </dgm:presLayoutVars>
      </dgm:prSet>
      <dgm:spPr/>
    </dgm:pt>
    <dgm:pt modelId="{93850549-F5DB-4B6D-A8B9-763EABF151D4}" type="pres">
      <dgm:prSet presAssocID="{A13BF208-C446-4D01-8462-944FD9F5BAE1}" presName="childTextBox" presStyleLbl="fgAccFollowNode1" presStyleIdx="2" presStyleCnt="4" custScaleY="156338">
        <dgm:presLayoutVars>
          <dgm:bulletEnabled val="1"/>
        </dgm:presLayoutVars>
      </dgm:prSet>
      <dgm:spPr/>
    </dgm:pt>
    <dgm:pt modelId="{139FA6E8-9BFC-4147-B97E-D255E6D77012}" type="pres">
      <dgm:prSet presAssocID="{AB86FC59-C36C-4BDF-9B7A-3FE1DE405AC9}" presName="childTextBox" presStyleLbl="fgAccFollowNode1" presStyleIdx="3" presStyleCnt="4" custScaleY="156338">
        <dgm:presLayoutVars>
          <dgm:bulletEnabled val="1"/>
        </dgm:presLayoutVars>
      </dgm:prSet>
      <dgm:spPr/>
    </dgm:pt>
    <dgm:pt modelId="{AE46A9F6-91C4-4E60-A606-3DF7023B00D7}" type="pres">
      <dgm:prSet presAssocID="{3FBFF816-B4E4-4984-BAA4-470275F82AA4}" presName="sp" presStyleCnt="0"/>
      <dgm:spPr/>
    </dgm:pt>
    <dgm:pt modelId="{0BE8EB32-09F1-48AC-A8C5-F265F84D8F6A}" type="pres">
      <dgm:prSet presAssocID="{4B47B97B-3E4D-4B4D-8FB1-783453CADC52}" presName="arrowAndChildren" presStyleCnt="0"/>
      <dgm:spPr/>
    </dgm:pt>
    <dgm:pt modelId="{57CEB8F8-3706-47D1-9C8B-BD4D2C33AF31}" type="pres">
      <dgm:prSet presAssocID="{4B47B97B-3E4D-4B4D-8FB1-783453CADC52}" presName="parentTextArrow" presStyleLbl="node1" presStyleIdx="1" presStyleCnt="2" custScaleY="29850"/>
      <dgm:spPr/>
    </dgm:pt>
  </dgm:ptLst>
  <dgm:cxnLst>
    <dgm:cxn modelId="{72F38B03-0593-4DC1-8C18-2954ECF8B084}" srcId="{AD2AD7D0-FB5F-4F25-B2A1-85911FA008CF}" destId="{81372EEF-5B77-45BD-934B-97B2E4096AC2}" srcOrd="0" destOrd="0" parTransId="{673A71F0-3C0B-431D-B7DA-FE95867FAC2F}" sibTransId="{303E8E18-10A2-4AAD-9E3E-FFAEB065CD2E}"/>
    <dgm:cxn modelId="{1DA41707-1EE2-4135-A0C9-35298D85643A}" type="presOf" srcId="{A13BF208-C446-4D01-8462-944FD9F5BAE1}" destId="{93850549-F5DB-4B6D-A8B9-763EABF151D4}" srcOrd="0" destOrd="0" presId="urn:microsoft.com/office/officeart/2005/8/layout/process4"/>
    <dgm:cxn modelId="{C080182B-B271-464D-AC56-FC54267CC3E8}" type="presOf" srcId="{139DB9D7-13AC-488A-AFBD-94D76EA3932D}" destId="{5F48177C-5117-4316-ACAD-2021AF812CE6}" srcOrd="0" destOrd="0" presId="urn:microsoft.com/office/officeart/2005/8/layout/process4"/>
    <dgm:cxn modelId="{EB54165C-F7C2-4316-BEFE-3026DE0ED27E}" srcId="{91B8AEAA-DD29-40AF-AC88-FB0EEACE2179}" destId="{4B47B97B-3E4D-4B4D-8FB1-783453CADC52}" srcOrd="0" destOrd="0" parTransId="{5AFE5B44-3286-4896-82EE-65B38A8F47F2}" sibTransId="{3FBFF816-B4E4-4984-BAA4-470275F82AA4}"/>
    <dgm:cxn modelId="{DB723A5C-1E34-4485-AE92-C4CDC3C4D31D}" type="presOf" srcId="{AD2AD7D0-FB5F-4F25-B2A1-85911FA008CF}" destId="{79E89BDE-1508-4764-9965-FE7BFEBED0BA}" srcOrd="1" destOrd="0" presId="urn:microsoft.com/office/officeart/2005/8/layout/process4"/>
    <dgm:cxn modelId="{09E33E80-E2A1-4807-A389-DDEDE6D5B6B2}" srcId="{AD2AD7D0-FB5F-4F25-B2A1-85911FA008CF}" destId="{139DB9D7-13AC-488A-AFBD-94D76EA3932D}" srcOrd="1" destOrd="0" parTransId="{35796731-7E83-41D5-8B46-321FB82D34D9}" sibTransId="{77DD8D6C-69E4-464F-A106-DF6EE6C2E73F}"/>
    <dgm:cxn modelId="{342A2F87-1A1A-455C-BE7A-7125E7E940B6}" type="presOf" srcId="{AB86FC59-C36C-4BDF-9B7A-3FE1DE405AC9}" destId="{139FA6E8-9BFC-4147-B97E-D255E6D77012}" srcOrd="0" destOrd="0" presId="urn:microsoft.com/office/officeart/2005/8/layout/process4"/>
    <dgm:cxn modelId="{241DC490-E904-4C25-9BB5-C2D1E6520B8E}" srcId="{91B8AEAA-DD29-40AF-AC88-FB0EEACE2179}" destId="{AD2AD7D0-FB5F-4F25-B2A1-85911FA008CF}" srcOrd="1" destOrd="0" parTransId="{2EEFC9C0-D7D7-4179-A37B-A6213CD34941}" sibTransId="{C8DF9ADA-E5E9-48C3-BE78-0FDE5802B81C}"/>
    <dgm:cxn modelId="{A19C9F95-1AE3-4C13-8AB1-413688CB6DA9}" type="presOf" srcId="{4B47B97B-3E4D-4B4D-8FB1-783453CADC52}" destId="{57CEB8F8-3706-47D1-9C8B-BD4D2C33AF31}" srcOrd="0" destOrd="0" presId="urn:microsoft.com/office/officeart/2005/8/layout/process4"/>
    <dgm:cxn modelId="{38584999-DB4D-46ED-9F53-B16CCC6E9FE0}" type="presOf" srcId="{AD2AD7D0-FB5F-4F25-B2A1-85911FA008CF}" destId="{C14B46D7-DA7D-4C02-B053-73E241D2190C}" srcOrd="0" destOrd="0" presId="urn:microsoft.com/office/officeart/2005/8/layout/process4"/>
    <dgm:cxn modelId="{CD0C41A3-0154-416E-A6A1-584FC122DEC6}" srcId="{AD2AD7D0-FB5F-4F25-B2A1-85911FA008CF}" destId="{A13BF208-C446-4D01-8462-944FD9F5BAE1}" srcOrd="2" destOrd="0" parTransId="{69D6643D-CB88-4D37-9273-F4078A1794C6}" sibTransId="{AEEA0D81-3FAE-4032-B585-F0023BA497EF}"/>
    <dgm:cxn modelId="{990040D4-7EE4-4FDF-A7A9-F359F14C4AF6}" srcId="{AD2AD7D0-FB5F-4F25-B2A1-85911FA008CF}" destId="{AB86FC59-C36C-4BDF-9B7A-3FE1DE405AC9}" srcOrd="3" destOrd="0" parTransId="{1B760D5F-50D4-4D77-91F7-16F965C4978D}" sibTransId="{F97D3AB4-0AF1-49C6-89D1-413BC54F067E}"/>
    <dgm:cxn modelId="{957EC8DF-B828-4D4F-8470-62ED7BF999F9}" type="presOf" srcId="{91B8AEAA-DD29-40AF-AC88-FB0EEACE2179}" destId="{8AC9E0A5-29E7-4CA9-9568-EBFF534258C7}" srcOrd="0" destOrd="0" presId="urn:microsoft.com/office/officeart/2005/8/layout/process4"/>
    <dgm:cxn modelId="{3F78FDEB-3D04-46BE-A490-46713798DEFE}" type="presOf" srcId="{81372EEF-5B77-45BD-934B-97B2E4096AC2}" destId="{3584184B-4947-4E38-A78F-7F65BD63DBF9}" srcOrd="0" destOrd="0" presId="urn:microsoft.com/office/officeart/2005/8/layout/process4"/>
    <dgm:cxn modelId="{46BD7330-03BB-4F49-8179-896684A70D1E}" type="presParOf" srcId="{8AC9E0A5-29E7-4CA9-9568-EBFF534258C7}" destId="{A5A20216-1D53-4B60-A8AB-19B0BCB81313}" srcOrd="0" destOrd="0" presId="urn:microsoft.com/office/officeart/2005/8/layout/process4"/>
    <dgm:cxn modelId="{103B7DA7-4E1E-4449-91B0-ADD5B6BA12E1}" type="presParOf" srcId="{A5A20216-1D53-4B60-A8AB-19B0BCB81313}" destId="{C14B46D7-DA7D-4C02-B053-73E241D2190C}" srcOrd="0" destOrd="0" presId="urn:microsoft.com/office/officeart/2005/8/layout/process4"/>
    <dgm:cxn modelId="{85DA6C27-C117-43C8-98FC-0C4F70E26B98}" type="presParOf" srcId="{A5A20216-1D53-4B60-A8AB-19B0BCB81313}" destId="{79E89BDE-1508-4764-9965-FE7BFEBED0BA}" srcOrd="1" destOrd="0" presId="urn:microsoft.com/office/officeart/2005/8/layout/process4"/>
    <dgm:cxn modelId="{AFBC38BF-E469-4B2E-92CE-F55E01D8A034}" type="presParOf" srcId="{A5A20216-1D53-4B60-A8AB-19B0BCB81313}" destId="{07AE6D06-E27F-4A3E-8523-D6E7440CACF0}" srcOrd="2" destOrd="0" presId="urn:microsoft.com/office/officeart/2005/8/layout/process4"/>
    <dgm:cxn modelId="{37419044-D3EF-42C8-B258-45A02451AC42}" type="presParOf" srcId="{07AE6D06-E27F-4A3E-8523-D6E7440CACF0}" destId="{3584184B-4947-4E38-A78F-7F65BD63DBF9}" srcOrd="0" destOrd="0" presId="urn:microsoft.com/office/officeart/2005/8/layout/process4"/>
    <dgm:cxn modelId="{642108CD-E92F-4C63-8739-28732121662F}" type="presParOf" srcId="{07AE6D06-E27F-4A3E-8523-D6E7440CACF0}" destId="{5F48177C-5117-4316-ACAD-2021AF812CE6}" srcOrd="1" destOrd="0" presId="urn:microsoft.com/office/officeart/2005/8/layout/process4"/>
    <dgm:cxn modelId="{8E96A58F-3000-4E68-981D-0DFFBF935E19}" type="presParOf" srcId="{07AE6D06-E27F-4A3E-8523-D6E7440CACF0}" destId="{93850549-F5DB-4B6D-A8B9-763EABF151D4}" srcOrd="2" destOrd="0" presId="urn:microsoft.com/office/officeart/2005/8/layout/process4"/>
    <dgm:cxn modelId="{4FFA3AD4-B676-44B3-9007-87689D5BC50C}" type="presParOf" srcId="{07AE6D06-E27F-4A3E-8523-D6E7440CACF0}" destId="{139FA6E8-9BFC-4147-B97E-D255E6D77012}" srcOrd="3" destOrd="0" presId="urn:microsoft.com/office/officeart/2005/8/layout/process4"/>
    <dgm:cxn modelId="{EF40508D-D597-4984-8B40-23742E216D4E}" type="presParOf" srcId="{8AC9E0A5-29E7-4CA9-9568-EBFF534258C7}" destId="{AE46A9F6-91C4-4E60-A606-3DF7023B00D7}" srcOrd="1" destOrd="0" presId="urn:microsoft.com/office/officeart/2005/8/layout/process4"/>
    <dgm:cxn modelId="{78A4798D-7698-4359-BF8F-80A926919162}" type="presParOf" srcId="{8AC9E0A5-29E7-4CA9-9568-EBFF534258C7}" destId="{0BE8EB32-09F1-48AC-A8C5-F265F84D8F6A}" srcOrd="2" destOrd="0" presId="urn:microsoft.com/office/officeart/2005/8/layout/process4"/>
    <dgm:cxn modelId="{DF3BAB78-D07C-4DE7-8916-F4F5B1F4DB1A}" type="presParOf" srcId="{0BE8EB32-09F1-48AC-A8C5-F265F84D8F6A}" destId="{57CEB8F8-3706-47D1-9C8B-BD4D2C33AF31}"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8A9E7C-2AA5-4E2F-B217-D700DE5EBA23}" type="doc">
      <dgm:prSet loTypeId="urn:microsoft.com/office/officeart/2005/8/layout/radial6" loCatId="cycle" qsTypeId="urn:microsoft.com/office/officeart/2005/8/quickstyle/simple1" qsCatId="simple" csTypeId="urn:microsoft.com/office/officeart/2005/8/colors/colorful3" csCatId="colorful" phldr="1"/>
      <dgm:spPr/>
      <dgm:t>
        <a:bodyPr/>
        <a:lstStyle/>
        <a:p>
          <a:endParaRPr lang="es-ES"/>
        </a:p>
      </dgm:t>
    </dgm:pt>
    <dgm:pt modelId="{48803DC6-24B1-4B2C-B225-9C8EAC4A3FF2}">
      <dgm:prSet phldrT="[Texto]" custT="1"/>
      <dgm:spPr/>
      <dgm:t>
        <a:bodyPr/>
        <a:lstStyle/>
        <a:p>
          <a:r>
            <a:rPr lang="es-ES" sz="1900" b="1" dirty="0">
              <a:solidFill>
                <a:srgbClr val="7030A0"/>
              </a:solidFill>
            </a:rPr>
            <a:t>Comprensión lectora</a:t>
          </a:r>
        </a:p>
        <a:p>
          <a:r>
            <a:rPr lang="es-ES" sz="1600" dirty="0"/>
            <a:t>Representación mental de la información de un texto</a:t>
          </a:r>
        </a:p>
      </dgm:t>
    </dgm:pt>
    <dgm:pt modelId="{564B163F-A4FE-4B31-A426-9A0048381420}" type="parTrans" cxnId="{D96604ED-458F-4AB1-8D91-C49CE60DD8F2}">
      <dgm:prSet/>
      <dgm:spPr/>
      <dgm:t>
        <a:bodyPr/>
        <a:lstStyle/>
        <a:p>
          <a:endParaRPr lang="es-ES"/>
        </a:p>
      </dgm:t>
    </dgm:pt>
    <dgm:pt modelId="{42775632-8D66-46B6-8D91-09D10C6D8E7D}" type="sibTrans" cxnId="{D96604ED-458F-4AB1-8D91-C49CE60DD8F2}">
      <dgm:prSet/>
      <dgm:spPr/>
      <dgm:t>
        <a:bodyPr/>
        <a:lstStyle/>
        <a:p>
          <a:endParaRPr lang="es-ES"/>
        </a:p>
      </dgm:t>
    </dgm:pt>
    <dgm:pt modelId="{E4A4F565-31F2-4EEA-9872-6F077D585930}">
      <dgm:prSet phldrT="[Texto]"/>
      <dgm:spPr/>
      <dgm:t>
        <a:bodyPr/>
        <a:lstStyle/>
        <a:p>
          <a:r>
            <a:rPr lang="es-ES" dirty="0"/>
            <a:t>Fenómeno interactivo</a:t>
          </a:r>
        </a:p>
      </dgm:t>
    </dgm:pt>
    <dgm:pt modelId="{2D4F7742-8FBB-4AC6-A16B-A7B1E5399E3C}" type="parTrans" cxnId="{423E5D91-CBB8-40B5-AC9F-52C73F8291C5}">
      <dgm:prSet/>
      <dgm:spPr/>
      <dgm:t>
        <a:bodyPr/>
        <a:lstStyle/>
        <a:p>
          <a:endParaRPr lang="es-ES"/>
        </a:p>
      </dgm:t>
    </dgm:pt>
    <dgm:pt modelId="{33E09EFC-8E56-4CEB-A6DC-BC317431A941}" type="sibTrans" cxnId="{423E5D91-CBB8-40B5-AC9F-52C73F8291C5}">
      <dgm:prSet/>
      <dgm:spPr/>
      <dgm:t>
        <a:bodyPr/>
        <a:lstStyle/>
        <a:p>
          <a:endParaRPr lang="es-ES"/>
        </a:p>
      </dgm:t>
    </dgm:pt>
    <dgm:pt modelId="{EEFB570F-A3FA-40FA-B87C-AB2D3F06122C}">
      <dgm:prSet phldrT="[Texto]"/>
      <dgm:spPr/>
      <dgm:t>
        <a:bodyPr/>
        <a:lstStyle/>
        <a:p>
          <a:r>
            <a:rPr lang="es-ES" dirty="0"/>
            <a:t>Fenómeno heterogéneo</a:t>
          </a:r>
        </a:p>
      </dgm:t>
    </dgm:pt>
    <dgm:pt modelId="{5B3CFC9A-0AC0-4AAB-92D1-A1D94956E628}" type="parTrans" cxnId="{68CC808E-5D97-42AE-A9FB-18090B48284D}">
      <dgm:prSet/>
      <dgm:spPr/>
      <dgm:t>
        <a:bodyPr/>
        <a:lstStyle/>
        <a:p>
          <a:endParaRPr lang="es-ES"/>
        </a:p>
      </dgm:t>
    </dgm:pt>
    <dgm:pt modelId="{7E41700F-A463-48CD-918A-2EC330C098FE}" type="sibTrans" cxnId="{68CC808E-5D97-42AE-A9FB-18090B48284D}">
      <dgm:prSet/>
      <dgm:spPr/>
      <dgm:t>
        <a:bodyPr/>
        <a:lstStyle/>
        <a:p>
          <a:endParaRPr lang="es-ES"/>
        </a:p>
      </dgm:t>
    </dgm:pt>
    <dgm:pt modelId="{BE80EE12-26B4-4E36-8E09-762BB987AEDE}">
      <dgm:prSet phldrT="[Texto]"/>
      <dgm:spPr/>
      <dgm:t>
        <a:bodyPr/>
        <a:lstStyle/>
        <a:p>
          <a:r>
            <a:rPr lang="es-ES" dirty="0"/>
            <a:t>Fenómeno privado</a:t>
          </a:r>
        </a:p>
      </dgm:t>
    </dgm:pt>
    <dgm:pt modelId="{D2BE765F-1C50-437D-BABB-77DD43BA4F4A}" type="parTrans" cxnId="{F243C06F-CA28-470D-A668-AF8CC9445CD5}">
      <dgm:prSet/>
      <dgm:spPr/>
      <dgm:t>
        <a:bodyPr/>
        <a:lstStyle/>
        <a:p>
          <a:endParaRPr lang="es-ES"/>
        </a:p>
      </dgm:t>
    </dgm:pt>
    <dgm:pt modelId="{1C53F35E-2E3D-4775-914B-52062DB9342F}" type="sibTrans" cxnId="{F243C06F-CA28-470D-A668-AF8CC9445CD5}">
      <dgm:prSet/>
      <dgm:spPr/>
      <dgm:t>
        <a:bodyPr/>
        <a:lstStyle/>
        <a:p>
          <a:endParaRPr lang="es-ES"/>
        </a:p>
      </dgm:t>
    </dgm:pt>
    <dgm:pt modelId="{E48060CB-17A1-4253-8244-D861A67FAD88}">
      <dgm:prSet phldrT="[Texto]"/>
      <dgm:spPr/>
      <dgm:t>
        <a:bodyPr/>
        <a:lstStyle/>
        <a:p>
          <a:r>
            <a:rPr lang="es-ES" dirty="0"/>
            <a:t>Fenómeno gradual</a:t>
          </a:r>
        </a:p>
      </dgm:t>
    </dgm:pt>
    <dgm:pt modelId="{84D8307D-195A-44F3-A05C-0A9B03BD5BD7}" type="parTrans" cxnId="{A42BF6B4-4572-43DB-BBBA-D953DF7BA311}">
      <dgm:prSet/>
      <dgm:spPr/>
      <dgm:t>
        <a:bodyPr/>
        <a:lstStyle/>
        <a:p>
          <a:endParaRPr lang="es-ES"/>
        </a:p>
      </dgm:t>
    </dgm:pt>
    <dgm:pt modelId="{F46ABFEE-E811-4EE8-A39B-477AFF6569E3}" type="sibTrans" cxnId="{A42BF6B4-4572-43DB-BBBA-D953DF7BA311}">
      <dgm:prSet/>
      <dgm:spPr/>
      <dgm:t>
        <a:bodyPr/>
        <a:lstStyle/>
        <a:p>
          <a:endParaRPr lang="es-ES"/>
        </a:p>
      </dgm:t>
    </dgm:pt>
    <dgm:pt modelId="{5EE34DE7-1C7A-4EB1-B317-DE2264C9E6AA}" type="pres">
      <dgm:prSet presAssocID="{A48A9E7C-2AA5-4E2F-B217-D700DE5EBA23}" presName="Name0" presStyleCnt="0">
        <dgm:presLayoutVars>
          <dgm:chMax val="1"/>
          <dgm:dir/>
          <dgm:animLvl val="ctr"/>
          <dgm:resizeHandles val="exact"/>
        </dgm:presLayoutVars>
      </dgm:prSet>
      <dgm:spPr/>
    </dgm:pt>
    <dgm:pt modelId="{8B37A1F0-F632-43C6-A8E8-6723B3768539}" type="pres">
      <dgm:prSet presAssocID="{48803DC6-24B1-4B2C-B225-9C8EAC4A3FF2}" presName="centerShape" presStyleLbl="node0" presStyleIdx="0" presStyleCnt="1"/>
      <dgm:spPr/>
    </dgm:pt>
    <dgm:pt modelId="{5503187D-2186-4A7A-B4E2-E19882BE7C89}" type="pres">
      <dgm:prSet presAssocID="{E4A4F565-31F2-4EEA-9872-6F077D585930}" presName="node" presStyleLbl="node1" presStyleIdx="0" presStyleCnt="4">
        <dgm:presLayoutVars>
          <dgm:bulletEnabled val="1"/>
        </dgm:presLayoutVars>
      </dgm:prSet>
      <dgm:spPr/>
    </dgm:pt>
    <dgm:pt modelId="{112A3C9B-D53A-419E-A5D5-764D4ED5DD10}" type="pres">
      <dgm:prSet presAssocID="{E4A4F565-31F2-4EEA-9872-6F077D585930}" presName="dummy" presStyleCnt="0"/>
      <dgm:spPr/>
    </dgm:pt>
    <dgm:pt modelId="{6995DB59-DA62-4DC2-B303-35A87ED06836}" type="pres">
      <dgm:prSet presAssocID="{33E09EFC-8E56-4CEB-A6DC-BC317431A941}" presName="sibTrans" presStyleLbl="sibTrans2D1" presStyleIdx="0" presStyleCnt="4"/>
      <dgm:spPr/>
    </dgm:pt>
    <dgm:pt modelId="{E0C4C5B9-D9ED-4A0A-B79E-4658AE250B05}" type="pres">
      <dgm:prSet presAssocID="{EEFB570F-A3FA-40FA-B87C-AB2D3F06122C}" presName="node" presStyleLbl="node1" presStyleIdx="1" presStyleCnt="4">
        <dgm:presLayoutVars>
          <dgm:bulletEnabled val="1"/>
        </dgm:presLayoutVars>
      </dgm:prSet>
      <dgm:spPr/>
    </dgm:pt>
    <dgm:pt modelId="{AF54F9EF-6C81-47E5-B923-301CCD82855C}" type="pres">
      <dgm:prSet presAssocID="{EEFB570F-A3FA-40FA-B87C-AB2D3F06122C}" presName="dummy" presStyleCnt="0"/>
      <dgm:spPr/>
    </dgm:pt>
    <dgm:pt modelId="{D4ADEB23-F5B2-4ED8-B54F-CFCC71ABEAFE}" type="pres">
      <dgm:prSet presAssocID="{7E41700F-A463-48CD-918A-2EC330C098FE}" presName="sibTrans" presStyleLbl="sibTrans2D1" presStyleIdx="1" presStyleCnt="4"/>
      <dgm:spPr/>
    </dgm:pt>
    <dgm:pt modelId="{E6DE681B-5EAA-42BB-BEEA-3CA091AAD420}" type="pres">
      <dgm:prSet presAssocID="{BE80EE12-26B4-4E36-8E09-762BB987AEDE}" presName="node" presStyleLbl="node1" presStyleIdx="2" presStyleCnt="4">
        <dgm:presLayoutVars>
          <dgm:bulletEnabled val="1"/>
        </dgm:presLayoutVars>
      </dgm:prSet>
      <dgm:spPr/>
    </dgm:pt>
    <dgm:pt modelId="{4C34F5D2-9E30-4582-BDA9-83CFDD7C002A}" type="pres">
      <dgm:prSet presAssocID="{BE80EE12-26B4-4E36-8E09-762BB987AEDE}" presName="dummy" presStyleCnt="0"/>
      <dgm:spPr/>
    </dgm:pt>
    <dgm:pt modelId="{7588F60F-0122-46EC-B2B9-7CB994CC3D5D}" type="pres">
      <dgm:prSet presAssocID="{1C53F35E-2E3D-4775-914B-52062DB9342F}" presName="sibTrans" presStyleLbl="sibTrans2D1" presStyleIdx="2" presStyleCnt="4"/>
      <dgm:spPr/>
    </dgm:pt>
    <dgm:pt modelId="{9ADC20A5-C659-48E9-83E5-4F11A202D30D}" type="pres">
      <dgm:prSet presAssocID="{E48060CB-17A1-4253-8244-D861A67FAD88}" presName="node" presStyleLbl="node1" presStyleIdx="3" presStyleCnt="4">
        <dgm:presLayoutVars>
          <dgm:bulletEnabled val="1"/>
        </dgm:presLayoutVars>
      </dgm:prSet>
      <dgm:spPr/>
    </dgm:pt>
    <dgm:pt modelId="{845395DD-E3DC-4884-8F32-55353BC2434C}" type="pres">
      <dgm:prSet presAssocID="{E48060CB-17A1-4253-8244-D861A67FAD88}" presName="dummy" presStyleCnt="0"/>
      <dgm:spPr/>
    </dgm:pt>
    <dgm:pt modelId="{3BA1193E-D360-4B87-B05A-02600A94DF9A}" type="pres">
      <dgm:prSet presAssocID="{F46ABFEE-E811-4EE8-A39B-477AFF6569E3}" presName="sibTrans" presStyleLbl="sibTrans2D1" presStyleIdx="3" presStyleCnt="4"/>
      <dgm:spPr/>
    </dgm:pt>
  </dgm:ptLst>
  <dgm:cxnLst>
    <dgm:cxn modelId="{A4912D25-A03B-46DE-B7FD-39AB5B789483}" type="presOf" srcId="{E4A4F565-31F2-4EEA-9872-6F077D585930}" destId="{5503187D-2186-4A7A-B4E2-E19882BE7C89}" srcOrd="0" destOrd="0" presId="urn:microsoft.com/office/officeart/2005/8/layout/radial6"/>
    <dgm:cxn modelId="{E925B15F-0A5F-4AA3-968E-EA6ED8A7574F}" type="presOf" srcId="{33E09EFC-8E56-4CEB-A6DC-BC317431A941}" destId="{6995DB59-DA62-4DC2-B303-35A87ED06836}" srcOrd="0" destOrd="0" presId="urn:microsoft.com/office/officeart/2005/8/layout/radial6"/>
    <dgm:cxn modelId="{2BE3FB5F-DD58-4639-B948-F5A5E6A8D03B}" type="presOf" srcId="{E48060CB-17A1-4253-8244-D861A67FAD88}" destId="{9ADC20A5-C659-48E9-83E5-4F11A202D30D}" srcOrd="0" destOrd="0" presId="urn:microsoft.com/office/officeart/2005/8/layout/radial6"/>
    <dgm:cxn modelId="{861FBE44-4FF9-40F5-ACE4-320D1C49195F}" type="presOf" srcId="{EEFB570F-A3FA-40FA-B87C-AB2D3F06122C}" destId="{E0C4C5B9-D9ED-4A0A-B79E-4658AE250B05}" srcOrd="0" destOrd="0" presId="urn:microsoft.com/office/officeart/2005/8/layout/radial6"/>
    <dgm:cxn modelId="{7B09EC66-8BB9-433D-BE76-5EC031CE941F}" type="presOf" srcId="{48803DC6-24B1-4B2C-B225-9C8EAC4A3FF2}" destId="{8B37A1F0-F632-43C6-A8E8-6723B3768539}" srcOrd="0" destOrd="0" presId="urn:microsoft.com/office/officeart/2005/8/layout/radial6"/>
    <dgm:cxn modelId="{F243C06F-CA28-470D-A668-AF8CC9445CD5}" srcId="{48803DC6-24B1-4B2C-B225-9C8EAC4A3FF2}" destId="{BE80EE12-26B4-4E36-8E09-762BB987AEDE}" srcOrd="2" destOrd="0" parTransId="{D2BE765F-1C50-437D-BABB-77DD43BA4F4A}" sibTransId="{1C53F35E-2E3D-4775-914B-52062DB9342F}"/>
    <dgm:cxn modelId="{68CC808E-5D97-42AE-A9FB-18090B48284D}" srcId="{48803DC6-24B1-4B2C-B225-9C8EAC4A3FF2}" destId="{EEFB570F-A3FA-40FA-B87C-AB2D3F06122C}" srcOrd="1" destOrd="0" parTransId="{5B3CFC9A-0AC0-4AAB-92D1-A1D94956E628}" sibTransId="{7E41700F-A463-48CD-918A-2EC330C098FE}"/>
    <dgm:cxn modelId="{423E5D91-CBB8-40B5-AC9F-52C73F8291C5}" srcId="{48803DC6-24B1-4B2C-B225-9C8EAC4A3FF2}" destId="{E4A4F565-31F2-4EEA-9872-6F077D585930}" srcOrd="0" destOrd="0" parTransId="{2D4F7742-8FBB-4AC6-A16B-A7B1E5399E3C}" sibTransId="{33E09EFC-8E56-4CEB-A6DC-BC317431A941}"/>
    <dgm:cxn modelId="{57C1D79C-4988-4160-B3D9-02164149B255}" type="presOf" srcId="{7E41700F-A463-48CD-918A-2EC330C098FE}" destId="{D4ADEB23-F5B2-4ED8-B54F-CFCC71ABEAFE}" srcOrd="0" destOrd="0" presId="urn:microsoft.com/office/officeart/2005/8/layout/radial6"/>
    <dgm:cxn modelId="{A42BF6B4-4572-43DB-BBBA-D953DF7BA311}" srcId="{48803DC6-24B1-4B2C-B225-9C8EAC4A3FF2}" destId="{E48060CB-17A1-4253-8244-D861A67FAD88}" srcOrd="3" destOrd="0" parTransId="{84D8307D-195A-44F3-A05C-0A9B03BD5BD7}" sibTransId="{F46ABFEE-E811-4EE8-A39B-477AFF6569E3}"/>
    <dgm:cxn modelId="{AB4CB8C2-1FD8-4487-AF86-B540506DA8D5}" type="presOf" srcId="{1C53F35E-2E3D-4775-914B-52062DB9342F}" destId="{7588F60F-0122-46EC-B2B9-7CB994CC3D5D}" srcOrd="0" destOrd="0" presId="urn:microsoft.com/office/officeart/2005/8/layout/radial6"/>
    <dgm:cxn modelId="{7E8F3DCD-13CB-401B-9A21-5C32D4F86480}" type="presOf" srcId="{A48A9E7C-2AA5-4E2F-B217-D700DE5EBA23}" destId="{5EE34DE7-1C7A-4EB1-B317-DE2264C9E6AA}" srcOrd="0" destOrd="0" presId="urn:microsoft.com/office/officeart/2005/8/layout/radial6"/>
    <dgm:cxn modelId="{7DFAC5D4-8FD6-4EBE-B1AA-692192EB590E}" type="presOf" srcId="{F46ABFEE-E811-4EE8-A39B-477AFF6569E3}" destId="{3BA1193E-D360-4B87-B05A-02600A94DF9A}" srcOrd="0" destOrd="0" presId="urn:microsoft.com/office/officeart/2005/8/layout/radial6"/>
    <dgm:cxn modelId="{FA47B2E2-7925-40C9-9FD3-ACE0D6AECBF5}" type="presOf" srcId="{BE80EE12-26B4-4E36-8E09-762BB987AEDE}" destId="{E6DE681B-5EAA-42BB-BEEA-3CA091AAD420}" srcOrd="0" destOrd="0" presId="urn:microsoft.com/office/officeart/2005/8/layout/radial6"/>
    <dgm:cxn modelId="{D96604ED-458F-4AB1-8D91-C49CE60DD8F2}" srcId="{A48A9E7C-2AA5-4E2F-B217-D700DE5EBA23}" destId="{48803DC6-24B1-4B2C-B225-9C8EAC4A3FF2}" srcOrd="0" destOrd="0" parTransId="{564B163F-A4FE-4B31-A426-9A0048381420}" sibTransId="{42775632-8D66-46B6-8D91-09D10C6D8E7D}"/>
    <dgm:cxn modelId="{142FA6F6-F7F0-418B-A084-B11DEED75AE2}" type="presParOf" srcId="{5EE34DE7-1C7A-4EB1-B317-DE2264C9E6AA}" destId="{8B37A1F0-F632-43C6-A8E8-6723B3768539}" srcOrd="0" destOrd="0" presId="urn:microsoft.com/office/officeart/2005/8/layout/radial6"/>
    <dgm:cxn modelId="{7CD219B3-20E2-47FA-AFA3-AC2E5168273F}" type="presParOf" srcId="{5EE34DE7-1C7A-4EB1-B317-DE2264C9E6AA}" destId="{5503187D-2186-4A7A-B4E2-E19882BE7C89}" srcOrd="1" destOrd="0" presId="urn:microsoft.com/office/officeart/2005/8/layout/radial6"/>
    <dgm:cxn modelId="{13B2DBB5-5DA1-4B6B-A3A5-C15FA86B47A8}" type="presParOf" srcId="{5EE34DE7-1C7A-4EB1-B317-DE2264C9E6AA}" destId="{112A3C9B-D53A-419E-A5D5-764D4ED5DD10}" srcOrd="2" destOrd="0" presId="urn:microsoft.com/office/officeart/2005/8/layout/radial6"/>
    <dgm:cxn modelId="{18C0FACF-1364-44B8-9156-296C6050586B}" type="presParOf" srcId="{5EE34DE7-1C7A-4EB1-B317-DE2264C9E6AA}" destId="{6995DB59-DA62-4DC2-B303-35A87ED06836}" srcOrd="3" destOrd="0" presId="urn:microsoft.com/office/officeart/2005/8/layout/radial6"/>
    <dgm:cxn modelId="{20B1F792-70EE-478F-84F7-599365AD1155}" type="presParOf" srcId="{5EE34DE7-1C7A-4EB1-B317-DE2264C9E6AA}" destId="{E0C4C5B9-D9ED-4A0A-B79E-4658AE250B05}" srcOrd="4" destOrd="0" presId="urn:microsoft.com/office/officeart/2005/8/layout/radial6"/>
    <dgm:cxn modelId="{608A4F47-D427-4933-92E2-8D5C239F0914}" type="presParOf" srcId="{5EE34DE7-1C7A-4EB1-B317-DE2264C9E6AA}" destId="{AF54F9EF-6C81-47E5-B923-301CCD82855C}" srcOrd="5" destOrd="0" presId="urn:microsoft.com/office/officeart/2005/8/layout/radial6"/>
    <dgm:cxn modelId="{939BEE7D-FD48-4268-B748-5A82F8609E4D}" type="presParOf" srcId="{5EE34DE7-1C7A-4EB1-B317-DE2264C9E6AA}" destId="{D4ADEB23-F5B2-4ED8-B54F-CFCC71ABEAFE}" srcOrd="6" destOrd="0" presId="urn:microsoft.com/office/officeart/2005/8/layout/radial6"/>
    <dgm:cxn modelId="{FD235838-916E-4355-B1E0-7111951AAAC3}" type="presParOf" srcId="{5EE34DE7-1C7A-4EB1-B317-DE2264C9E6AA}" destId="{E6DE681B-5EAA-42BB-BEEA-3CA091AAD420}" srcOrd="7" destOrd="0" presId="urn:microsoft.com/office/officeart/2005/8/layout/radial6"/>
    <dgm:cxn modelId="{3554AE2D-CB95-43BB-BDEA-E88B0728EF08}" type="presParOf" srcId="{5EE34DE7-1C7A-4EB1-B317-DE2264C9E6AA}" destId="{4C34F5D2-9E30-4582-BDA9-83CFDD7C002A}" srcOrd="8" destOrd="0" presId="urn:microsoft.com/office/officeart/2005/8/layout/radial6"/>
    <dgm:cxn modelId="{BB9DC816-1F88-40D1-A744-035AF4F2F33B}" type="presParOf" srcId="{5EE34DE7-1C7A-4EB1-B317-DE2264C9E6AA}" destId="{7588F60F-0122-46EC-B2B9-7CB994CC3D5D}" srcOrd="9" destOrd="0" presId="urn:microsoft.com/office/officeart/2005/8/layout/radial6"/>
    <dgm:cxn modelId="{2456575D-80A7-4408-8C92-9EBEC12D1EFF}" type="presParOf" srcId="{5EE34DE7-1C7A-4EB1-B317-DE2264C9E6AA}" destId="{9ADC20A5-C659-48E9-83E5-4F11A202D30D}" srcOrd="10" destOrd="0" presId="urn:microsoft.com/office/officeart/2005/8/layout/radial6"/>
    <dgm:cxn modelId="{8DB62EED-427A-48B1-810B-54F899FC4485}" type="presParOf" srcId="{5EE34DE7-1C7A-4EB1-B317-DE2264C9E6AA}" destId="{845395DD-E3DC-4884-8F32-55353BC2434C}" srcOrd="11" destOrd="0" presId="urn:microsoft.com/office/officeart/2005/8/layout/radial6"/>
    <dgm:cxn modelId="{F7A0B689-78E3-43C4-A19A-33B41EBCEF19}" type="presParOf" srcId="{5EE34DE7-1C7A-4EB1-B317-DE2264C9E6AA}" destId="{3BA1193E-D360-4B87-B05A-02600A94DF9A}"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1B8AEAA-DD29-40AF-AC88-FB0EEACE2179}"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s-EC"/>
        </a:p>
      </dgm:t>
    </dgm:pt>
    <dgm:pt modelId="{4B47B97B-3E4D-4B4D-8FB1-783453CADC52}">
      <dgm:prSet custT="1"/>
      <dgm:spPr/>
      <dgm:t>
        <a:bodyPr/>
        <a:lstStyle/>
        <a:p>
          <a:pPr rtl="0"/>
          <a:r>
            <a:rPr lang="es-EC" sz="1600" dirty="0">
              <a:solidFill>
                <a:schemeClr val="tx1"/>
              </a:solidFill>
            </a:rPr>
            <a:t>Los cinco procesos motivacionales tienen una contrapartida que dificulta la mejora de la</a:t>
          </a:r>
        </a:p>
        <a:p>
          <a:r>
            <a:rPr lang="es-EC" sz="1600" dirty="0">
              <a:solidFill>
                <a:schemeClr val="tx1"/>
              </a:solidFill>
            </a:rPr>
            <a:t>comprensión lectora y que también puede estar sostenida por las prácticas de los profesores. Se trata de:</a:t>
          </a:r>
        </a:p>
      </dgm:t>
    </dgm:pt>
    <dgm:pt modelId="{5AFE5B44-3286-4896-82EE-65B38A8F47F2}" type="parTrans" cxnId="{EB54165C-F7C2-4316-BEFE-3026DE0ED27E}">
      <dgm:prSet/>
      <dgm:spPr/>
      <dgm:t>
        <a:bodyPr/>
        <a:lstStyle/>
        <a:p>
          <a:endParaRPr lang="es-EC"/>
        </a:p>
      </dgm:t>
    </dgm:pt>
    <dgm:pt modelId="{3FBFF816-B4E4-4984-BAA4-470275F82AA4}" type="sibTrans" cxnId="{EB54165C-F7C2-4316-BEFE-3026DE0ED27E}">
      <dgm:prSet/>
      <dgm:spPr/>
      <dgm:t>
        <a:bodyPr/>
        <a:lstStyle/>
        <a:p>
          <a:endParaRPr lang="es-EC"/>
        </a:p>
      </dgm:t>
    </dgm:pt>
    <dgm:pt modelId="{AD2AD7D0-FB5F-4F25-B2A1-85911FA008CF}">
      <dgm:prSet custT="1"/>
      <dgm:spPr/>
      <dgm:t>
        <a:bodyPr/>
        <a:lstStyle/>
        <a:p>
          <a:pPr rtl="0"/>
          <a:r>
            <a:rPr lang="es-EC" sz="2400" dirty="0">
              <a:solidFill>
                <a:schemeClr val="tx1"/>
              </a:solidFill>
            </a:rPr>
            <a:t>1</a:t>
          </a:r>
          <a:r>
            <a:rPr lang="es-EC" sz="2400" dirty="0"/>
            <a:t>. </a:t>
          </a:r>
          <a:r>
            <a:rPr lang="es-EC" sz="2400" dirty="0">
              <a:solidFill>
                <a:srgbClr val="FF0000"/>
              </a:solidFill>
              <a:effectLst>
                <a:outerShdw blurRad="38100" dist="38100" dir="2700000" algn="tl">
                  <a:srgbClr val="000000">
                    <a:alpha val="43137"/>
                  </a:srgbClr>
                </a:outerShdw>
              </a:effectLst>
            </a:rPr>
            <a:t>Evitación</a:t>
          </a:r>
          <a:r>
            <a:rPr lang="es-EC" sz="2000" dirty="0"/>
            <a:t>: </a:t>
          </a:r>
          <a:r>
            <a:rPr lang="es-EC" sz="2000" dirty="0">
              <a:solidFill>
                <a:schemeClr val="tx1"/>
              </a:solidFill>
            </a:rPr>
            <a:t>el estudiante no tiene iniciativa para leer</a:t>
          </a:r>
        </a:p>
      </dgm:t>
    </dgm:pt>
    <dgm:pt modelId="{2EEFC9C0-D7D7-4179-A37B-A6213CD34941}" type="parTrans" cxnId="{241DC490-E904-4C25-9BB5-C2D1E6520B8E}">
      <dgm:prSet/>
      <dgm:spPr/>
      <dgm:t>
        <a:bodyPr/>
        <a:lstStyle/>
        <a:p>
          <a:endParaRPr lang="es-EC"/>
        </a:p>
      </dgm:t>
    </dgm:pt>
    <dgm:pt modelId="{C8DF9ADA-E5E9-48C3-BE78-0FDE5802B81C}" type="sibTrans" cxnId="{241DC490-E904-4C25-9BB5-C2D1E6520B8E}">
      <dgm:prSet/>
      <dgm:spPr/>
      <dgm:t>
        <a:bodyPr/>
        <a:lstStyle/>
        <a:p>
          <a:endParaRPr lang="es-EC"/>
        </a:p>
      </dgm:t>
    </dgm:pt>
    <dgm:pt modelId="{81372EEF-5B77-45BD-934B-97B2E4096AC2}">
      <dgm:prSet custT="1"/>
      <dgm:spPr/>
      <dgm:t>
        <a:bodyPr/>
        <a:lstStyle/>
        <a:p>
          <a:pPr rtl="0"/>
          <a:r>
            <a:rPr lang="es-EC" sz="1800" dirty="0"/>
            <a:t>2. </a:t>
          </a:r>
          <a:r>
            <a:rPr lang="es-EC" sz="1800" dirty="0">
              <a:solidFill>
                <a:srgbClr val="FF0000"/>
              </a:solidFill>
              <a:effectLst>
                <a:outerShdw blurRad="38100" dist="38100" dir="2700000" algn="tl">
                  <a:srgbClr val="000000">
                    <a:alpha val="43137"/>
                  </a:srgbClr>
                </a:outerShdw>
              </a:effectLst>
            </a:rPr>
            <a:t>Percepción de control </a:t>
          </a:r>
          <a:r>
            <a:rPr lang="es-EC" sz="1800" dirty="0"/>
            <a:t>: las actividades de lectura están bajo el control de otras personas</a:t>
          </a:r>
          <a:r>
            <a:rPr lang="es-EC" sz="1500" dirty="0"/>
            <a:t>.</a:t>
          </a:r>
        </a:p>
      </dgm:t>
    </dgm:pt>
    <dgm:pt modelId="{673A71F0-3C0B-431D-B7DA-FE95867FAC2F}" type="parTrans" cxnId="{72F38B03-0593-4DC1-8C18-2954ECF8B084}">
      <dgm:prSet/>
      <dgm:spPr/>
      <dgm:t>
        <a:bodyPr/>
        <a:lstStyle/>
        <a:p>
          <a:endParaRPr lang="es-EC"/>
        </a:p>
      </dgm:t>
    </dgm:pt>
    <dgm:pt modelId="{303E8E18-10A2-4AAD-9E3E-FFAEB065CD2E}" type="sibTrans" cxnId="{72F38B03-0593-4DC1-8C18-2954ECF8B084}">
      <dgm:prSet/>
      <dgm:spPr/>
      <dgm:t>
        <a:bodyPr/>
        <a:lstStyle/>
        <a:p>
          <a:endParaRPr lang="es-EC"/>
        </a:p>
      </dgm:t>
    </dgm:pt>
    <dgm:pt modelId="{139DB9D7-13AC-488A-AFBD-94D76EA3932D}">
      <dgm:prSet custT="1"/>
      <dgm:spPr/>
      <dgm:t>
        <a:bodyPr/>
        <a:lstStyle/>
        <a:p>
          <a:pPr rtl="0"/>
          <a:r>
            <a:rPr lang="es-EC" sz="1800" dirty="0"/>
            <a:t>3. </a:t>
          </a:r>
          <a:r>
            <a:rPr lang="es-EC" sz="1800" dirty="0" err="1">
              <a:solidFill>
                <a:srgbClr val="FF0000"/>
              </a:solidFill>
              <a:effectLst>
                <a:outerShdw blurRad="38100" dist="38100" dir="2700000" algn="tl">
                  <a:srgbClr val="000000">
                    <a:alpha val="43137"/>
                  </a:srgbClr>
                </a:outerShdw>
              </a:effectLst>
            </a:rPr>
            <a:t>Indefención</a:t>
          </a:r>
          <a:r>
            <a:rPr lang="es-EC" sz="1800" dirty="0">
              <a:solidFill>
                <a:srgbClr val="FF0000"/>
              </a:solidFill>
              <a:effectLst>
                <a:outerShdw blurRad="38100" dist="38100" dir="2700000" algn="tl">
                  <a:srgbClr val="000000">
                    <a:alpha val="43137"/>
                  </a:srgbClr>
                </a:outerShdw>
              </a:effectLst>
            </a:rPr>
            <a:t>:  </a:t>
          </a:r>
          <a:r>
            <a:rPr lang="es-EC" sz="1800" dirty="0">
              <a:solidFill>
                <a:schemeClr val="tx1"/>
              </a:solidFill>
              <a:effectLst/>
            </a:rPr>
            <a:t>no confía en su capacidad  para leer </a:t>
          </a:r>
          <a:r>
            <a:rPr lang="es-EC" sz="1500" dirty="0">
              <a:effectLst/>
            </a:rPr>
            <a:t>.</a:t>
          </a:r>
        </a:p>
      </dgm:t>
    </dgm:pt>
    <dgm:pt modelId="{35796731-7E83-41D5-8B46-321FB82D34D9}" type="parTrans" cxnId="{09E33E80-E2A1-4807-A389-DDEDE6D5B6B2}">
      <dgm:prSet/>
      <dgm:spPr/>
      <dgm:t>
        <a:bodyPr/>
        <a:lstStyle/>
        <a:p>
          <a:endParaRPr lang="es-EC"/>
        </a:p>
      </dgm:t>
    </dgm:pt>
    <dgm:pt modelId="{77DD8D6C-69E4-464F-A106-DF6EE6C2E73F}" type="sibTrans" cxnId="{09E33E80-E2A1-4807-A389-DDEDE6D5B6B2}">
      <dgm:prSet/>
      <dgm:spPr/>
      <dgm:t>
        <a:bodyPr/>
        <a:lstStyle/>
        <a:p>
          <a:endParaRPr lang="es-EC"/>
        </a:p>
      </dgm:t>
    </dgm:pt>
    <dgm:pt modelId="{A13BF208-C446-4D01-8462-944FD9F5BAE1}">
      <dgm:prSet custT="1"/>
      <dgm:spPr/>
      <dgm:t>
        <a:bodyPr/>
        <a:lstStyle/>
        <a:p>
          <a:pPr rtl="0"/>
          <a:r>
            <a:rPr lang="es-EC" sz="1800" dirty="0"/>
            <a:t>4. </a:t>
          </a:r>
          <a:r>
            <a:rPr lang="es-EC" sz="1800" dirty="0">
              <a:solidFill>
                <a:srgbClr val="FF0000"/>
              </a:solidFill>
              <a:effectLst>
                <a:outerShdw blurRad="38100" dist="38100" dir="2700000" algn="tl">
                  <a:srgbClr val="000000">
                    <a:alpha val="43137"/>
                  </a:srgbClr>
                </a:outerShdw>
              </a:effectLst>
            </a:rPr>
            <a:t>Aislamiento:</a:t>
          </a:r>
        </a:p>
        <a:p>
          <a:pPr rtl="0"/>
          <a:r>
            <a:rPr lang="es-EC" sz="1800" dirty="0">
              <a:solidFill>
                <a:schemeClr val="tx1"/>
              </a:solidFill>
              <a:effectLst/>
            </a:rPr>
            <a:t>realiza él solo las actividades de lectura  </a:t>
          </a:r>
        </a:p>
      </dgm:t>
    </dgm:pt>
    <dgm:pt modelId="{69D6643D-CB88-4D37-9273-F4078A1794C6}" type="parTrans" cxnId="{CD0C41A3-0154-416E-A6A1-584FC122DEC6}">
      <dgm:prSet/>
      <dgm:spPr/>
      <dgm:t>
        <a:bodyPr/>
        <a:lstStyle/>
        <a:p>
          <a:endParaRPr lang="es-EC"/>
        </a:p>
      </dgm:t>
    </dgm:pt>
    <dgm:pt modelId="{AEEA0D81-3FAE-4032-B585-F0023BA497EF}" type="sibTrans" cxnId="{CD0C41A3-0154-416E-A6A1-584FC122DEC6}">
      <dgm:prSet/>
      <dgm:spPr/>
      <dgm:t>
        <a:bodyPr/>
        <a:lstStyle/>
        <a:p>
          <a:endParaRPr lang="es-EC"/>
        </a:p>
      </dgm:t>
    </dgm:pt>
    <dgm:pt modelId="{AB86FC59-C36C-4BDF-9B7A-3FE1DE405AC9}">
      <dgm:prSet/>
      <dgm:spPr/>
      <dgm:t>
        <a:bodyPr/>
        <a:lstStyle/>
        <a:p>
          <a:pPr rtl="0"/>
          <a:r>
            <a:rPr lang="es-EC" dirty="0"/>
            <a:t>5. </a:t>
          </a:r>
          <a:r>
            <a:rPr lang="es-EC" dirty="0">
              <a:solidFill>
                <a:srgbClr val="FF0000"/>
              </a:solidFill>
              <a:effectLst>
                <a:outerShdw blurRad="38100" dist="38100" dir="2700000" algn="tl">
                  <a:srgbClr val="000000">
                    <a:alpha val="43137"/>
                  </a:srgbClr>
                </a:outerShdw>
              </a:effectLst>
            </a:rPr>
            <a:t>Objetivos de dominio: </a:t>
          </a:r>
          <a:r>
            <a:rPr lang="es-EC" dirty="0">
              <a:solidFill>
                <a:schemeClr val="tx1"/>
              </a:solidFill>
              <a:effectLst/>
            </a:rPr>
            <a:t>es más importante conseguir realizar las actividades</a:t>
          </a:r>
        </a:p>
        <a:p>
          <a:r>
            <a:rPr lang="es-EC" dirty="0">
              <a:solidFill>
                <a:schemeClr val="tx1"/>
              </a:solidFill>
              <a:effectLst/>
            </a:rPr>
            <a:t>relacionadas con el texto (resumen, responder preguntas) que comprender el texto en</a:t>
          </a:r>
        </a:p>
        <a:p>
          <a:r>
            <a:rPr lang="es-EC" dirty="0">
              <a:solidFill>
                <a:schemeClr val="tx1"/>
              </a:solidFill>
              <a:effectLst/>
            </a:rPr>
            <a:t>Profundidad.</a:t>
          </a:r>
        </a:p>
      </dgm:t>
    </dgm:pt>
    <dgm:pt modelId="{1B760D5F-50D4-4D77-91F7-16F965C4978D}" type="parTrans" cxnId="{990040D4-7EE4-4FDF-A7A9-F359F14C4AF6}">
      <dgm:prSet/>
      <dgm:spPr/>
      <dgm:t>
        <a:bodyPr/>
        <a:lstStyle/>
        <a:p>
          <a:endParaRPr lang="es-EC"/>
        </a:p>
      </dgm:t>
    </dgm:pt>
    <dgm:pt modelId="{F97D3AB4-0AF1-49C6-89D1-413BC54F067E}" type="sibTrans" cxnId="{990040D4-7EE4-4FDF-A7A9-F359F14C4AF6}">
      <dgm:prSet/>
      <dgm:spPr/>
      <dgm:t>
        <a:bodyPr/>
        <a:lstStyle/>
        <a:p>
          <a:endParaRPr lang="es-EC"/>
        </a:p>
      </dgm:t>
    </dgm:pt>
    <dgm:pt modelId="{8AC9E0A5-29E7-4CA9-9568-EBFF534258C7}" type="pres">
      <dgm:prSet presAssocID="{91B8AEAA-DD29-40AF-AC88-FB0EEACE2179}" presName="Name0" presStyleCnt="0">
        <dgm:presLayoutVars>
          <dgm:dir/>
          <dgm:animLvl val="lvl"/>
          <dgm:resizeHandles val="exact"/>
        </dgm:presLayoutVars>
      </dgm:prSet>
      <dgm:spPr/>
    </dgm:pt>
    <dgm:pt modelId="{A5A20216-1D53-4B60-A8AB-19B0BCB81313}" type="pres">
      <dgm:prSet presAssocID="{AD2AD7D0-FB5F-4F25-B2A1-85911FA008CF}" presName="boxAndChildren" presStyleCnt="0"/>
      <dgm:spPr/>
    </dgm:pt>
    <dgm:pt modelId="{C14B46D7-DA7D-4C02-B053-73E241D2190C}" type="pres">
      <dgm:prSet presAssocID="{AD2AD7D0-FB5F-4F25-B2A1-85911FA008CF}" presName="parentTextBox" presStyleLbl="node1" presStyleIdx="0" presStyleCnt="2"/>
      <dgm:spPr/>
    </dgm:pt>
    <dgm:pt modelId="{79E89BDE-1508-4764-9965-FE7BFEBED0BA}" type="pres">
      <dgm:prSet presAssocID="{AD2AD7D0-FB5F-4F25-B2A1-85911FA008CF}" presName="entireBox" presStyleLbl="node1" presStyleIdx="0" presStyleCnt="2" custScaleY="126512" custLinFactNeighborY="-20285"/>
      <dgm:spPr/>
    </dgm:pt>
    <dgm:pt modelId="{07AE6D06-E27F-4A3E-8523-D6E7440CACF0}" type="pres">
      <dgm:prSet presAssocID="{AD2AD7D0-FB5F-4F25-B2A1-85911FA008CF}" presName="descendantBox" presStyleCnt="0"/>
      <dgm:spPr/>
    </dgm:pt>
    <dgm:pt modelId="{3584184B-4947-4E38-A78F-7F65BD63DBF9}" type="pres">
      <dgm:prSet presAssocID="{81372EEF-5B77-45BD-934B-97B2E4096AC2}" presName="childTextBox" presStyleLbl="fgAccFollowNode1" presStyleIdx="0" presStyleCnt="4" custScaleY="257613" custLinFactNeighborX="3780" custLinFactNeighborY="220">
        <dgm:presLayoutVars>
          <dgm:bulletEnabled val="1"/>
        </dgm:presLayoutVars>
      </dgm:prSet>
      <dgm:spPr/>
    </dgm:pt>
    <dgm:pt modelId="{5F48177C-5117-4316-ACAD-2021AF812CE6}" type="pres">
      <dgm:prSet presAssocID="{139DB9D7-13AC-488A-AFBD-94D76EA3932D}" presName="childTextBox" presStyleLbl="fgAccFollowNode1" presStyleIdx="1" presStyleCnt="4" custScaleY="248226" custLinFactNeighborX="2059" custLinFactNeighborY="-5689">
        <dgm:presLayoutVars>
          <dgm:bulletEnabled val="1"/>
        </dgm:presLayoutVars>
      </dgm:prSet>
      <dgm:spPr/>
    </dgm:pt>
    <dgm:pt modelId="{93850549-F5DB-4B6D-A8B9-763EABF151D4}" type="pres">
      <dgm:prSet presAssocID="{A13BF208-C446-4D01-8462-944FD9F5BAE1}" presName="childTextBox" presStyleLbl="fgAccFollowNode1" presStyleIdx="2" presStyleCnt="4" custScaleY="233065" custLinFactNeighborX="-3443" custLinFactNeighborY="-12054">
        <dgm:presLayoutVars>
          <dgm:bulletEnabled val="1"/>
        </dgm:presLayoutVars>
      </dgm:prSet>
      <dgm:spPr/>
    </dgm:pt>
    <dgm:pt modelId="{139FA6E8-9BFC-4147-B97E-D255E6D77012}" type="pres">
      <dgm:prSet presAssocID="{AB86FC59-C36C-4BDF-9B7A-3FE1DE405AC9}" presName="childTextBox" presStyleLbl="fgAccFollowNode1" presStyleIdx="3" presStyleCnt="4" custScaleY="257172">
        <dgm:presLayoutVars>
          <dgm:bulletEnabled val="1"/>
        </dgm:presLayoutVars>
      </dgm:prSet>
      <dgm:spPr/>
    </dgm:pt>
    <dgm:pt modelId="{AE46A9F6-91C4-4E60-A606-3DF7023B00D7}" type="pres">
      <dgm:prSet presAssocID="{3FBFF816-B4E4-4984-BAA4-470275F82AA4}" presName="sp" presStyleCnt="0"/>
      <dgm:spPr/>
    </dgm:pt>
    <dgm:pt modelId="{0BE8EB32-09F1-48AC-A8C5-F265F84D8F6A}" type="pres">
      <dgm:prSet presAssocID="{4B47B97B-3E4D-4B4D-8FB1-783453CADC52}" presName="arrowAndChildren" presStyleCnt="0"/>
      <dgm:spPr/>
    </dgm:pt>
    <dgm:pt modelId="{57CEB8F8-3706-47D1-9C8B-BD4D2C33AF31}" type="pres">
      <dgm:prSet presAssocID="{4B47B97B-3E4D-4B4D-8FB1-783453CADC52}" presName="parentTextArrow" presStyleLbl="node1" presStyleIdx="1" presStyleCnt="2" custScaleY="47855"/>
      <dgm:spPr/>
    </dgm:pt>
  </dgm:ptLst>
  <dgm:cxnLst>
    <dgm:cxn modelId="{72F38B03-0593-4DC1-8C18-2954ECF8B084}" srcId="{AD2AD7D0-FB5F-4F25-B2A1-85911FA008CF}" destId="{81372EEF-5B77-45BD-934B-97B2E4096AC2}" srcOrd="0" destOrd="0" parTransId="{673A71F0-3C0B-431D-B7DA-FE95867FAC2F}" sibTransId="{303E8E18-10A2-4AAD-9E3E-FFAEB065CD2E}"/>
    <dgm:cxn modelId="{3EB23407-A775-4AE6-BD59-BCAF554DFF68}" type="presOf" srcId="{AD2AD7D0-FB5F-4F25-B2A1-85911FA008CF}" destId="{C14B46D7-DA7D-4C02-B053-73E241D2190C}" srcOrd="0" destOrd="0" presId="urn:microsoft.com/office/officeart/2005/8/layout/process4"/>
    <dgm:cxn modelId="{91CC392B-8C79-402F-A1D0-5BD51E747EA7}" type="presOf" srcId="{A13BF208-C446-4D01-8462-944FD9F5BAE1}" destId="{93850549-F5DB-4B6D-A8B9-763EABF151D4}" srcOrd="0" destOrd="0" presId="urn:microsoft.com/office/officeart/2005/8/layout/process4"/>
    <dgm:cxn modelId="{F2685E3A-8A33-4537-9BC8-745DDDB7B62C}" type="presOf" srcId="{81372EEF-5B77-45BD-934B-97B2E4096AC2}" destId="{3584184B-4947-4E38-A78F-7F65BD63DBF9}" srcOrd="0" destOrd="0" presId="urn:microsoft.com/office/officeart/2005/8/layout/process4"/>
    <dgm:cxn modelId="{EB54165C-F7C2-4316-BEFE-3026DE0ED27E}" srcId="{91B8AEAA-DD29-40AF-AC88-FB0EEACE2179}" destId="{4B47B97B-3E4D-4B4D-8FB1-783453CADC52}" srcOrd="0" destOrd="0" parTransId="{5AFE5B44-3286-4896-82EE-65B38A8F47F2}" sibTransId="{3FBFF816-B4E4-4984-BAA4-470275F82AA4}"/>
    <dgm:cxn modelId="{FA0ECB5C-1F57-4FFF-B471-F5B890A9B2BD}" type="presOf" srcId="{AD2AD7D0-FB5F-4F25-B2A1-85911FA008CF}" destId="{79E89BDE-1508-4764-9965-FE7BFEBED0BA}" srcOrd="1" destOrd="0" presId="urn:microsoft.com/office/officeart/2005/8/layout/process4"/>
    <dgm:cxn modelId="{43B6E769-A75A-483F-8B9C-9B9A6026D924}" type="presOf" srcId="{AB86FC59-C36C-4BDF-9B7A-3FE1DE405AC9}" destId="{139FA6E8-9BFC-4147-B97E-D255E6D77012}" srcOrd="0" destOrd="0" presId="urn:microsoft.com/office/officeart/2005/8/layout/process4"/>
    <dgm:cxn modelId="{FC4E546B-AE7C-44ED-B3F0-FEA8CFDCB0E5}" type="presOf" srcId="{91B8AEAA-DD29-40AF-AC88-FB0EEACE2179}" destId="{8AC9E0A5-29E7-4CA9-9568-EBFF534258C7}" srcOrd="0" destOrd="0" presId="urn:microsoft.com/office/officeart/2005/8/layout/process4"/>
    <dgm:cxn modelId="{09E33E80-E2A1-4807-A389-DDEDE6D5B6B2}" srcId="{AD2AD7D0-FB5F-4F25-B2A1-85911FA008CF}" destId="{139DB9D7-13AC-488A-AFBD-94D76EA3932D}" srcOrd="1" destOrd="0" parTransId="{35796731-7E83-41D5-8B46-321FB82D34D9}" sibTransId="{77DD8D6C-69E4-464F-A106-DF6EE6C2E73F}"/>
    <dgm:cxn modelId="{11F18780-85B5-44C4-A22C-1F8BD0E2811F}" type="presOf" srcId="{4B47B97B-3E4D-4B4D-8FB1-783453CADC52}" destId="{57CEB8F8-3706-47D1-9C8B-BD4D2C33AF31}" srcOrd="0" destOrd="0" presId="urn:microsoft.com/office/officeart/2005/8/layout/process4"/>
    <dgm:cxn modelId="{241DC490-E904-4C25-9BB5-C2D1E6520B8E}" srcId="{91B8AEAA-DD29-40AF-AC88-FB0EEACE2179}" destId="{AD2AD7D0-FB5F-4F25-B2A1-85911FA008CF}" srcOrd="1" destOrd="0" parTransId="{2EEFC9C0-D7D7-4179-A37B-A6213CD34941}" sibTransId="{C8DF9ADA-E5E9-48C3-BE78-0FDE5802B81C}"/>
    <dgm:cxn modelId="{CD0C41A3-0154-416E-A6A1-584FC122DEC6}" srcId="{AD2AD7D0-FB5F-4F25-B2A1-85911FA008CF}" destId="{A13BF208-C446-4D01-8462-944FD9F5BAE1}" srcOrd="2" destOrd="0" parTransId="{69D6643D-CB88-4D37-9273-F4078A1794C6}" sibTransId="{AEEA0D81-3FAE-4032-B585-F0023BA497EF}"/>
    <dgm:cxn modelId="{990040D4-7EE4-4FDF-A7A9-F359F14C4AF6}" srcId="{AD2AD7D0-FB5F-4F25-B2A1-85911FA008CF}" destId="{AB86FC59-C36C-4BDF-9B7A-3FE1DE405AC9}" srcOrd="3" destOrd="0" parTransId="{1B760D5F-50D4-4D77-91F7-16F965C4978D}" sibTransId="{F97D3AB4-0AF1-49C6-89D1-413BC54F067E}"/>
    <dgm:cxn modelId="{51E0B7F7-3A0A-4812-B579-38BE0E9B2623}" type="presOf" srcId="{139DB9D7-13AC-488A-AFBD-94D76EA3932D}" destId="{5F48177C-5117-4316-ACAD-2021AF812CE6}" srcOrd="0" destOrd="0" presId="urn:microsoft.com/office/officeart/2005/8/layout/process4"/>
    <dgm:cxn modelId="{0F64E8DB-07BF-44A4-B23C-BC598915FD7E}" type="presParOf" srcId="{8AC9E0A5-29E7-4CA9-9568-EBFF534258C7}" destId="{A5A20216-1D53-4B60-A8AB-19B0BCB81313}" srcOrd="0" destOrd="0" presId="urn:microsoft.com/office/officeart/2005/8/layout/process4"/>
    <dgm:cxn modelId="{2903753F-3034-41B1-8603-384C77FB3DCB}" type="presParOf" srcId="{A5A20216-1D53-4B60-A8AB-19B0BCB81313}" destId="{C14B46D7-DA7D-4C02-B053-73E241D2190C}" srcOrd="0" destOrd="0" presId="urn:microsoft.com/office/officeart/2005/8/layout/process4"/>
    <dgm:cxn modelId="{32AD2ED1-CAA8-4114-B26A-2D280BB92F8B}" type="presParOf" srcId="{A5A20216-1D53-4B60-A8AB-19B0BCB81313}" destId="{79E89BDE-1508-4764-9965-FE7BFEBED0BA}" srcOrd="1" destOrd="0" presId="urn:microsoft.com/office/officeart/2005/8/layout/process4"/>
    <dgm:cxn modelId="{B001CFDD-4721-4728-8484-F0F854C40B57}" type="presParOf" srcId="{A5A20216-1D53-4B60-A8AB-19B0BCB81313}" destId="{07AE6D06-E27F-4A3E-8523-D6E7440CACF0}" srcOrd="2" destOrd="0" presId="urn:microsoft.com/office/officeart/2005/8/layout/process4"/>
    <dgm:cxn modelId="{EA533994-09E1-448F-8B1D-11C3F5397965}" type="presParOf" srcId="{07AE6D06-E27F-4A3E-8523-D6E7440CACF0}" destId="{3584184B-4947-4E38-A78F-7F65BD63DBF9}" srcOrd="0" destOrd="0" presId="urn:microsoft.com/office/officeart/2005/8/layout/process4"/>
    <dgm:cxn modelId="{187A108D-C576-4888-9A01-FC662CBA2BF5}" type="presParOf" srcId="{07AE6D06-E27F-4A3E-8523-D6E7440CACF0}" destId="{5F48177C-5117-4316-ACAD-2021AF812CE6}" srcOrd="1" destOrd="0" presId="urn:microsoft.com/office/officeart/2005/8/layout/process4"/>
    <dgm:cxn modelId="{FD67720E-FFB5-4C14-966A-DB3B464D3222}" type="presParOf" srcId="{07AE6D06-E27F-4A3E-8523-D6E7440CACF0}" destId="{93850549-F5DB-4B6D-A8B9-763EABF151D4}" srcOrd="2" destOrd="0" presId="urn:microsoft.com/office/officeart/2005/8/layout/process4"/>
    <dgm:cxn modelId="{A5F104AA-FC4F-4277-AF2C-9B2CAD4C02EE}" type="presParOf" srcId="{07AE6D06-E27F-4A3E-8523-D6E7440CACF0}" destId="{139FA6E8-9BFC-4147-B97E-D255E6D77012}" srcOrd="3" destOrd="0" presId="urn:microsoft.com/office/officeart/2005/8/layout/process4"/>
    <dgm:cxn modelId="{F05DA38A-337E-47E4-8AA7-7143EB124F00}" type="presParOf" srcId="{8AC9E0A5-29E7-4CA9-9568-EBFF534258C7}" destId="{AE46A9F6-91C4-4E60-A606-3DF7023B00D7}" srcOrd="1" destOrd="0" presId="urn:microsoft.com/office/officeart/2005/8/layout/process4"/>
    <dgm:cxn modelId="{3805C9B8-80A6-4108-8238-5039B31EF089}" type="presParOf" srcId="{8AC9E0A5-29E7-4CA9-9568-EBFF534258C7}" destId="{0BE8EB32-09F1-48AC-A8C5-F265F84D8F6A}" srcOrd="2" destOrd="0" presId="urn:microsoft.com/office/officeart/2005/8/layout/process4"/>
    <dgm:cxn modelId="{6D79C7D7-4B63-45E4-BF73-F63CAF344487}" type="presParOf" srcId="{0BE8EB32-09F1-48AC-A8C5-F265F84D8F6A}" destId="{57CEB8F8-3706-47D1-9C8B-BD4D2C33AF31}"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69341C7-7395-44BB-AA47-0F9BB95B809B}" type="doc">
      <dgm:prSet loTypeId="urn:microsoft.com/office/officeart/2005/8/layout/orgChart1" loCatId="hierarchy" qsTypeId="urn:microsoft.com/office/officeart/2005/8/quickstyle/simple1" qsCatId="simple" csTypeId="urn:microsoft.com/office/officeart/2005/8/colors/accent1_1" csCatId="accent1" phldr="1"/>
      <dgm:spPr/>
      <dgm:t>
        <a:bodyPr/>
        <a:lstStyle/>
        <a:p>
          <a:endParaRPr lang="es-ES"/>
        </a:p>
      </dgm:t>
    </dgm:pt>
    <dgm:pt modelId="{3C027CCE-ED53-4C8B-9690-484193C890EF}">
      <dgm:prSet/>
      <dgm:spPr/>
      <dgm:t>
        <a:bodyPr/>
        <a:lstStyle/>
        <a:p>
          <a:pPr rtl="0"/>
          <a:r>
            <a:rPr lang="es-EC" dirty="0"/>
            <a:t>La exposición a muchos textos mejora conocimientos y</a:t>
          </a:r>
        </a:p>
        <a:p>
          <a:r>
            <a:rPr lang="es-EC" dirty="0"/>
            <a:t>habilidades importantes para la comprensión lectora como la velocidad de lectura, el vocabulario, o</a:t>
          </a:r>
        </a:p>
        <a:p>
          <a:r>
            <a:rPr lang="es-EC" dirty="0"/>
            <a:t>los conocimientos culturales.</a:t>
          </a:r>
          <a:endParaRPr lang="es-ES" dirty="0"/>
        </a:p>
      </dgm:t>
    </dgm:pt>
    <dgm:pt modelId="{24052816-F234-4223-B07D-76ABB95C6ACF}" type="parTrans" cxnId="{B8B1F8E2-6D96-4733-851C-C31C1F6FB897}">
      <dgm:prSet/>
      <dgm:spPr/>
      <dgm:t>
        <a:bodyPr/>
        <a:lstStyle/>
        <a:p>
          <a:endParaRPr lang="es-ES"/>
        </a:p>
      </dgm:t>
    </dgm:pt>
    <dgm:pt modelId="{5F6D83CA-3368-44B3-A006-105BAA2E630C}" type="sibTrans" cxnId="{B8B1F8E2-6D96-4733-851C-C31C1F6FB897}">
      <dgm:prSet/>
      <dgm:spPr/>
      <dgm:t>
        <a:bodyPr/>
        <a:lstStyle/>
        <a:p>
          <a:endParaRPr lang="es-ES"/>
        </a:p>
      </dgm:t>
    </dgm:pt>
    <dgm:pt modelId="{5C5CD2AE-3D4C-46F8-A1F0-F05606D6DFDD}" type="pres">
      <dgm:prSet presAssocID="{769341C7-7395-44BB-AA47-0F9BB95B809B}" presName="hierChild1" presStyleCnt="0">
        <dgm:presLayoutVars>
          <dgm:orgChart val="1"/>
          <dgm:chPref val="1"/>
          <dgm:dir/>
          <dgm:animOne val="branch"/>
          <dgm:animLvl val="lvl"/>
          <dgm:resizeHandles/>
        </dgm:presLayoutVars>
      </dgm:prSet>
      <dgm:spPr/>
    </dgm:pt>
    <dgm:pt modelId="{57A6E1A6-4932-4D70-9031-007894ED2A2A}" type="pres">
      <dgm:prSet presAssocID="{3C027CCE-ED53-4C8B-9690-484193C890EF}" presName="hierRoot1" presStyleCnt="0">
        <dgm:presLayoutVars>
          <dgm:hierBranch val="init"/>
        </dgm:presLayoutVars>
      </dgm:prSet>
      <dgm:spPr/>
    </dgm:pt>
    <dgm:pt modelId="{BAA17424-835F-435A-8E1A-1A39E135F284}" type="pres">
      <dgm:prSet presAssocID="{3C027CCE-ED53-4C8B-9690-484193C890EF}" presName="rootComposite1" presStyleCnt="0"/>
      <dgm:spPr/>
    </dgm:pt>
    <dgm:pt modelId="{F8A55C28-E59D-4186-8859-4A626E2D5C45}" type="pres">
      <dgm:prSet presAssocID="{3C027CCE-ED53-4C8B-9690-484193C890EF}" presName="rootText1" presStyleLbl="node0" presStyleIdx="0" presStyleCnt="1">
        <dgm:presLayoutVars>
          <dgm:chPref val="3"/>
        </dgm:presLayoutVars>
      </dgm:prSet>
      <dgm:spPr/>
    </dgm:pt>
    <dgm:pt modelId="{C54AED89-D5C3-4C37-A94E-25662EED7225}" type="pres">
      <dgm:prSet presAssocID="{3C027CCE-ED53-4C8B-9690-484193C890EF}" presName="rootConnector1" presStyleLbl="node1" presStyleIdx="0" presStyleCnt="0"/>
      <dgm:spPr/>
    </dgm:pt>
    <dgm:pt modelId="{252857B4-58DF-41DB-8D2B-81C6170C745C}" type="pres">
      <dgm:prSet presAssocID="{3C027CCE-ED53-4C8B-9690-484193C890EF}" presName="hierChild2" presStyleCnt="0"/>
      <dgm:spPr/>
    </dgm:pt>
    <dgm:pt modelId="{A7A463F7-B5F8-4528-9AFB-94B7DF6EC7BE}" type="pres">
      <dgm:prSet presAssocID="{3C027CCE-ED53-4C8B-9690-484193C890EF}" presName="hierChild3" presStyleCnt="0"/>
      <dgm:spPr/>
    </dgm:pt>
  </dgm:ptLst>
  <dgm:cxnLst>
    <dgm:cxn modelId="{43312278-236C-449F-BFB0-D25DD5494243}" type="presOf" srcId="{3C027CCE-ED53-4C8B-9690-484193C890EF}" destId="{F8A55C28-E59D-4186-8859-4A626E2D5C45}" srcOrd="0" destOrd="0" presId="urn:microsoft.com/office/officeart/2005/8/layout/orgChart1"/>
    <dgm:cxn modelId="{B8B1F8E2-6D96-4733-851C-C31C1F6FB897}" srcId="{769341C7-7395-44BB-AA47-0F9BB95B809B}" destId="{3C027CCE-ED53-4C8B-9690-484193C890EF}" srcOrd="0" destOrd="0" parTransId="{24052816-F234-4223-B07D-76ABB95C6ACF}" sibTransId="{5F6D83CA-3368-44B3-A006-105BAA2E630C}"/>
    <dgm:cxn modelId="{0BC96FF1-B10C-4F35-AA7F-9F250BE1B3C8}" type="presOf" srcId="{769341C7-7395-44BB-AA47-0F9BB95B809B}" destId="{5C5CD2AE-3D4C-46F8-A1F0-F05606D6DFDD}" srcOrd="0" destOrd="0" presId="urn:microsoft.com/office/officeart/2005/8/layout/orgChart1"/>
    <dgm:cxn modelId="{16D1AFF7-C66B-4B32-8378-BAB91F479E13}" type="presOf" srcId="{3C027CCE-ED53-4C8B-9690-484193C890EF}" destId="{C54AED89-D5C3-4C37-A94E-25662EED7225}" srcOrd="1" destOrd="0" presId="urn:microsoft.com/office/officeart/2005/8/layout/orgChart1"/>
    <dgm:cxn modelId="{2AA98FFB-6D6E-480E-A9CE-12EDD7B8268E}" type="presParOf" srcId="{5C5CD2AE-3D4C-46F8-A1F0-F05606D6DFDD}" destId="{57A6E1A6-4932-4D70-9031-007894ED2A2A}" srcOrd="0" destOrd="0" presId="urn:microsoft.com/office/officeart/2005/8/layout/orgChart1"/>
    <dgm:cxn modelId="{15BA888B-76A2-4092-9674-3B5E4D4C5196}" type="presParOf" srcId="{57A6E1A6-4932-4D70-9031-007894ED2A2A}" destId="{BAA17424-835F-435A-8E1A-1A39E135F284}" srcOrd="0" destOrd="0" presId="urn:microsoft.com/office/officeart/2005/8/layout/orgChart1"/>
    <dgm:cxn modelId="{24EE95D3-36D7-4A68-A7BA-FDA4D2E4E3FB}" type="presParOf" srcId="{BAA17424-835F-435A-8E1A-1A39E135F284}" destId="{F8A55C28-E59D-4186-8859-4A626E2D5C45}" srcOrd="0" destOrd="0" presId="urn:microsoft.com/office/officeart/2005/8/layout/orgChart1"/>
    <dgm:cxn modelId="{72CDF8DF-AB23-470F-8EB1-4C83FD08F93E}" type="presParOf" srcId="{BAA17424-835F-435A-8E1A-1A39E135F284}" destId="{C54AED89-D5C3-4C37-A94E-25662EED7225}" srcOrd="1" destOrd="0" presId="urn:microsoft.com/office/officeart/2005/8/layout/orgChart1"/>
    <dgm:cxn modelId="{A150BEA9-2673-4A8C-9503-4F9BD568CC9E}" type="presParOf" srcId="{57A6E1A6-4932-4D70-9031-007894ED2A2A}" destId="{252857B4-58DF-41DB-8D2B-81C6170C745C}" srcOrd="1" destOrd="0" presId="urn:microsoft.com/office/officeart/2005/8/layout/orgChart1"/>
    <dgm:cxn modelId="{5BB9D2BE-EA51-474A-8934-4B2D72535402}" type="presParOf" srcId="{57A6E1A6-4932-4D70-9031-007894ED2A2A}" destId="{A7A463F7-B5F8-4528-9AFB-94B7DF6EC7B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1B66FD3A-BF79-4FFC-AE75-7A9E815B77DF}"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EC"/>
        </a:p>
      </dgm:t>
    </dgm:pt>
    <dgm:pt modelId="{5AC2E051-15B4-445F-A584-62BA186C5EA3}">
      <dgm:prSet/>
      <dgm:spPr/>
      <dgm:t>
        <a:bodyPr/>
        <a:lstStyle/>
        <a:p>
          <a:pPr rtl="0"/>
          <a:r>
            <a:rPr lang="es-EC"/>
            <a:t>Expectativas</a:t>
          </a:r>
        </a:p>
      </dgm:t>
    </dgm:pt>
    <dgm:pt modelId="{FE1FA44D-D97C-4CB2-A8DE-450CB2FD0A93}" type="parTrans" cxnId="{83A5C86C-7F4F-4EE5-89E4-FF2AD97EFDD2}">
      <dgm:prSet/>
      <dgm:spPr/>
      <dgm:t>
        <a:bodyPr/>
        <a:lstStyle/>
        <a:p>
          <a:endParaRPr lang="es-EC"/>
        </a:p>
      </dgm:t>
    </dgm:pt>
    <dgm:pt modelId="{44776DDC-C2B3-405F-B5D3-AF2A7F4D9C65}" type="sibTrans" cxnId="{83A5C86C-7F4F-4EE5-89E4-FF2AD97EFDD2}">
      <dgm:prSet/>
      <dgm:spPr/>
      <dgm:t>
        <a:bodyPr/>
        <a:lstStyle/>
        <a:p>
          <a:endParaRPr lang="es-EC"/>
        </a:p>
      </dgm:t>
    </dgm:pt>
    <dgm:pt modelId="{9D35ECBE-5D05-445A-94C0-A5D9388B64C3}">
      <dgm:prSet/>
      <dgm:spPr/>
      <dgm:t>
        <a:bodyPr/>
        <a:lstStyle/>
        <a:p>
          <a:pPr rtl="0"/>
          <a:r>
            <a:rPr lang="es-EC" dirty="0"/>
            <a:t>Creencias epistemológicas</a:t>
          </a:r>
        </a:p>
      </dgm:t>
    </dgm:pt>
    <dgm:pt modelId="{33D25AB2-22CB-4BDC-AA63-413C4ABAA0AA}" type="parTrans" cxnId="{7C131062-D7E8-4E37-ADD2-857E0C243675}">
      <dgm:prSet/>
      <dgm:spPr/>
      <dgm:t>
        <a:bodyPr/>
        <a:lstStyle/>
        <a:p>
          <a:endParaRPr lang="es-EC"/>
        </a:p>
      </dgm:t>
    </dgm:pt>
    <dgm:pt modelId="{CF279DB5-393B-4C9E-AA86-B1DAA901E3AE}" type="sibTrans" cxnId="{7C131062-D7E8-4E37-ADD2-857E0C243675}">
      <dgm:prSet/>
      <dgm:spPr/>
      <dgm:t>
        <a:bodyPr/>
        <a:lstStyle/>
        <a:p>
          <a:endParaRPr lang="es-EC"/>
        </a:p>
      </dgm:t>
    </dgm:pt>
    <dgm:pt modelId="{6E8337F9-BA32-4305-81C5-B5A3997AE946}">
      <dgm:prSet/>
      <dgm:spPr/>
      <dgm:t>
        <a:bodyPr/>
        <a:lstStyle/>
        <a:p>
          <a:r>
            <a:rPr lang="es-EC" dirty="0"/>
            <a:t>Conglomerado de elementos cognitivos y motivacionales que el lector se forma acerca de los efectos de su lectura.</a:t>
          </a:r>
        </a:p>
      </dgm:t>
    </dgm:pt>
    <dgm:pt modelId="{23CF7C00-DA85-4F53-BE12-042D7C19C31A}" type="parTrans" cxnId="{16506A37-0BC2-43C6-B90C-819F16E90E91}">
      <dgm:prSet/>
      <dgm:spPr/>
      <dgm:t>
        <a:bodyPr/>
        <a:lstStyle/>
        <a:p>
          <a:endParaRPr lang="es-EC"/>
        </a:p>
      </dgm:t>
    </dgm:pt>
    <dgm:pt modelId="{AA101096-9467-4B40-8F4B-6640AD3B5A88}" type="sibTrans" cxnId="{16506A37-0BC2-43C6-B90C-819F16E90E91}">
      <dgm:prSet/>
      <dgm:spPr/>
      <dgm:t>
        <a:bodyPr/>
        <a:lstStyle/>
        <a:p>
          <a:endParaRPr lang="es-EC"/>
        </a:p>
      </dgm:t>
    </dgm:pt>
    <dgm:pt modelId="{F6D2151D-5D0C-4418-8199-E600FD6C313B}">
      <dgm:prSet/>
      <dgm:spPr/>
      <dgm:t>
        <a:bodyPr/>
        <a:lstStyle/>
        <a:p>
          <a:r>
            <a:rPr lang="es-EC" dirty="0"/>
            <a:t>Son los pensamientos acerca de la naturaleza del conocimiento.</a:t>
          </a:r>
        </a:p>
      </dgm:t>
    </dgm:pt>
    <dgm:pt modelId="{C90A6AF0-1218-4FAD-9928-2A1AB54BB579}" type="parTrans" cxnId="{297B58A5-2363-4D1B-BDE5-6459CA1F6C8F}">
      <dgm:prSet/>
      <dgm:spPr/>
      <dgm:t>
        <a:bodyPr/>
        <a:lstStyle/>
        <a:p>
          <a:endParaRPr lang="es-EC"/>
        </a:p>
      </dgm:t>
    </dgm:pt>
    <dgm:pt modelId="{E30711BF-9C27-4F5C-B90B-025FED712689}" type="sibTrans" cxnId="{297B58A5-2363-4D1B-BDE5-6459CA1F6C8F}">
      <dgm:prSet/>
      <dgm:spPr/>
      <dgm:t>
        <a:bodyPr/>
        <a:lstStyle/>
        <a:p>
          <a:endParaRPr lang="es-EC"/>
        </a:p>
      </dgm:t>
    </dgm:pt>
    <dgm:pt modelId="{ADC6F4FF-3C64-45A2-BF96-C29A64297CBF}">
      <dgm:prSet/>
      <dgm:spPr/>
      <dgm:t>
        <a:bodyPr/>
        <a:lstStyle/>
        <a:p>
          <a:endParaRPr lang="es-EC" dirty="0"/>
        </a:p>
      </dgm:t>
    </dgm:pt>
    <dgm:pt modelId="{C6927E0B-9DA0-435C-BA64-8D71225D22EF}" type="parTrans" cxnId="{E2B8007A-C108-4B93-B61B-B88DB1533A6D}">
      <dgm:prSet/>
      <dgm:spPr/>
      <dgm:t>
        <a:bodyPr/>
        <a:lstStyle/>
        <a:p>
          <a:endParaRPr lang="es-EC"/>
        </a:p>
      </dgm:t>
    </dgm:pt>
    <dgm:pt modelId="{EFFA38BA-3AB1-478C-B61B-A9EBC18ABCB9}" type="sibTrans" cxnId="{E2B8007A-C108-4B93-B61B-B88DB1533A6D}">
      <dgm:prSet/>
      <dgm:spPr/>
      <dgm:t>
        <a:bodyPr/>
        <a:lstStyle/>
        <a:p>
          <a:endParaRPr lang="es-EC"/>
        </a:p>
      </dgm:t>
    </dgm:pt>
    <dgm:pt modelId="{EBECB60D-51F3-4C64-884E-259C0F1D2B78}">
      <dgm:prSet/>
      <dgm:spPr/>
      <dgm:t>
        <a:bodyPr/>
        <a:lstStyle/>
        <a:p>
          <a:endParaRPr lang="es-EC" dirty="0"/>
        </a:p>
      </dgm:t>
    </dgm:pt>
    <dgm:pt modelId="{A703C479-D08F-4CB3-A368-4C48032E75F0}" type="parTrans" cxnId="{4CAF0058-F784-4BA7-9958-D35388CA8E10}">
      <dgm:prSet/>
      <dgm:spPr/>
      <dgm:t>
        <a:bodyPr/>
        <a:lstStyle/>
        <a:p>
          <a:endParaRPr lang="es-EC"/>
        </a:p>
      </dgm:t>
    </dgm:pt>
    <dgm:pt modelId="{F42AF4CA-A074-4C55-9EC9-6F7ECECF7EAF}" type="sibTrans" cxnId="{4CAF0058-F784-4BA7-9958-D35388CA8E10}">
      <dgm:prSet/>
      <dgm:spPr/>
      <dgm:t>
        <a:bodyPr/>
        <a:lstStyle/>
        <a:p>
          <a:endParaRPr lang="es-EC"/>
        </a:p>
      </dgm:t>
    </dgm:pt>
    <dgm:pt modelId="{A85D3AF0-0A04-4A29-BDA3-7298001FFAEA}" type="pres">
      <dgm:prSet presAssocID="{1B66FD3A-BF79-4FFC-AE75-7A9E815B77DF}" presName="Name0" presStyleCnt="0">
        <dgm:presLayoutVars>
          <dgm:dir/>
          <dgm:animLvl val="lvl"/>
          <dgm:resizeHandles/>
        </dgm:presLayoutVars>
      </dgm:prSet>
      <dgm:spPr/>
    </dgm:pt>
    <dgm:pt modelId="{3EBDA1AB-E339-4DA5-A481-8B19E1D6457C}" type="pres">
      <dgm:prSet presAssocID="{5AC2E051-15B4-445F-A584-62BA186C5EA3}" presName="linNode" presStyleCnt="0"/>
      <dgm:spPr/>
    </dgm:pt>
    <dgm:pt modelId="{F2E07C1B-BD07-4504-A243-A14976E1F79C}" type="pres">
      <dgm:prSet presAssocID="{5AC2E051-15B4-445F-A584-62BA186C5EA3}" presName="parentShp" presStyleLbl="node1" presStyleIdx="0" presStyleCnt="2" custScaleX="64014" custScaleY="36644" custLinFactNeighborX="-30254" custLinFactNeighborY="-2080">
        <dgm:presLayoutVars>
          <dgm:bulletEnabled val="1"/>
        </dgm:presLayoutVars>
      </dgm:prSet>
      <dgm:spPr/>
    </dgm:pt>
    <dgm:pt modelId="{99F81FBB-78E4-4E46-87A2-D77AC03370B2}" type="pres">
      <dgm:prSet presAssocID="{5AC2E051-15B4-445F-A584-62BA186C5EA3}" presName="childShp" presStyleLbl="bgAccFollowNode1" presStyleIdx="0" presStyleCnt="2" custScaleX="59591" custScaleY="49943" custLinFactNeighborX="-33393" custLinFactNeighborY="4040">
        <dgm:presLayoutVars>
          <dgm:bulletEnabled val="1"/>
        </dgm:presLayoutVars>
      </dgm:prSet>
      <dgm:spPr/>
    </dgm:pt>
    <dgm:pt modelId="{36FE19D7-6FBD-463B-9000-5A40893B7D9C}" type="pres">
      <dgm:prSet presAssocID="{44776DDC-C2B3-405F-B5D3-AF2A7F4D9C65}" presName="spacing" presStyleCnt="0"/>
      <dgm:spPr/>
    </dgm:pt>
    <dgm:pt modelId="{81B2460C-BD41-439D-A959-ACD0E7CE5085}" type="pres">
      <dgm:prSet presAssocID="{9D35ECBE-5D05-445A-94C0-A5D9388B64C3}" presName="linNode" presStyleCnt="0"/>
      <dgm:spPr/>
    </dgm:pt>
    <dgm:pt modelId="{D049B799-37E9-40BE-A874-AF212CF2775C}" type="pres">
      <dgm:prSet presAssocID="{9D35ECBE-5D05-445A-94C0-A5D9388B64C3}" presName="parentShp" presStyleLbl="node1" presStyleIdx="1" presStyleCnt="2" custScaleX="66369" custScaleY="51596" custLinFactNeighborX="-32796" custLinFactNeighborY="-4653">
        <dgm:presLayoutVars>
          <dgm:bulletEnabled val="1"/>
        </dgm:presLayoutVars>
      </dgm:prSet>
      <dgm:spPr/>
    </dgm:pt>
    <dgm:pt modelId="{4C62CDFD-7650-498E-B443-E61125E71714}" type="pres">
      <dgm:prSet presAssocID="{9D35ECBE-5D05-445A-94C0-A5D9388B64C3}" presName="childShp" presStyleLbl="bgAccFollowNode1" presStyleIdx="1" presStyleCnt="2" custScaleX="58048" custScaleY="56130" custLinFactNeighborX="-36726" custLinFactNeighborY="13">
        <dgm:presLayoutVars>
          <dgm:bulletEnabled val="1"/>
        </dgm:presLayoutVars>
      </dgm:prSet>
      <dgm:spPr/>
    </dgm:pt>
  </dgm:ptLst>
  <dgm:cxnLst>
    <dgm:cxn modelId="{05700C05-3E85-4B83-8E0B-FF2D2DDEB7C9}" type="presOf" srcId="{1B66FD3A-BF79-4FFC-AE75-7A9E815B77DF}" destId="{A85D3AF0-0A04-4A29-BDA3-7298001FFAEA}" srcOrd="0" destOrd="0" presId="urn:microsoft.com/office/officeart/2005/8/layout/vList6"/>
    <dgm:cxn modelId="{1E254D15-D1B1-4B6A-B7B0-3F66C57CC44D}" type="presOf" srcId="{9D35ECBE-5D05-445A-94C0-A5D9388B64C3}" destId="{D049B799-37E9-40BE-A874-AF212CF2775C}" srcOrd="0" destOrd="0" presId="urn:microsoft.com/office/officeart/2005/8/layout/vList6"/>
    <dgm:cxn modelId="{16506A37-0BC2-43C6-B90C-819F16E90E91}" srcId="{5AC2E051-15B4-445F-A584-62BA186C5EA3}" destId="{6E8337F9-BA32-4305-81C5-B5A3997AE946}" srcOrd="0" destOrd="0" parTransId="{23CF7C00-DA85-4F53-BE12-042D7C19C31A}" sibTransId="{AA101096-9467-4B40-8F4B-6640AD3B5A88}"/>
    <dgm:cxn modelId="{7C131062-D7E8-4E37-ADD2-857E0C243675}" srcId="{1B66FD3A-BF79-4FFC-AE75-7A9E815B77DF}" destId="{9D35ECBE-5D05-445A-94C0-A5D9388B64C3}" srcOrd="1" destOrd="0" parTransId="{33D25AB2-22CB-4BDC-AA63-413C4ABAA0AA}" sibTransId="{CF279DB5-393B-4C9E-AA86-B1DAA901E3AE}"/>
    <dgm:cxn modelId="{83A5C86C-7F4F-4EE5-89E4-FF2AD97EFDD2}" srcId="{1B66FD3A-BF79-4FFC-AE75-7A9E815B77DF}" destId="{5AC2E051-15B4-445F-A584-62BA186C5EA3}" srcOrd="0" destOrd="0" parTransId="{FE1FA44D-D97C-4CB2-A8DE-450CB2FD0A93}" sibTransId="{44776DDC-C2B3-405F-B5D3-AF2A7F4D9C65}"/>
    <dgm:cxn modelId="{1401124D-0330-48E2-85A9-52D3F881E626}" type="presOf" srcId="{EBECB60D-51F3-4C64-884E-259C0F1D2B78}" destId="{4C62CDFD-7650-498E-B443-E61125E71714}" srcOrd="0" destOrd="1" presId="urn:microsoft.com/office/officeart/2005/8/layout/vList6"/>
    <dgm:cxn modelId="{4CAF0058-F784-4BA7-9958-D35388CA8E10}" srcId="{9D35ECBE-5D05-445A-94C0-A5D9388B64C3}" destId="{EBECB60D-51F3-4C64-884E-259C0F1D2B78}" srcOrd="1" destOrd="0" parTransId="{A703C479-D08F-4CB3-A368-4C48032E75F0}" sibTransId="{F42AF4CA-A074-4C55-9EC9-6F7ECECF7EAF}"/>
    <dgm:cxn modelId="{E2B8007A-C108-4B93-B61B-B88DB1533A6D}" srcId="{9D35ECBE-5D05-445A-94C0-A5D9388B64C3}" destId="{ADC6F4FF-3C64-45A2-BF96-C29A64297CBF}" srcOrd="0" destOrd="0" parTransId="{C6927E0B-9DA0-435C-BA64-8D71225D22EF}" sibTransId="{EFFA38BA-3AB1-478C-B61B-A9EBC18ABCB9}"/>
    <dgm:cxn modelId="{325E6A89-2200-4F62-942F-D8F22910F91D}" type="presOf" srcId="{6E8337F9-BA32-4305-81C5-B5A3997AE946}" destId="{99F81FBB-78E4-4E46-87A2-D77AC03370B2}" srcOrd="0" destOrd="0" presId="urn:microsoft.com/office/officeart/2005/8/layout/vList6"/>
    <dgm:cxn modelId="{736B06A5-23AA-4999-B836-4D79D9C54FC5}" type="presOf" srcId="{5AC2E051-15B4-445F-A584-62BA186C5EA3}" destId="{F2E07C1B-BD07-4504-A243-A14976E1F79C}" srcOrd="0" destOrd="0" presId="urn:microsoft.com/office/officeart/2005/8/layout/vList6"/>
    <dgm:cxn modelId="{297B58A5-2363-4D1B-BDE5-6459CA1F6C8F}" srcId="{9D35ECBE-5D05-445A-94C0-A5D9388B64C3}" destId="{F6D2151D-5D0C-4418-8199-E600FD6C313B}" srcOrd="2" destOrd="0" parTransId="{C90A6AF0-1218-4FAD-9928-2A1AB54BB579}" sibTransId="{E30711BF-9C27-4F5C-B90B-025FED712689}"/>
    <dgm:cxn modelId="{D57535D9-9512-49B0-9B94-8102BF04F6E0}" type="presOf" srcId="{F6D2151D-5D0C-4418-8199-E600FD6C313B}" destId="{4C62CDFD-7650-498E-B443-E61125E71714}" srcOrd="0" destOrd="2" presId="urn:microsoft.com/office/officeart/2005/8/layout/vList6"/>
    <dgm:cxn modelId="{7A3347D9-AA30-4C01-9360-DA66D1119216}" type="presOf" srcId="{ADC6F4FF-3C64-45A2-BF96-C29A64297CBF}" destId="{4C62CDFD-7650-498E-B443-E61125E71714}" srcOrd="0" destOrd="0" presId="urn:microsoft.com/office/officeart/2005/8/layout/vList6"/>
    <dgm:cxn modelId="{E6758DB7-F207-4752-B84F-DB8BC553601E}" type="presParOf" srcId="{A85D3AF0-0A04-4A29-BDA3-7298001FFAEA}" destId="{3EBDA1AB-E339-4DA5-A481-8B19E1D6457C}" srcOrd="0" destOrd="0" presId="urn:microsoft.com/office/officeart/2005/8/layout/vList6"/>
    <dgm:cxn modelId="{A39DE27C-A90C-44A4-BB8F-347257996D77}" type="presParOf" srcId="{3EBDA1AB-E339-4DA5-A481-8B19E1D6457C}" destId="{F2E07C1B-BD07-4504-A243-A14976E1F79C}" srcOrd="0" destOrd="0" presId="urn:microsoft.com/office/officeart/2005/8/layout/vList6"/>
    <dgm:cxn modelId="{89F0468F-837F-40B5-A279-7E84A50A1BBF}" type="presParOf" srcId="{3EBDA1AB-E339-4DA5-A481-8B19E1D6457C}" destId="{99F81FBB-78E4-4E46-87A2-D77AC03370B2}" srcOrd="1" destOrd="0" presId="urn:microsoft.com/office/officeart/2005/8/layout/vList6"/>
    <dgm:cxn modelId="{D8E00B8A-CA49-4983-A4CB-05E5483E5765}" type="presParOf" srcId="{A85D3AF0-0A04-4A29-BDA3-7298001FFAEA}" destId="{36FE19D7-6FBD-463B-9000-5A40893B7D9C}" srcOrd="1" destOrd="0" presId="urn:microsoft.com/office/officeart/2005/8/layout/vList6"/>
    <dgm:cxn modelId="{81F7A076-7BF8-48FE-A6AC-DEA0D67DA9ED}" type="presParOf" srcId="{A85D3AF0-0A04-4A29-BDA3-7298001FFAEA}" destId="{81B2460C-BD41-439D-A959-ACD0E7CE5085}" srcOrd="2" destOrd="0" presId="urn:microsoft.com/office/officeart/2005/8/layout/vList6"/>
    <dgm:cxn modelId="{A3D401F7-9C3D-42B1-A70D-C5F741CB7B02}" type="presParOf" srcId="{81B2460C-BD41-439D-A959-ACD0E7CE5085}" destId="{D049B799-37E9-40BE-A874-AF212CF2775C}" srcOrd="0" destOrd="0" presId="urn:microsoft.com/office/officeart/2005/8/layout/vList6"/>
    <dgm:cxn modelId="{77DC7E91-7658-4D75-960A-CF198FF94A50}" type="presParOf" srcId="{81B2460C-BD41-439D-A959-ACD0E7CE5085}" destId="{4C62CDFD-7650-498E-B443-E61125E7171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769341C7-7395-44BB-AA47-0F9BB95B809B}" type="doc">
      <dgm:prSet loTypeId="urn:microsoft.com/office/officeart/2005/8/layout/orgChart1" loCatId="hierarchy" qsTypeId="urn:microsoft.com/office/officeart/2005/8/quickstyle/simple1" qsCatId="simple" csTypeId="urn:microsoft.com/office/officeart/2005/8/colors/accent2_2" csCatId="accent2" phldr="1"/>
      <dgm:spPr/>
      <dgm:t>
        <a:bodyPr/>
        <a:lstStyle/>
        <a:p>
          <a:endParaRPr lang="es-ES"/>
        </a:p>
      </dgm:t>
    </dgm:pt>
    <dgm:pt modelId="{3C027CCE-ED53-4C8B-9690-484193C890EF}">
      <dgm:prSet/>
      <dgm:spPr/>
      <dgm:t>
        <a:bodyPr/>
        <a:lstStyle/>
        <a:p>
          <a:pPr algn="just" rtl="0"/>
          <a:r>
            <a:rPr lang="es-EC" dirty="0">
              <a:solidFill>
                <a:schemeClr val="tx1"/>
              </a:solidFill>
            </a:rPr>
            <a:t>La relación entre comprensión lectora y creencias epistemológicas es muy interesante, ya que es posible intervenir sobre estas creencias y modificarlas. </a:t>
          </a:r>
          <a:r>
            <a:rPr lang="es-EC" dirty="0" err="1">
              <a:solidFill>
                <a:schemeClr val="tx1"/>
              </a:solidFill>
            </a:rPr>
            <a:t>Schommer</a:t>
          </a:r>
          <a:r>
            <a:rPr lang="es-EC" dirty="0">
              <a:solidFill>
                <a:schemeClr val="tx1"/>
              </a:solidFill>
            </a:rPr>
            <a:t> (1990) señala que estas creencias están influidas por el ambiente familiar y educativo.</a:t>
          </a:r>
          <a:endParaRPr lang="es-ES" dirty="0">
            <a:solidFill>
              <a:schemeClr val="tx1"/>
            </a:solidFill>
          </a:endParaRPr>
        </a:p>
      </dgm:t>
    </dgm:pt>
    <dgm:pt modelId="{24052816-F234-4223-B07D-76ABB95C6ACF}" type="parTrans" cxnId="{B8B1F8E2-6D96-4733-851C-C31C1F6FB897}">
      <dgm:prSet/>
      <dgm:spPr/>
      <dgm:t>
        <a:bodyPr/>
        <a:lstStyle/>
        <a:p>
          <a:endParaRPr lang="es-ES"/>
        </a:p>
      </dgm:t>
    </dgm:pt>
    <dgm:pt modelId="{5F6D83CA-3368-44B3-A006-105BAA2E630C}" type="sibTrans" cxnId="{B8B1F8E2-6D96-4733-851C-C31C1F6FB897}">
      <dgm:prSet/>
      <dgm:spPr/>
      <dgm:t>
        <a:bodyPr/>
        <a:lstStyle/>
        <a:p>
          <a:endParaRPr lang="es-ES"/>
        </a:p>
      </dgm:t>
    </dgm:pt>
    <dgm:pt modelId="{5C5CD2AE-3D4C-46F8-A1F0-F05606D6DFDD}" type="pres">
      <dgm:prSet presAssocID="{769341C7-7395-44BB-AA47-0F9BB95B809B}" presName="hierChild1" presStyleCnt="0">
        <dgm:presLayoutVars>
          <dgm:orgChart val="1"/>
          <dgm:chPref val="1"/>
          <dgm:dir/>
          <dgm:animOne val="branch"/>
          <dgm:animLvl val="lvl"/>
          <dgm:resizeHandles/>
        </dgm:presLayoutVars>
      </dgm:prSet>
      <dgm:spPr/>
    </dgm:pt>
    <dgm:pt modelId="{57A6E1A6-4932-4D70-9031-007894ED2A2A}" type="pres">
      <dgm:prSet presAssocID="{3C027CCE-ED53-4C8B-9690-484193C890EF}" presName="hierRoot1" presStyleCnt="0">
        <dgm:presLayoutVars>
          <dgm:hierBranch val="init"/>
        </dgm:presLayoutVars>
      </dgm:prSet>
      <dgm:spPr/>
    </dgm:pt>
    <dgm:pt modelId="{BAA17424-835F-435A-8E1A-1A39E135F284}" type="pres">
      <dgm:prSet presAssocID="{3C027CCE-ED53-4C8B-9690-484193C890EF}" presName="rootComposite1" presStyleCnt="0"/>
      <dgm:spPr/>
    </dgm:pt>
    <dgm:pt modelId="{F8A55C28-E59D-4186-8859-4A626E2D5C45}" type="pres">
      <dgm:prSet presAssocID="{3C027CCE-ED53-4C8B-9690-484193C890EF}" presName="rootText1" presStyleLbl="node0" presStyleIdx="0" presStyleCnt="1">
        <dgm:presLayoutVars>
          <dgm:chPref val="3"/>
        </dgm:presLayoutVars>
      </dgm:prSet>
      <dgm:spPr/>
    </dgm:pt>
    <dgm:pt modelId="{C54AED89-D5C3-4C37-A94E-25662EED7225}" type="pres">
      <dgm:prSet presAssocID="{3C027CCE-ED53-4C8B-9690-484193C890EF}" presName="rootConnector1" presStyleLbl="node1" presStyleIdx="0" presStyleCnt="0"/>
      <dgm:spPr/>
    </dgm:pt>
    <dgm:pt modelId="{252857B4-58DF-41DB-8D2B-81C6170C745C}" type="pres">
      <dgm:prSet presAssocID="{3C027CCE-ED53-4C8B-9690-484193C890EF}" presName="hierChild2" presStyleCnt="0"/>
      <dgm:spPr/>
    </dgm:pt>
    <dgm:pt modelId="{A7A463F7-B5F8-4528-9AFB-94B7DF6EC7BE}" type="pres">
      <dgm:prSet presAssocID="{3C027CCE-ED53-4C8B-9690-484193C890EF}" presName="hierChild3" presStyleCnt="0"/>
      <dgm:spPr/>
    </dgm:pt>
  </dgm:ptLst>
  <dgm:cxnLst>
    <dgm:cxn modelId="{D72ACD43-56A3-425B-9557-1546EE0F95BA}" type="presOf" srcId="{3C027CCE-ED53-4C8B-9690-484193C890EF}" destId="{F8A55C28-E59D-4186-8859-4A626E2D5C45}" srcOrd="0" destOrd="0" presId="urn:microsoft.com/office/officeart/2005/8/layout/orgChart1"/>
    <dgm:cxn modelId="{531EA77F-52F2-4C06-8E1B-BD974AD272DA}" type="presOf" srcId="{769341C7-7395-44BB-AA47-0F9BB95B809B}" destId="{5C5CD2AE-3D4C-46F8-A1F0-F05606D6DFDD}" srcOrd="0" destOrd="0" presId="urn:microsoft.com/office/officeart/2005/8/layout/orgChart1"/>
    <dgm:cxn modelId="{EA7942BB-2DD1-4BCF-8BAE-D8EF230A5785}" type="presOf" srcId="{3C027CCE-ED53-4C8B-9690-484193C890EF}" destId="{C54AED89-D5C3-4C37-A94E-25662EED7225}" srcOrd="1" destOrd="0" presId="urn:microsoft.com/office/officeart/2005/8/layout/orgChart1"/>
    <dgm:cxn modelId="{B8B1F8E2-6D96-4733-851C-C31C1F6FB897}" srcId="{769341C7-7395-44BB-AA47-0F9BB95B809B}" destId="{3C027CCE-ED53-4C8B-9690-484193C890EF}" srcOrd="0" destOrd="0" parTransId="{24052816-F234-4223-B07D-76ABB95C6ACF}" sibTransId="{5F6D83CA-3368-44B3-A006-105BAA2E630C}"/>
    <dgm:cxn modelId="{ADD334F5-6731-4108-952F-7B42D423ADBB}" type="presParOf" srcId="{5C5CD2AE-3D4C-46F8-A1F0-F05606D6DFDD}" destId="{57A6E1A6-4932-4D70-9031-007894ED2A2A}" srcOrd="0" destOrd="0" presId="urn:microsoft.com/office/officeart/2005/8/layout/orgChart1"/>
    <dgm:cxn modelId="{D4EAF7A2-5FEF-4939-82B5-DD534AEBCA02}" type="presParOf" srcId="{57A6E1A6-4932-4D70-9031-007894ED2A2A}" destId="{BAA17424-835F-435A-8E1A-1A39E135F284}" srcOrd="0" destOrd="0" presId="urn:microsoft.com/office/officeart/2005/8/layout/orgChart1"/>
    <dgm:cxn modelId="{63FF681A-49E0-4878-A44F-51826B8514D1}" type="presParOf" srcId="{BAA17424-835F-435A-8E1A-1A39E135F284}" destId="{F8A55C28-E59D-4186-8859-4A626E2D5C45}" srcOrd="0" destOrd="0" presId="urn:microsoft.com/office/officeart/2005/8/layout/orgChart1"/>
    <dgm:cxn modelId="{514E1EFC-6937-4EAE-8AAC-446DC24C0927}" type="presParOf" srcId="{BAA17424-835F-435A-8E1A-1A39E135F284}" destId="{C54AED89-D5C3-4C37-A94E-25662EED7225}" srcOrd="1" destOrd="0" presId="urn:microsoft.com/office/officeart/2005/8/layout/orgChart1"/>
    <dgm:cxn modelId="{8D54C1C4-2B1B-42FA-ACE0-88EAA63B79AD}" type="presParOf" srcId="{57A6E1A6-4932-4D70-9031-007894ED2A2A}" destId="{252857B4-58DF-41DB-8D2B-81C6170C745C}" srcOrd="1" destOrd="0" presId="urn:microsoft.com/office/officeart/2005/8/layout/orgChart1"/>
    <dgm:cxn modelId="{B50DC316-EA61-4D8D-8AB2-DFB47B55F463}" type="presParOf" srcId="{57A6E1A6-4932-4D70-9031-007894ED2A2A}" destId="{A7A463F7-B5F8-4528-9AFB-94B7DF6EC7B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BB26BF55-B762-4835-84B2-4D7F10B8C8B8}"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s-EC"/>
        </a:p>
      </dgm:t>
    </dgm:pt>
    <dgm:pt modelId="{7B4F12BD-A7CD-4F41-9B0F-45360DD7F62A}">
      <dgm:prSet custT="1"/>
      <dgm:spPr/>
      <dgm:t>
        <a:bodyPr/>
        <a:lstStyle/>
        <a:p>
          <a:pPr rtl="0"/>
          <a:r>
            <a:rPr lang="es-EC" sz="1600" dirty="0">
              <a:solidFill>
                <a:schemeClr val="tx1"/>
              </a:solidFill>
            </a:rPr>
            <a:t> Lectura en voz alta de un libro por parte del profesor.</a:t>
          </a:r>
        </a:p>
      </dgm:t>
    </dgm:pt>
    <dgm:pt modelId="{D401A4C7-AB95-44BF-9CAC-19112F804CBA}" type="parTrans" cxnId="{60922EAB-7367-442B-8E2D-614741F98A0A}">
      <dgm:prSet/>
      <dgm:spPr/>
      <dgm:t>
        <a:bodyPr/>
        <a:lstStyle/>
        <a:p>
          <a:endParaRPr lang="es-EC"/>
        </a:p>
      </dgm:t>
    </dgm:pt>
    <dgm:pt modelId="{311BA71B-B121-4B50-A44B-25E572BD8F58}" type="sibTrans" cxnId="{60922EAB-7367-442B-8E2D-614741F98A0A}">
      <dgm:prSet/>
      <dgm:spPr/>
      <dgm:t>
        <a:bodyPr/>
        <a:lstStyle/>
        <a:p>
          <a:endParaRPr lang="es-EC"/>
        </a:p>
      </dgm:t>
    </dgm:pt>
    <dgm:pt modelId="{49AC863C-8DEF-48C7-BFFA-46969D3D9593}">
      <dgm:prSet custT="1"/>
      <dgm:spPr/>
      <dgm:t>
        <a:bodyPr/>
        <a:lstStyle/>
        <a:p>
          <a:pPr rtl="0"/>
          <a:r>
            <a:rPr lang="es-EC" sz="1600" dirty="0">
              <a:solidFill>
                <a:schemeClr val="tx1"/>
              </a:solidFill>
            </a:rPr>
            <a:t> Sesiones de lectura libre en la biblioteca.</a:t>
          </a:r>
        </a:p>
      </dgm:t>
    </dgm:pt>
    <dgm:pt modelId="{43839C0C-15D2-4120-9486-2F4C47383524}" type="parTrans" cxnId="{E60C3EC7-CBFC-4A0D-8B52-51E932920458}">
      <dgm:prSet/>
      <dgm:spPr/>
      <dgm:t>
        <a:bodyPr/>
        <a:lstStyle/>
        <a:p>
          <a:endParaRPr lang="es-EC"/>
        </a:p>
      </dgm:t>
    </dgm:pt>
    <dgm:pt modelId="{71D1CC10-E802-48FF-930B-F15D63ABB49B}" type="sibTrans" cxnId="{E60C3EC7-CBFC-4A0D-8B52-51E932920458}">
      <dgm:prSet/>
      <dgm:spPr/>
      <dgm:t>
        <a:bodyPr/>
        <a:lstStyle/>
        <a:p>
          <a:endParaRPr lang="es-EC"/>
        </a:p>
      </dgm:t>
    </dgm:pt>
    <dgm:pt modelId="{109345E0-AFE9-4666-BC33-D060127E7D76}">
      <dgm:prSet custT="1"/>
      <dgm:spPr/>
      <dgm:t>
        <a:bodyPr/>
        <a:lstStyle/>
        <a:p>
          <a:pPr rtl="0"/>
          <a:r>
            <a:rPr lang="es-EC" sz="1600" dirty="0">
              <a:solidFill>
                <a:schemeClr val="tx1"/>
              </a:solidFill>
            </a:rPr>
            <a:t> Creación de una biblioteca de aula en la que los alumnos comparten sus libros favoritos, y puede leerlos en el colegio o llevarlos a casa.</a:t>
          </a:r>
        </a:p>
      </dgm:t>
    </dgm:pt>
    <dgm:pt modelId="{5A5CC741-C9BC-4B12-B9E6-995E4B60989C}" type="parTrans" cxnId="{EBE6C5A5-29D2-4784-81A0-C4A1406EAFD6}">
      <dgm:prSet/>
      <dgm:spPr/>
      <dgm:t>
        <a:bodyPr/>
        <a:lstStyle/>
        <a:p>
          <a:endParaRPr lang="es-EC"/>
        </a:p>
      </dgm:t>
    </dgm:pt>
    <dgm:pt modelId="{252A2384-8B00-47A6-92A5-CA67416F753A}" type="sibTrans" cxnId="{EBE6C5A5-29D2-4784-81A0-C4A1406EAFD6}">
      <dgm:prSet/>
      <dgm:spPr/>
      <dgm:t>
        <a:bodyPr/>
        <a:lstStyle/>
        <a:p>
          <a:endParaRPr lang="es-EC"/>
        </a:p>
      </dgm:t>
    </dgm:pt>
    <dgm:pt modelId="{2D329342-60B5-4945-BE80-FCA768255CA3}">
      <dgm:prSet custT="1"/>
      <dgm:spPr/>
      <dgm:t>
        <a:bodyPr/>
        <a:lstStyle/>
        <a:p>
          <a:pPr rtl="0"/>
          <a:r>
            <a:rPr lang="es-EC" sz="1600" dirty="0">
              <a:solidFill>
                <a:schemeClr val="tx1"/>
              </a:solidFill>
            </a:rPr>
            <a:t> «Tertulias literarias» en las que profesor y alumnos hablan sobre los libros que han leído, el interés que les han despertado, y realizan recomendaciones.</a:t>
          </a:r>
        </a:p>
      </dgm:t>
    </dgm:pt>
    <dgm:pt modelId="{6C0B082D-7BD9-4E5F-99AA-86574386866D}" type="parTrans" cxnId="{9509B297-32D8-4C29-BF91-D03696310BA1}">
      <dgm:prSet/>
      <dgm:spPr/>
      <dgm:t>
        <a:bodyPr/>
        <a:lstStyle/>
        <a:p>
          <a:endParaRPr lang="es-EC"/>
        </a:p>
      </dgm:t>
    </dgm:pt>
    <dgm:pt modelId="{B1B9B398-E556-4038-B108-57AF422B05E4}" type="sibTrans" cxnId="{9509B297-32D8-4C29-BF91-D03696310BA1}">
      <dgm:prSet/>
      <dgm:spPr/>
      <dgm:t>
        <a:bodyPr/>
        <a:lstStyle/>
        <a:p>
          <a:endParaRPr lang="es-EC"/>
        </a:p>
      </dgm:t>
    </dgm:pt>
    <dgm:pt modelId="{83518581-217B-4023-A1CF-F6B760330FB8}">
      <dgm:prSet custT="1"/>
      <dgm:spPr/>
      <dgm:t>
        <a:bodyPr/>
        <a:lstStyle/>
        <a:p>
          <a:pPr rtl="0"/>
          <a:r>
            <a:rPr lang="es-EC" sz="1600" dirty="0">
              <a:solidFill>
                <a:schemeClr val="tx1"/>
              </a:solidFill>
            </a:rPr>
            <a:t> Encuentros con escritores.</a:t>
          </a:r>
        </a:p>
      </dgm:t>
    </dgm:pt>
    <dgm:pt modelId="{BF0819A7-B43E-4235-8FA1-FC81918CDB61}" type="parTrans" cxnId="{5ABE6FB1-547D-4392-B35F-D65F29041CD5}">
      <dgm:prSet/>
      <dgm:spPr/>
      <dgm:t>
        <a:bodyPr/>
        <a:lstStyle/>
        <a:p>
          <a:endParaRPr lang="es-EC"/>
        </a:p>
      </dgm:t>
    </dgm:pt>
    <dgm:pt modelId="{8CA85B39-18C9-4FE5-8266-95FC6A6CCFD0}" type="sibTrans" cxnId="{5ABE6FB1-547D-4392-B35F-D65F29041CD5}">
      <dgm:prSet/>
      <dgm:spPr/>
      <dgm:t>
        <a:bodyPr/>
        <a:lstStyle/>
        <a:p>
          <a:endParaRPr lang="es-EC"/>
        </a:p>
      </dgm:t>
    </dgm:pt>
    <dgm:pt modelId="{B82FACF1-0D15-4181-9451-5BDF46F72F67}">
      <dgm:prSet custT="1"/>
      <dgm:spPr/>
      <dgm:t>
        <a:bodyPr/>
        <a:lstStyle/>
        <a:p>
          <a:pPr rtl="0"/>
          <a:r>
            <a:rPr lang="es-EC" sz="1600" dirty="0">
              <a:solidFill>
                <a:schemeClr val="tx1"/>
              </a:solidFill>
            </a:rPr>
            <a:t>Celebración del día del libro (en ocasiones con un mercadillo de libros usados).</a:t>
          </a:r>
        </a:p>
      </dgm:t>
    </dgm:pt>
    <dgm:pt modelId="{CF805ADA-039C-493B-BD71-6E127F860E93}" type="parTrans" cxnId="{09E238CC-A902-455A-8034-5FAA0BF33F67}">
      <dgm:prSet/>
      <dgm:spPr/>
      <dgm:t>
        <a:bodyPr/>
        <a:lstStyle/>
        <a:p>
          <a:endParaRPr lang="es-EC"/>
        </a:p>
      </dgm:t>
    </dgm:pt>
    <dgm:pt modelId="{513CEE77-0E0B-4C34-9615-AA7CD36A7EA0}" type="sibTrans" cxnId="{09E238CC-A902-455A-8034-5FAA0BF33F67}">
      <dgm:prSet/>
      <dgm:spPr/>
      <dgm:t>
        <a:bodyPr/>
        <a:lstStyle/>
        <a:p>
          <a:endParaRPr lang="es-EC"/>
        </a:p>
      </dgm:t>
    </dgm:pt>
    <dgm:pt modelId="{77469165-BBB2-4C62-9A2F-8384685F7440}">
      <dgm:prSet custT="1"/>
      <dgm:spPr/>
      <dgm:t>
        <a:bodyPr/>
        <a:lstStyle/>
        <a:p>
          <a:pPr rtl="0"/>
          <a:r>
            <a:rPr lang="es-EC" sz="1600" dirty="0">
              <a:solidFill>
                <a:schemeClr val="tx1"/>
              </a:solidFill>
            </a:rPr>
            <a:t> Agendas o pasaportes de lectura en las que el alumno va apuntand</a:t>
          </a:r>
          <a:r>
            <a:rPr lang="es-EC" sz="1400" dirty="0">
              <a:solidFill>
                <a:schemeClr val="tx1"/>
              </a:solidFill>
            </a:rPr>
            <a:t>o los libros que lee.</a:t>
          </a:r>
        </a:p>
      </dgm:t>
    </dgm:pt>
    <dgm:pt modelId="{0634AF62-571D-4B2A-BB64-5BCDC7F7BCA1}" type="parTrans" cxnId="{8F0FA08D-0522-444E-A899-91AC220D64C7}">
      <dgm:prSet/>
      <dgm:spPr/>
      <dgm:t>
        <a:bodyPr/>
        <a:lstStyle/>
        <a:p>
          <a:endParaRPr lang="es-EC"/>
        </a:p>
      </dgm:t>
    </dgm:pt>
    <dgm:pt modelId="{2B330631-A72C-4C03-AC60-C39573268630}" type="sibTrans" cxnId="{8F0FA08D-0522-444E-A899-91AC220D64C7}">
      <dgm:prSet/>
      <dgm:spPr/>
      <dgm:t>
        <a:bodyPr/>
        <a:lstStyle/>
        <a:p>
          <a:endParaRPr lang="es-EC"/>
        </a:p>
      </dgm:t>
    </dgm:pt>
    <dgm:pt modelId="{B71C9B7E-F252-405A-B96B-A21305C85982}">
      <dgm:prSet/>
      <dgm:spPr/>
      <dgm:t>
        <a:bodyPr/>
        <a:lstStyle/>
        <a:p>
          <a:endParaRPr lang="es-ES"/>
        </a:p>
      </dgm:t>
    </dgm:pt>
    <dgm:pt modelId="{AA89981F-E07A-47CB-B9E6-1D79DBFE9DBC}" type="parTrans" cxnId="{A62371B2-6851-4FD8-A94F-0DF45E1DB322}">
      <dgm:prSet/>
      <dgm:spPr/>
      <dgm:t>
        <a:bodyPr/>
        <a:lstStyle/>
        <a:p>
          <a:endParaRPr lang="es-EC"/>
        </a:p>
      </dgm:t>
    </dgm:pt>
    <dgm:pt modelId="{199A9E02-BEF2-4411-913C-C4CBABC9F47B}" type="sibTrans" cxnId="{A62371B2-6851-4FD8-A94F-0DF45E1DB322}">
      <dgm:prSet/>
      <dgm:spPr/>
      <dgm:t>
        <a:bodyPr/>
        <a:lstStyle/>
        <a:p>
          <a:endParaRPr lang="es-EC"/>
        </a:p>
      </dgm:t>
    </dgm:pt>
    <dgm:pt modelId="{FBEEB8C6-79E7-4613-9590-72365A90FA0B}">
      <dgm:prSet/>
      <dgm:spPr/>
      <dgm:t>
        <a:bodyPr/>
        <a:lstStyle/>
        <a:p>
          <a:endParaRPr lang="es-ES"/>
        </a:p>
      </dgm:t>
    </dgm:pt>
    <dgm:pt modelId="{A81D161F-0CB7-4372-A0F6-096AEA17290E}" type="parTrans" cxnId="{B064915C-8624-496D-AA5E-3BE55715DEF7}">
      <dgm:prSet/>
      <dgm:spPr/>
      <dgm:t>
        <a:bodyPr/>
        <a:lstStyle/>
        <a:p>
          <a:endParaRPr lang="es-EC"/>
        </a:p>
      </dgm:t>
    </dgm:pt>
    <dgm:pt modelId="{64034ED4-A49A-46B8-BEF9-E654185D6ADF}" type="sibTrans" cxnId="{B064915C-8624-496D-AA5E-3BE55715DEF7}">
      <dgm:prSet/>
      <dgm:spPr/>
      <dgm:t>
        <a:bodyPr/>
        <a:lstStyle/>
        <a:p>
          <a:endParaRPr lang="es-EC"/>
        </a:p>
      </dgm:t>
    </dgm:pt>
    <dgm:pt modelId="{1D823C8F-ADC4-4B6F-80F0-BA984728A782}" type="pres">
      <dgm:prSet presAssocID="{BB26BF55-B762-4835-84B2-4D7F10B8C8B8}" presName="Name0" presStyleCnt="0">
        <dgm:presLayoutVars>
          <dgm:chMax val="7"/>
          <dgm:chPref val="7"/>
          <dgm:dir/>
        </dgm:presLayoutVars>
      </dgm:prSet>
      <dgm:spPr/>
    </dgm:pt>
    <dgm:pt modelId="{19D614F7-FF11-4999-8643-E3E5D36032FE}" type="pres">
      <dgm:prSet presAssocID="{BB26BF55-B762-4835-84B2-4D7F10B8C8B8}" presName="Name1" presStyleCnt="0"/>
      <dgm:spPr/>
    </dgm:pt>
    <dgm:pt modelId="{EB661694-1E7C-408A-B248-9F26D1F98CC6}" type="pres">
      <dgm:prSet presAssocID="{BB26BF55-B762-4835-84B2-4D7F10B8C8B8}" presName="cycle" presStyleCnt="0"/>
      <dgm:spPr/>
    </dgm:pt>
    <dgm:pt modelId="{F17DDC9E-CA81-4ACC-9763-D428D2A0FF4B}" type="pres">
      <dgm:prSet presAssocID="{BB26BF55-B762-4835-84B2-4D7F10B8C8B8}" presName="srcNode" presStyleLbl="node1" presStyleIdx="0" presStyleCnt="7"/>
      <dgm:spPr/>
    </dgm:pt>
    <dgm:pt modelId="{5DA6091A-73EA-48A5-B8FD-035CEB03AEBB}" type="pres">
      <dgm:prSet presAssocID="{BB26BF55-B762-4835-84B2-4D7F10B8C8B8}" presName="conn" presStyleLbl="parChTrans1D2" presStyleIdx="0" presStyleCnt="1"/>
      <dgm:spPr/>
    </dgm:pt>
    <dgm:pt modelId="{B6A338F9-1CE5-40C7-AD84-04486FA6239D}" type="pres">
      <dgm:prSet presAssocID="{BB26BF55-B762-4835-84B2-4D7F10B8C8B8}" presName="extraNode" presStyleLbl="node1" presStyleIdx="0" presStyleCnt="7"/>
      <dgm:spPr/>
    </dgm:pt>
    <dgm:pt modelId="{3D2B2018-A245-422B-BBC9-29129AAC9EDE}" type="pres">
      <dgm:prSet presAssocID="{BB26BF55-B762-4835-84B2-4D7F10B8C8B8}" presName="dstNode" presStyleLbl="node1" presStyleIdx="0" presStyleCnt="7"/>
      <dgm:spPr/>
    </dgm:pt>
    <dgm:pt modelId="{40030998-42B9-4ABA-BAFB-D42CBBEDDB12}" type="pres">
      <dgm:prSet presAssocID="{7B4F12BD-A7CD-4F41-9B0F-45360DD7F62A}" presName="text_1" presStyleLbl="node1" presStyleIdx="0" presStyleCnt="7" custScaleY="122262">
        <dgm:presLayoutVars>
          <dgm:bulletEnabled val="1"/>
        </dgm:presLayoutVars>
      </dgm:prSet>
      <dgm:spPr/>
    </dgm:pt>
    <dgm:pt modelId="{2D53E8BE-585C-4A70-82E7-1241079CFD1B}" type="pres">
      <dgm:prSet presAssocID="{7B4F12BD-A7CD-4F41-9B0F-45360DD7F62A}" presName="accent_1" presStyleCnt="0"/>
      <dgm:spPr/>
    </dgm:pt>
    <dgm:pt modelId="{001B330E-F12E-43D0-8628-BE477C3A099B}" type="pres">
      <dgm:prSet presAssocID="{7B4F12BD-A7CD-4F41-9B0F-45360DD7F62A}" presName="accentRepeatNode" presStyleLbl="solidFgAcc1" presStyleIdx="0" presStyleCnt="7"/>
      <dgm:spPr/>
    </dgm:pt>
    <dgm:pt modelId="{D4E0331D-20D5-4989-B210-95D5FF62C5E1}" type="pres">
      <dgm:prSet presAssocID="{49AC863C-8DEF-48C7-BFFA-46969D3D9593}" presName="text_2" presStyleLbl="node1" presStyleIdx="1" presStyleCnt="7" custScaleY="122262">
        <dgm:presLayoutVars>
          <dgm:bulletEnabled val="1"/>
        </dgm:presLayoutVars>
      </dgm:prSet>
      <dgm:spPr/>
    </dgm:pt>
    <dgm:pt modelId="{0695DFB2-042C-440F-AD5F-C16F92F32B3D}" type="pres">
      <dgm:prSet presAssocID="{49AC863C-8DEF-48C7-BFFA-46969D3D9593}" presName="accent_2" presStyleCnt="0"/>
      <dgm:spPr/>
    </dgm:pt>
    <dgm:pt modelId="{93CE498E-1EB0-4694-87DF-B081F0033ECF}" type="pres">
      <dgm:prSet presAssocID="{49AC863C-8DEF-48C7-BFFA-46969D3D9593}" presName="accentRepeatNode" presStyleLbl="solidFgAcc1" presStyleIdx="1" presStyleCnt="7"/>
      <dgm:spPr/>
    </dgm:pt>
    <dgm:pt modelId="{954B6C6C-BE06-4232-B56A-3654642E0106}" type="pres">
      <dgm:prSet presAssocID="{109345E0-AFE9-4666-BC33-D060127E7D76}" presName="text_3" presStyleLbl="node1" presStyleIdx="2" presStyleCnt="7" custScaleY="122262">
        <dgm:presLayoutVars>
          <dgm:bulletEnabled val="1"/>
        </dgm:presLayoutVars>
      </dgm:prSet>
      <dgm:spPr/>
    </dgm:pt>
    <dgm:pt modelId="{1970C58A-1DD8-46C5-A179-1E03B48891F6}" type="pres">
      <dgm:prSet presAssocID="{109345E0-AFE9-4666-BC33-D060127E7D76}" presName="accent_3" presStyleCnt="0"/>
      <dgm:spPr/>
    </dgm:pt>
    <dgm:pt modelId="{F0351DC6-6F2A-4896-A171-F9E82CD52DB9}" type="pres">
      <dgm:prSet presAssocID="{109345E0-AFE9-4666-BC33-D060127E7D76}" presName="accentRepeatNode" presStyleLbl="solidFgAcc1" presStyleIdx="2" presStyleCnt="7"/>
      <dgm:spPr/>
    </dgm:pt>
    <dgm:pt modelId="{EF0DCAC3-E5F5-4434-8CCC-579DA5E1D814}" type="pres">
      <dgm:prSet presAssocID="{2D329342-60B5-4945-BE80-FCA768255CA3}" presName="text_4" presStyleLbl="node1" presStyleIdx="3" presStyleCnt="7" custScaleY="122262">
        <dgm:presLayoutVars>
          <dgm:bulletEnabled val="1"/>
        </dgm:presLayoutVars>
      </dgm:prSet>
      <dgm:spPr/>
    </dgm:pt>
    <dgm:pt modelId="{21912AB4-280D-4DEB-9B9F-DD0323BC04FF}" type="pres">
      <dgm:prSet presAssocID="{2D329342-60B5-4945-BE80-FCA768255CA3}" presName="accent_4" presStyleCnt="0"/>
      <dgm:spPr/>
    </dgm:pt>
    <dgm:pt modelId="{B749042E-0C33-4D3D-ADD2-97BC0728D56A}" type="pres">
      <dgm:prSet presAssocID="{2D329342-60B5-4945-BE80-FCA768255CA3}" presName="accentRepeatNode" presStyleLbl="solidFgAcc1" presStyleIdx="3" presStyleCnt="7"/>
      <dgm:spPr/>
    </dgm:pt>
    <dgm:pt modelId="{4941FB59-B4A3-4DA3-AD6C-D17854C1427D}" type="pres">
      <dgm:prSet presAssocID="{83518581-217B-4023-A1CF-F6B760330FB8}" presName="text_5" presStyleLbl="node1" presStyleIdx="4" presStyleCnt="7" custScaleY="122262">
        <dgm:presLayoutVars>
          <dgm:bulletEnabled val="1"/>
        </dgm:presLayoutVars>
      </dgm:prSet>
      <dgm:spPr/>
    </dgm:pt>
    <dgm:pt modelId="{026C5905-70B6-4B30-9445-8943DB11E3D5}" type="pres">
      <dgm:prSet presAssocID="{83518581-217B-4023-A1CF-F6B760330FB8}" presName="accent_5" presStyleCnt="0"/>
      <dgm:spPr/>
    </dgm:pt>
    <dgm:pt modelId="{312C3DB4-D34F-4D7F-800A-0C4678BDE01E}" type="pres">
      <dgm:prSet presAssocID="{83518581-217B-4023-A1CF-F6B760330FB8}" presName="accentRepeatNode" presStyleLbl="solidFgAcc1" presStyleIdx="4" presStyleCnt="7"/>
      <dgm:spPr/>
    </dgm:pt>
    <dgm:pt modelId="{DBD61C10-7F16-49A9-AC12-E3404F638D7F}" type="pres">
      <dgm:prSet presAssocID="{B82FACF1-0D15-4181-9451-5BDF46F72F67}" presName="text_6" presStyleLbl="node1" presStyleIdx="5" presStyleCnt="7" custScaleY="122262">
        <dgm:presLayoutVars>
          <dgm:bulletEnabled val="1"/>
        </dgm:presLayoutVars>
      </dgm:prSet>
      <dgm:spPr/>
    </dgm:pt>
    <dgm:pt modelId="{D309D4A4-BC79-438F-BD38-2EE3EF0E3F6E}" type="pres">
      <dgm:prSet presAssocID="{B82FACF1-0D15-4181-9451-5BDF46F72F67}" presName="accent_6" presStyleCnt="0"/>
      <dgm:spPr/>
    </dgm:pt>
    <dgm:pt modelId="{FA7BACEE-F222-4AD4-A810-2E16E4D829C8}" type="pres">
      <dgm:prSet presAssocID="{B82FACF1-0D15-4181-9451-5BDF46F72F67}" presName="accentRepeatNode" presStyleLbl="solidFgAcc1" presStyleIdx="5" presStyleCnt="7"/>
      <dgm:spPr/>
    </dgm:pt>
    <dgm:pt modelId="{731D3B7D-D1F4-49A4-AA35-ADEEAE16E386}" type="pres">
      <dgm:prSet presAssocID="{77469165-BBB2-4C62-9A2F-8384685F7440}" presName="text_7" presStyleLbl="node1" presStyleIdx="6" presStyleCnt="7" custScaleY="122262">
        <dgm:presLayoutVars>
          <dgm:bulletEnabled val="1"/>
        </dgm:presLayoutVars>
      </dgm:prSet>
      <dgm:spPr/>
    </dgm:pt>
    <dgm:pt modelId="{6D7C76A2-6551-4620-8EEB-30A8EE005FA7}" type="pres">
      <dgm:prSet presAssocID="{77469165-BBB2-4C62-9A2F-8384685F7440}" presName="accent_7" presStyleCnt="0"/>
      <dgm:spPr/>
    </dgm:pt>
    <dgm:pt modelId="{B89A4EAF-E1D8-4ED4-B6F1-10490DA6508F}" type="pres">
      <dgm:prSet presAssocID="{77469165-BBB2-4C62-9A2F-8384685F7440}" presName="accentRepeatNode" presStyleLbl="solidFgAcc1" presStyleIdx="6" presStyleCnt="7"/>
      <dgm:spPr/>
    </dgm:pt>
  </dgm:ptLst>
  <dgm:cxnLst>
    <dgm:cxn modelId="{641D3511-2BDF-48BC-844D-2C0F0EEBB362}" type="presOf" srcId="{B82FACF1-0D15-4181-9451-5BDF46F72F67}" destId="{DBD61C10-7F16-49A9-AC12-E3404F638D7F}" srcOrd="0" destOrd="0" presId="urn:microsoft.com/office/officeart/2008/layout/VerticalCurvedList"/>
    <dgm:cxn modelId="{0DD76D32-800C-4609-865E-20BE44BFFC92}" type="presOf" srcId="{311BA71B-B121-4B50-A44B-25E572BD8F58}" destId="{5DA6091A-73EA-48A5-B8FD-035CEB03AEBB}" srcOrd="0" destOrd="0" presId="urn:microsoft.com/office/officeart/2008/layout/VerticalCurvedList"/>
    <dgm:cxn modelId="{B064915C-8624-496D-AA5E-3BE55715DEF7}" srcId="{BB26BF55-B762-4835-84B2-4D7F10B8C8B8}" destId="{FBEEB8C6-79E7-4613-9590-72365A90FA0B}" srcOrd="8" destOrd="0" parTransId="{A81D161F-0CB7-4372-A0F6-096AEA17290E}" sibTransId="{64034ED4-A49A-46B8-BEF9-E654185D6ADF}"/>
    <dgm:cxn modelId="{3657E861-1D11-457D-95A0-760307E7AB5B}" type="presOf" srcId="{7B4F12BD-A7CD-4F41-9B0F-45360DD7F62A}" destId="{40030998-42B9-4ABA-BAFB-D42CBBEDDB12}" srcOrd="0" destOrd="0" presId="urn:microsoft.com/office/officeart/2008/layout/VerticalCurvedList"/>
    <dgm:cxn modelId="{88417742-A866-4580-B2F0-2DABD415F86B}" type="presOf" srcId="{49AC863C-8DEF-48C7-BFFA-46969D3D9593}" destId="{D4E0331D-20D5-4989-B210-95D5FF62C5E1}" srcOrd="0" destOrd="0" presId="urn:microsoft.com/office/officeart/2008/layout/VerticalCurvedList"/>
    <dgm:cxn modelId="{8F0FA08D-0522-444E-A899-91AC220D64C7}" srcId="{BB26BF55-B762-4835-84B2-4D7F10B8C8B8}" destId="{77469165-BBB2-4C62-9A2F-8384685F7440}" srcOrd="6" destOrd="0" parTransId="{0634AF62-571D-4B2A-BB64-5BCDC7F7BCA1}" sibTransId="{2B330631-A72C-4C03-AC60-C39573268630}"/>
    <dgm:cxn modelId="{9509B297-32D8-4C29-BF91-D03696310BA1}" srcId="{BB26BF55-B762-4835-84B2-4D7F10B8C8B8}" destId="{2D329342-60B5-4945-BE80-FCA768255CA3}" srcOrd="3" destOrd="0" parTransId="{6C0B082D-7BD9-4E5F-99AA-86574386866D}" sibTransId="{B1B9B398-E556-4038-B108-57AF422B05E4}"/>
    <dgm:cxn modelId="{6A43259E-1D9C-40E5-A3A2-1B1D7F76785C}" type="presOf" srcId="{2D329342-60B5-4945-BE80-FCA768255CA3}" destId="{EF0DCAC3-E5F5-4434-8CCC-579DA5E1D814}" srcOrd="0" destOrd="0" presId="urn:microsoft.com/office/officeart/2008/layout/VerticalCurvedList"/>
    <dgm:cxn modelId="{EBE6C5A5-29D2-4784-81A0-C4A1406EAFD6}" srcId="{BB26BF55-B762-4835-84B2-4D7F10B8C8B8}" destId="{109345E0-AFE9-4666-BC33-D060127E7D76}" srcOrd="2" destOrd="0" parTransId="{5A5CC741-C9BC-4B12-B9E6-995E4B60989C}" sibTransId="{252A2384-8B00-47A6-92A5-CA67416F753A}"/>
    <dgm:cxn modelId="{60922EAB-7367-442B-8E2D-614741F98A0A}" srcId="{BB26BF55-B762-4835-84B2-4D7F10B8C8B8}" destId="{7B4F12BD-A7CD-4F41-9B0F-45360DD7F62A}" srcOrd="0" destOrd="0" parTransId="{D401A4C7-AB95-44BF-9CAC-19112F804CBA}" sibTransId="{311BA71B-B121-4B50-A44B-25E572BD8F58}"/>
    <dgm:cxn modelId="{79AB96AE-BC68-4AD9-8FE1-EA3DDAF8A91D}" type="presOf" srcId="{83518581-217B-4023-A1CF-F6B760330FB8}" destId="{4941FB59-B4A3-4DA3-AD6C-D17854C1427D}" srcOrd="0" destOrd="0" presId="urn:microsoft.com/office/officeart/2008/layout/VerticalCurvedList"/>
    <dgm:cxn modelId="{5ABE6FB1-547D-4392-B35F-D65F29041CD5}" srcId="{BB26BF55-B762-4835-84B2-4D7F10B8C8B8}" destId="{83518581-217B-4023-A1CF-F6B760330FB8}" srcOrd="4" destOrd="0" parTransId="{BF0819A7-B43E-4235-8FA1-FC81918CDB61}" sibTransId="{8CA85B39-18C9-4FE5-8266-95FC6A6CCFD0}"/>
    <dgm:cxn modelId="{A62371B2-6851-4FD8-A94F-0DF45E1DB322}" srcId="{BB26BF55-B762-4835-84B2-4D7F10B8C8B8}" destId="{B71C9B7E-F252-405A-B96B-A21305C85982}" srcOrd="7" destOrd="0" parTransId="{AA89981F-E07A-47CB-B9E6-1D79DBFE9DBC}" sibTransId="{199A9E02-BEF2-4411-913C-C4CBABC9F47B}"/>
    <dgm:cxn modelId="{AA407CC6-AF8D-4F7B-B8EB-9ED2ACD5AC79}" type="presOf" srcId="{BB26BF55-B762-4835-84B2-4D7F10B8C8B8}" destId="{1D823C8F-ADC4-4B6F-80F0-BA984728A782}" srcOrd="0" destOrd="0" presId="urn:microsoft.com/office/officeart/2008/layout/VerticalCurvedList"/>
    <dgm:cxn modelId="{E60C3EC7-CBFC-4A0D-8B52-51E932920458}" srcId="{BB26BF55-B762-4835-84B2-4D7F10B8C8B8}" destId="{49AC863C-8DEF-48C7-BFFA-46969D3D9593}" srcOrd="1" destOrd="0" parTransId="{43839C0C-15D2-4120-9486-2F4C47383524}" sibTransId="{71D1CC10-E802-48FF-930B-F15D63ABB49B}"/>
    <dgm:cxn modelId="{75170ACB-EE76-4663-A91D-100177D29841}" type="presOf" srcId="{109345E0-AFE9-4666-BC33-D060127E7D76}" destId="{954B6C6C-BE06-4232-B56A-3654642E0106}" srcOrd="0" destOrd="0" presId="urn:microsoft.com/office/officeart/2008/layout/VerticalCurvedList"/>
    <dgm:cxn modelId="{09E238CC-A902-455A-8034-5FAA0BF33F67}" srcId="{BB26BF55-B762-4835-84B2-4D7F10B8C8B8}" destId="{B82FACF1-0D15-4181-9451-5BDF46F72F67}" srcOrd="5" destOrd="0" parTransId="{CF805ADA-039C-493B-BD71-6E127F860E93}" sibTransId="{513CEE77-0E0B-4C34-9615-AA7CD36A7EA0}"/>
    <dgm:cxn modelId="{697A10D0-1E30-4E86-85D9-FB429B2C63D1}" type="presOf" srcId="{77469165-BBB2-4C62-9A2F-8384685F7440}" destId="{731D3B7D-D1F4-49A4-AA35-ADEEAE16E386}" srcOrd="0" destOrd="0" presId="urn:microsoft.com/office/officeart/2008/layout/VerticalCurvedList"/>
    <dgm:cxn modelId="{19FEF817-A1AF-482D-95B9-2D6D6C8DA6AB}" type="presParOf" srcId="{1D823C8F-ADC4-4B6F-80F0-BA984728A782}" destId="{19D614F7-FF11-4999-8643-E3E5D36032FE}" srcOrd="0" destOrd="0" presId="urn:microsoft.com/office/officeart/2008/layout/VerticalCurvedList"/>
    <dgm:cxn modelId="{2306DEEB-AC54-49EC-A0B3-6345D094C35E}" type="presParOf" srcId="{19D614F7-FF11-4999-8643-E3E5D36032FE}" destId="{EB661694-1E7C-408A-B248-9F26D1F98CC6}" srcOrd="0" destOrd="0" presId="urn:microsoft.com/office/officeart/2008/layout/VerticalCurvedList"/>
    <dgm:cxn modelId="{A7550DEE-A42F-434E-A877-558F6D8A575B}" type="presParOf" srcId="{EB661694-1E7C-408A-B248-9F26D1F98CC6}" destId="{F17DDC9E-CA81-4ACC-9763-D428D2A0FF4B}" srcOrd="0" destOrd="0" presId="urn:microsoft.com/office/officeart/2008/layout/VerticalCurvedList"/>
    <dgm:cxn modelId="{F859110E-4574-42A2-9ED2-993700683527}" type="presParOf" srcId="{EB661694-1E7C-408A-B248-9F26D1F98CC6}" destId="{5DA6091A-73EA-48A5-B8FD-035CEB03AEBB}" srcOrd="1" destOrd="0" presId="urn:microsoft.com/office/officeart/2008/layout/VerticalCurvedList"/>
    <dgm:cxn modelId="{66DBF819-EC7D-4D13-AA92-765FD445BDC6}" type="presParOf" srcId="{EB661694-1E7C-408A-B248-9F26D1F98CC6}" destId="{B6A338F9-1CE5-40C7-AD84-04486FA6239D}" srcOrd="2" destOrd="0" presId="urn:microsoft.com/office/officeart/2008/layout/VerticalCurvedList"/>
    <dgm:cxn modelId="{6D0A648F-B576-49B0-B974-B109B8C6FBC5}" type="presParOf" srcId="{EB661694-1E7C-408A-B248-9F26D1F98CC6}" destId="{3D2B2018-A245-422B-BBC9-29129AAC9EDE}" srcOrd="3" destOrd="0" presId="urn:microsoft.com/office/officeart/2008/layout/VerticalCurvedList"/>
    <dgm:cxn modelId="{5A74C940-95CE-4176-8B9E-095736B628B1}" type="presParOf" srcId="{19D614F7-FF11-4999-8643-E3E5D36032FE}" destId="{40030998-42B9-4ABA-BAFB-D42CBBEDDB12}" srcOrd="1" destOrd="0" presId="urn:microsoft.com/office/officeart/2008/layout/VerticalCurvedList"/>
    <dgm:cxn modelId="{97011699-DA9A-4F7F-9D0C-9AA4566AFEE8}" type="presParOf" srcId="{19D614F7-FF11-4999-8643-E3E5D36032FE}" destId="{2D53E8BE-585C-4A70-82E7-1241079CFD1B}" srcOrd="2" destOrd="0" presId="urn:microsoft.com/office/officeart/2008/layout/VerticalCurvedList"/>
    <dgm:cxn modelId="{4BF6ECD7-003F-4088-B500-A42C12F570A2}" type="presParOf" srcId="{2D53E8BE-585C-4A70-82E7-1241079CFD1B}" destId="{001B330E-F12E-43D0-8628-BE477C3A099B}" srcOrd="0" destOrd="0" presId="urn:microsoft.com/office/officeart/2008/layout/VerticalCurvedList"/>
    <dgm:cxn modelId="{E28FA555-1334-4CCB-9BB6-CDDC8874D749}" type="presParOf" srcId="{19D614F7-FF11-4999-8643-E3E5D36032FE}" destId="{D4E0331D-20D5-4989-B210-95D5FF62C5E1}" srcOrd="3" destOrd="0" presId="urn:microsoft.com/office/officeart/2008/layout/VerticalCurvedList"/>
    <dgm:cxn modelId="{D7327D66-F879-494B-9D40-104CAD4C15B7}" type="presParOf" srcId="{19D614F7-FF11-4999-8643-E3E5D36032FE}" destId="{0695DFB2-042C-440F-AD5F-C16F92F32B3D}" srcOrd="4" destOrd="0" presId="urn:microsoft.com/office/officeart/2008/layout/VerticalCurvedList"/>
    <dgm:cxn modelId="{EA6D1EE0-9EC1-4293-893A-981F669A8191}" type="presParOf" srcId="{0695DFB2-042C-440F-AD5F-C16F92F32B3D}" destId="{93CE498E-1EB0-4694-87DF-B081F0033ECF}" srcOrd="0" destOrd="0" presId="urn:microsoft.com/office/officeart/2008/layout/VerticalCurvedList"/>
    <dgm:cxn modelId="{79812F5D-D9A8-4126-85C7-56B8508C66FC}" type="presParOf" srcId="{19D614F7-FF11-4999-8643-E3E5D36032FE}" destId="{954B6C6C-BE06-4232-B56A-3654642E0106}" srcOrd="5" destOrd="0" presId="urn:microsoft.com/office/officeart/2008/layout/VerticalCurvedList"/>
    <dgm:cxn modelId="{50128B53-895E-4B7D-8D73-68FCD5A780CB}" type="presParOf" srcId="{19D614F7-FF11-4999-8643-E3E5D36032FE}" destId="{1970C58A-1DD8-46C5-A179-1E03B48891F6}" srcOrd="6" destOrd="0" presId="urn:microsoft.com/office/officeart/2008/layout/VerticalCurvedList"/>
    <dgm:cxn modelId="{10327F6A-D4CB-4410-993C-0C3C7A576669}" type="presParOf" srcId="{1970C58A-1DD8-46C5-A179-1E03B48891F6}" destId="{F0351DC6-6F2A-4896-A171-F9E82CD52DB9}" srcOrd="0" destOrd="0" presId="urn:microsoft.com/office/officeart/2008/layout/VerticalCurvedList"/>
    <dgm:cxn modelId="{6A3A215F-C52C-438E-8011-866D886D8D92}" type="presParOf" srcId="{19D614F7-FF11-4999-8643-E3E5D36032FE}" destId="{EF0DCAC3-E5F5-4434-8CCC-579DA5E1D814}" srcOrd="7" destOrd="0" presId="urn:microsoft.com/office/officeart/2008/layout/VerticalCurvedList"/>
    <dgm:cxn modelId="{8D715E92-1393-4AD2-A771-313C205B477B}" type="presParOf" srcId="{19D614F7-FF11-4999-8643-E3E5D36032FE}" destId="{21912AB4-280D-4DEB-9B9F-DD0323BC04FF}" srcOrd="8" destOrd="0" presId="urn:microsoft.com/office/officeart/2008/layout/VerticalCurvedList"/>
    <dgm:cxn modelId="{4F9CD2A5-A9F0-4DD7-8DF1-2F8DB9881531}" type="presParOf" srcId="{21912AB4-280D-4DEB-9B9F-DD0323BC04FF}" destId="{B749042E-0C33-4D3D-ADD2-97BC0728D56A}" srcOrd="0" destOrd="0" presId="urn:microsoft.com/office/officeart/2008/layout/VerticalCurvedList"/>
    <dgm:cxn modelId="{44A8C174-5377-4A04-A739-D9E796AE324E}" type="presParOf" srcId="{19D614F7-FF11-4999-8643-E3E5D36032FE}" destId="{4941FB59-B4A3-4DA3-AD6C-D17854C1427D}" srcOrd="9" destOrd="0" presId="urn:microsoft.com/office/officeart/2008/layout/VerticalCurvedList"/>
    <dgm:cxn modelId="{B0FB9F6E-689D-40C5-8E73-6DC2BE7EA8F0}" type="presParOf" srcId="{19D614F7-FF11-4999-8643-E3E5D36032FE}" destId="{026C5905-70B6-4B30-9445-8943DB11E3D5}" srcOrd="10" destOrd="0" presId="urn:microsoft.com/office/officeart/2008/layout/VerticalCurvedList"/>
    <dgm:cxn modelId="{5975592E-607C-4976-9E72-FC59F2C3F1B4}" type="presParOf" srcId="{026C5905-70B6-4B30-9445-8943DB11E3D5}" destId="{312C3DB4-D34F-4D7F-800A-0C4678BDE01E}" srcOrd="0" destOrd="0" presId="urn:microsoft.com/office/officeart/2008/layout/VerticalCurvedList"/>
    <dgm:cxn modelId="{02BF81FB-99BD-45CE-88DA-40F54928B701}" type="presParOf" srcId="{19D614F7-FF11-4999-8643-E3E5D36032FE}" destId="{DBD61C10-7F16-49A9-AC12-E3404F638D7F}" srcOrd="11" destOrd="0" presId="urn:microsoft.com/office/officeart/2008/layout/VerticalCurvedList"/>
    <dgm:cxn modelId="{85695DB2-E938-4E76-8509-2B095B6942B0}" type="presParOf" srcId="{19D614F7-FF11-4999-8643-E3E5D36032FE}" destId="{D309D4A4-BC79-438F-BD38-2EE3EF0E3F6E}" srcOrd="12" destOrd="0" presId="urn:microsoft.com/office/officeart/2008/layout/VerticalCurvedList"/>
    <dgm:cxn modelId="{2DD242F0-C582-4054-A624-594C35E417F3}" type="presParOf" srcId="{D309D4A4-BC79-438F-BD38-2EE3EF0E3F6E}" destId="{FA7BACEE-F222-4AD4-A810-2E16E4D829C8}" srcOrd="0" destOrd="0" presId="urn:microsoft.com/office/officeart/2008/layout/VerticalCurvedList"/>
    <dgm:cxn modelId="{7068B3F9-2C84-4B22-8B8B-C43F70FBE3AA}" type="presParOf" srcId="{19D614F7-FF11-4999-8643-E3E5D36032FE}" destId="{731D3B7D-D1F4-49A4-AA35-ADEEAE16E386}" srcOrd="13" destOrd="0" presId="urn:microsoft.com/office/officeart/2008/layout/VerticalCurvedList"/>
    <dgm:cxn modelId="{6A92E236-2140-4486-BC2D-36A743FB0CE0}" type="presParOf" srcId="{19D614F7-FF11-4999-8643-E3E5D36032FE}" destId="{6D7C76A2-6551-4620-8EEB-30A8EE005FA7}" srcOrd="14" destOrd="0" presId="urn:microsoft.com/office/officeart/2008/layout/VerticalCurvedList"/>
    <dgm:cxn modelId="{D4C888CC-7EB1-4C15-8491-AFD04ECFA875}" type="presParOf" srcId="{6D7C76A2-6551-4620-8EEB-30A8EE005FA7}" destId="{B89A4EAF-E1D8-4ED4-B6F1-10490DA6508F}" srcOrd="0" destOrd="0" presId="urn:microsoft.com/office/officeart/2008/layout/VerticalCurved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A1CBFC3C-9C80-4737-A855-2B43594885EA}" type="doc">
      <dgm:prSet loTypeId="urn:microsoft.com/office/officeart/2005/8/layout/matrix3" loCatId="matrix" qsTypeId="urn:microsoft.com/office/officeart/2005/8/quickstyle/simple1" qsCatId="simple" csTypeId="urn:microsoft.com/office/officeart/2005/8/colors/colorful1" csCatId="colorful" phldr="1"/>
      <dgm:spPr/>
      <dgm:t>
        <a:bodyPr/>
        <a:lstStyle/>
        <a:p>
          <a:endParaRPr lang="es-EC"/>
        </a:p>
      </dgm:t>
    </dgm:pt>
    <dgm:pt modelId="{C5141967-0B1B-4A8A-BF13-2B11C77FECC6}">
      <dgm:prSet/>
      <dgm:spPr/>
      <dgm:t>
        <a:bodyPr/>
        <a:lstStyle/>
        <a:p>
          <a:pPr rtl="0"/>
          <a:r>
            <a:rPr lang="es-EC" dirty="0"/>
            <a:t>Ayudas regulatorias: orientan  y organizan a los alumnos, pero no brindan herramientas para poder responder.</a:t>
          </a:r>
        </a:p>
      </dgm:t>
    </dgm:pt>
    <dgm:pt modelId="{D72C83A6-C88D-4AED-B1E7-708F3245F928}" type="parTrans" cxnId="{C824B85D-178C-4D34-A1D1-98B94635CF89}">
      <dgm:prSet/>
      <dgm:spPr/>
      <dgm:t>
        <a:bodyPr/>
        <a:lstStyle/>
        <a:p>
          <a:endParaRPr lang="es-EC"/>
        </a:p>
      </dgm:t>
    </dgm:pt>
    <dgm:pt modelId="{C5BC3B38-13B4-46EC-BB25-B2A909EB802A}" type="sibTrans" cxnId="{C824B85D-178C-4D34-A1D1-98B94635CF89}">
      <dgm:prSet/>
      <dgm:spPr/>
      <dgm:t>
        <a:bodyPr/>
        <a:lstStyle/>
        <a:p>
          <a:endParaRPr lang="es-EC"/>
        </a:p>
      </dgm:t>
    </dgm:pt>
    <dgm:pt modelId="{1D451021-572D-45D4-9C0F-CAD05BC488EC}">
      <dgm:prSet/>
      <dgm:spPr/>
      <dgm:t>
        <a:bodyPr/>
        <a:lstStyle/>
        <a:p>
          <a:pPr rtl="0"/>
          <a:r>
            <a:rPr lang="es-EC"/>
            <a:t>Ayudas internas: incluyen todos los elementos necesarios para dar la respuesta.</a:t>
          </a:r>
        </a:p>
      </dgm:t>
    </dgm:pt>
    <dgm:pt modelId="{60858A8F-2BA8-4617-8146-7B456385D342}" type="parTrans" cxnId="{699FA411-9D31-4AD4-9401-6BB43E994A2C}">
      <dgm:prSet/>
      <dgm:spPr/>
      <dgm:t>
        <a:bodyPr/>
        <a:lstStyle/>
        <a:p>
          <a:endParaRPr lang="es-EC"/>
        </a:p>
      </dgm:t>
    </dgm:pt>
    <dgm:pt modelId="{18981447-20C9-4D5E-99BB-220A381E95D5}" type="sibTrans" cxnId="{699FA411-9D31-4AD4-9401-6BB43E994A2C}">
      <dgm:prSet/>
      <dgm:spPr/>
      <dgm:t>
        <a:bodyPr/>
        <a:lstStyle/>
        <a:p>
          <a:endParaRPr lang="es-EC"/>
        </a:p>
      </dgm:t>
    </dgm:pt>
    <dgm:pt modelId="{FA31F633-C4FE-48D2-B2DD-EB7504B9E867}">
      <dgm:prSet/>
      <dgm:spPr/>
      <dgm:t>
        <a:bodyPr/>
        <a:lstStyle/>
        <a:p>
          <a:r>
            <a:rPr lang="es-EC" b="1" dirty="0">
              <a:solidFill>
                <a:schemeClr val="tx1"/>
              </a:solidFill>
            </a:rPr>
            <a:t>Ayudas cálidas :</a:t>
          </a:r>
        </a:p>
        <a:p>
          <a:r>
            <a:rPr lang="es-EC" dirty="0"/>
            <a:t>Se centran en la competencia, los deseos, y las creencias sobre el éxito y el fracaso que tiene el alumno.</a:t>
          </a:r>
        </a:p>
      </dgm:t>
    </dgm:pt>
    <dgm:pt modelId="{4311ADA0-4627-4BF1-913D-EE8B1241D090}" type="parTrans" cxnId="{BF002D98-1866-45BF-80B9-70ACCDE0ACAA}">
      <dgm:prSet/>
      <dgm:spPr/>
      <dgm:t>
        <a:bodyPr/>
        <a:lstStyle/>
        <a:p>
          <a:endParaRPr lang="es-EC"/>
        </a:p>
      </dgm:t>
    </dgm:pt>
    <dgm:pt modelId="{EA28874E-A2FC-4D03-9FD3-566ACBFF6E04}" type="sibTrans" cxnId="{BF002D98-1866-45BF-80B9-70ACCDE0ACAA}">
      <dgm:prSet/>
      <dgm:spPr/>
      <dgm:t>
        <a:bodyPr/>
        <a:lstStyle/>
        <a:p>
          <a:endParaRPr lang="es-EC"/>
        </a:p>
      </dgm:t>
    </dgm:pt>
    <dgm:pt modelId="{CA64C954-C12D-428D-BE0C-8E1F1A25AE71}" type="pres">
      <dgm:prSet presAssocID="{A1CBFC3C-9C80-4737-A855-2B43594885EA}" presName="matrix" presStyleCnt="0">
        <dgm:presLayoutVars>
          <dgm:chMax val="1"/>
          <dgm:dir/>
          <dgm:resizeHandles val="exact"/>
        </dgm:presLayoutVars>
      </dgm:prSet>
      <dgm:spPr/>
    </dgm:pt>
    <dgm:pt modelId="{8BEB6F18-016B-40A2-98ED-6DE48768753D}" type="pres">
      <dgm:prSet presAssocID="{A1CBFC3C-9C80-4737-A855-2B43594885EA}" presName="diamond" presStyleLbl="bgShp" presStyleIdx="0" presStyleCnt="1"/>
      <dgm:spPr/>
    </dgm:pt>
    <dgm:pt modelId="{7A31BB4F-859F-4EA1-A338-281362D7FB5C}" type="pres">
      <dgm:prSet presAssocID="{A1CBFC3C-9C80-4737-A855-2B43594885EA}" presName="quad1" presStyleLbl="node1" presStyleIdx="0" presStyleCnt="4" custScaleX="123892" custLinFactNeighborX="-16266" custLinFactNeighborY="-20781">
        <dgm:presLayoutVars>
          <dgm:chMax val="0"/>
          <dgm:chPref val="0"/>
          <dgm:bulletEnabled val="1"/>
        </dgm:presLayoutVars>
      </dgm:prSet>
      <dgm:spPr/>
    </dgm:pt>
    <dgm:pt modelId="{8EFAF2FC-03D7-4F8A-A59F-5C4C9C5A14BE}" type="pres">
      <dgm:prSet presAssocID="{A1CBFC3C-9C80-4737-A855-2B43594885EA}" presName="quad2" presStyleLbl="node1" presStyleIdx="1" presStyleCnt="4" custScaleX="127287" custLinFactNeighborX="24428" custLinFactNeighborY="-24359">
        <dgm:presLayoutVars>
          <dgm:chMax val="0"/>
          <dgm:chPref val="0"/>
          <dgm:bulletEnabled val="1"/>
        </dgm:presLayoutVars>
      </dgm:prSet>
      <dgm:spPr/>
    </dgm:pt>
    <dgm:pt modelId="{67A2ACF6-CC6D-41BF-AB86-90BD6432EF51}" type="pres">
      <dgm:prSet presAssocID="{A1CBFC3C-9C80-4737-A855-2B43594885EA}" presName="quad3" presStyleLbl="node1" presStyleIdx="2" presStyleCnt="4" custScaleX="131048" custLinFactNeighborX="-16266" custLinFactNeighborY="18215">
        <dgm:presLayoutVars>
          <dgm:chMax val="0"/>
          <dgm:chPref val="0"/>
          <dgm:bulletEnabled val="1"/>
        </dgm:presLayoutVars>
      </dgm:prSet>
      <dgm:spPr/>
    </dgm:pt>
    <dgm:pt modelId="{8594CE9C-3490-4662-B383-DE54B17565A7}" type="pres">
      <dgm:prSet presAssocID="{A1CBFC3C-9C80-4737-A855-2B43594885EA}" presName="quad4" presStyleLbl="node1" presStyleIdx="3" presStyleCnt="4" custLinFactNeighborX="25095" custLinFactNeighborY="15694">
        <dgm:presLayoutVars>
          <dgm:chMax val="0"/>
          <dgm:chPref val="0"/>
          <dgm:bulletEnabled val="1"/>
        </dgm:presLayoutVars>
      </dgm:prSet>
      <dgm:spPr/>
    </dgm:pt>
  </dgm:ptLst>
  <dgm:cxnLst>
    <dgm:cxn modelId="{543D880D-EAC2-458E-8FF7-0690F739F18F}" type="presOf" srcId="{1D451021-572D-45D4-9C0F-CAD05BC488EC}" destId="{8EFAF2FC-03D7-4F8A-A59F-5C4C9C5A14BE}" srcOrd="0" destOrd="0" presId="urn:microsoft.com/office/officeart/2005/8/layout/matrix3"/>
    <dgm:cxn modelId="{699FA411-9D31-4AD4-9401-6BB43E994A2C}" srcId="{A1CBFC3C-9C80-4737-A855-2B43594885EA}" destId="{1D451021-572D-45D4-9C0F-CAD05BC488EC}" srcOrd="1" destOrd="0" parTransId="{60858A8F-2BA8-4617-8146-7B456385D342}" sibTransId="{18981447-20C9-4D5E-99BB-220A381E95D5}"/>
    <dgm:cxn modelId="{C824B85D-178C-4D34-A1D1-98B94635CF89}" srcId="{A1CBFC3C-9C80-4737-A855-2B43594885EA}" destId="{C5141967-0B1B-4A8A-BF13-2B11C77FECC6}" srcOrd="0" destOrd="0" parTransId="{D72C83A6-C88D-4AED-B1E7-708F3245F928}" sibTransId="{C5BC3B38-13B4-46EC-BB25-B2A909EB802A}"/>
    <dgm:cxn modelId="{8CA7BC7B-0B2C-44A6-93BC-3F6ED66E1BD3}" type="presOf" srcId="{C5141967-0B1B-4A8A-BF13-2B11C77FECC6}" destId="{7A31BB4F-859F-4EA1-A338-281362D7FB5C}" srcOrd="0" destOrd="0" presId="urn:microsoft.com/office/officeart/2005/8/layout/matrix3"/>
    <dgm:cxn modelId="{BF002D98-1866-45BF-80B9-70ACCDE0ACAA}" srcId="{A1CBFC3C-9C80-4737-A855-2B43594885EA}" destId="{FA31F633-C4FE-48D2-B2DD-EB7504B9E867}" srcOrd="2" destOrd="0" parTransId="{4311ADA0-4627-4BF1-913D-EE8B1241D090}" sibTransId="{EA28874E-A2FC-4D03-9FD3-566ACBFF6E04}"/>
    <dgm:cxn modelId="{5F69A4C3-470B-4647-9FB2-2976E2D562E3}" type="presOf" srcId="{A1CBFC3C-9C80-4737-A855-2B43594885EA}" destId="{CA64C954-C12D-428D-BE0C-8E1F1A25AE71}" srcOrd="0" destOrd="0" presId="urn:microsoft.com/office/officeart/2005/8/layout/matrix3"/>
    <dgm:cxn modelId="{95320DEF-D849-4E1B-81D3-EB84C41152FE}" type="presOf" srcId="{FA31F633-C4FE-48D2-B2DD-EB7504B9E867}" destId="{67A2ACF6-CC6D-41BF-AB86-90BD6432EF51}" srcOrd="0" destOrd="0" presId="urn:microsoft.com/office/officeart/2005/8/layout/matrix3"/>
    <dgm:cxn modelId="{F05F36B5-D299-4C7A-924C-F938FC3E8C67}" type="presParOf" srcId="{CA64C954-C12D-428D-BE0C-8E1F1A25AE71}" destId="{8BEB6F18-016B-40A2-98ED-6DE48768753D}" srcOrd="0" destOrd="0" presId="urn:microsoft.com/office/officeart/2005/8/layout/matrix3"/>
    <dgm:cxn modelId="{2E53478F-5C73-459E-B248-C12185E779B2}" type="presParOf" srcId="{CA64C954-C12D-428D-BE0C-8E1F1A25AE71}" destId="{7A31BB4F-859F-4EA1-A338-281362D7FB5C}" srcOrd="1" destOrd="0" presId="urn:microsoft.com/office/officeart/2005/8/layout/matrix3"/>
    <dgm:cxn modelId="{64EA9C93-6370-42C9-90A4-731785408243}" type="presParOf" srcId="{CA64C954-C12D-428D-BE0C-8E1F1A25AE71}" destId="{8EFAF2FC-03D7-4F8A-A59F-5C4C9C5A14BE}" srcOrd="2" destOrd="0" presId="urn:microsoft.com/office/officeart/2005/8/layout/matrix3"/>
    <dgm:cxn modelId="{485A584C-EC4D-4BCE-AA12-F46B29A62F56}" type="presParOf" srcId="{CA64C954-C12D-428D-BE0C-8E1F1A25AE71}" destId="{67A2ACF6-CC6D-41BF-AB86-90BD6432EF51}" srcOrd="3" destOrd="0" presId="urn:microsoft.com/office/officeart/2005/8/layout/matrix3"/>
    <dgm:cxn modelId="{055DB4D2-5F42-4592-8C3A-72937194D010}" type="presParOf" srcId="{CA64C954-C12D-428D-BE0C-8E1F1A25AE71}" destId="{8594CE9C-3490-4662-B383-DE54B17565A7}"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644DEFC0-E4B8-424C-B0DC-159445B43B8E}" type="doc">
      <dgm:prSet loTypeId="urn:microsoft.com/office/officeart/2005/8/layout/target3" loCatId="list" qsTypeId="urn:microsoft.com/office/officeart/2005/8/quickstyle/simple1" qsCatId="simple" csTypeId="urn:microsoft.com/office/officeart/2005/8/colors/colorful2" csCatId="colorful" phldr="1"/>
      <dgm:spPr/>
      <dgm:t>
        <a:bodyPr/>
        <a:lstStyle/>
        <a:p>
          <a:endParaRPr lang="es-ES"/>
        </a:p>
      </dgm:t>
    </dgm:pt>
    <dgm:pt modelId="{138C7F97-86DE-47F6-85F7-9B8B17A9E4A8}">
      <dgm:prSet/>
      <dgm:spPr/>
      <dgm:t>
        <a:bodyPr/>
        <a:lstStyle/>
        <a:p>
          <a:pPr rtl="0"/>
          <a:r>
            <a:rPr lang="es-ES" dirty="0">
              <a:solidFill>
                <a:srgbClr val="7030A0"/>
              </a:solidFill>
              <a:effectLst>
                <a:outerShdw blurRad="38100" dist="38100" dir="2700000" algn="tl">
                  <a:srgbClr val="000000">
                    <a:alpha val="43137"/>
                  </a:srgbClr>
                </a:outerShdw>
              </a:effectLst>
            </a:rPr>
            <a:t>1. Ayudas para valorar la actividad como deseable</a:t>
          </a:r>
          <a:r>
            <a:rPr lang="es-ES" dirty="0"/>
            <a:t>:</a:t>
          </a:r>
        </a:p>
      </dgm:t>
    </dgm:pt>
    <dgm:pt modelId="{CDBDB515-23E6-4E2B-9161-A878AAF72403}" type="parTrans" cxnId="{6A2F039E-078E-4ED9-809A-C70DB83B7F37}">
      <dgm:prSet/>
      <dgm:spPr/>
      <dgm:t>
        <a:bodyPr/>
        <a:lstStyle/>
        <a:p>
          <a:endParaRPr lang="es-ES"/>
        </a:p>
      </dgm:t>
    </dgm:pt>
    <dgm:pt modelId="{4C657299-19D0-413B-866E-5D9ADF08E984}" type="sibTrans" cxnId="{6A2F039E-078E-4ED9-809A-C70DB83B7F37}">
      <dgm:prSet/>
      <dgm:spPr/>
      <dgm:t>
        <a:bodyPr/>
        <a:lstStyle/>
        <a:p>
          <a:endParaRPr lang="es-ES"/>
        </a:p>
      </dgm:t>
    </dgm:pt>
    <dgm:pt modelId="{80787233-9D44-4C2B-8AA1-871214D9FD4C}">
      <dgm:prSet/>
      <dgm:spPr/>
      <dgm:t>
        <a:bodyPr/>
        <a:lstStyle/>
        <a:p>
          <a:pPr rtl="0"/>
          <a:r>
            <a:rPr lang="es-ES"/>
            <a:t>Desafío ajustado: el profesor reconoce cierto grado de competencia en los alumnos, señala el grado de dificultad de la tarea y les desafía a afrontarla.</a:t>
          </a:r>
        </a:p>
      </dgm:t>
    </dgm:pt>
    <dgm:pt modelId="{47ED7D15-54F8-4834-9B1E-76D29A191CD2}" type="parTrans" cxnId="{1B9DE375-CB29-458C-AAB9-082A6D16D867}">
      <dgm:prSet/>
      <dgm:spPr/>
      <dgm:t>
        <a:bodyPr/>
        <a:lstStyle/>
        <a:p>
          <a:endParaRPr lang="es-ES"/>
        </a:p>
      </dgm:t>
    </dgm:pt>
    <dgm:pt modelId="{86295CE3-AC94-4DC6-8221-657EC033C435}" type="sibTrans" cxnId="{1B9DE375-CB29-458C-AAB9-082A6D16D867}">
      <dgm:prSet/>
      <dgm:spPr/>
      <dgm:t>
        <a:bodyPr/>
        <a:lstStyle/>
        <a:p>
          <a:endParaRPr lang="es-ES"/>
        </a:p>
      </dgm:t>
    </dgm:pt>
    <dgm:pt modelId="{45EB557C-3996-4078-B7D6-D0911D40A30C}">
      <dgm:prSet/>
      <dgm:spPr/>
      <dgm:t>
        <a:bodyPr/>
        <a:lstStyle/>
        <a:p>
          <a:pPr rtl="0"/>
          <a:r>
            <a:rPr lang="es-ES" dirty="0"/>
            <a:t>Sentido: informaciones que buscan hacer emerger curiosidad, relevancia, novedad, importancia sobre el texto.</a:t>
          </a:r>
        </a:p>
      </dgm:t>
    </dgm:pt>
    <dgm:pt modelId="{F201E09B-9D57-49A7-A7B1-86A47C8C9FA5}" type="parTrans" cxnId="{70CC8A7D-8ECC-4F75-B262-19EF8F29321E}">
      <dgm:prSet/>
      <dgm:spPr/>
      <dgm:t>
        <a:bodyPr/>
        <a:lstStyle/>
        <a:p>
          <a:endParaRPr lang="es-ES"/>
        </a:p>
      </dgm:t>
    </dgm:pt>
    <dgm:pt modelId="{6B28A12B-D0D4-460F-82EB-A18E72FB0F7B}" type="sibTrans" cxnId="{70CC8A7D-8ECC-4F75-B262-19EF8F29321E}">
      <dgm:prSet/>
      <dgm:spPr/>
      <dgm:t>
        <a:bodyPr/>
        <a:lstStyle/>
        <a:p>
          <a:endParaRPr lang="es-ES"/>
        </a:p>
      </dgm:t>
    </dgm:pt>
    <dgm:pt modelId="{4306CC18-AD6E-4DA5-B6D9-BF2D0DD8FFA2}" type="pres">
      <dgm:prSet presAssocID="{644DEFC0-E4B8-424C-B0DC-159445B43B8E}" presName="Name0" presStyleCnt="0">
        <dgm:presLayoutVars>
          <dgm:chMax val="7"/>
          <dgm:dir/>
          <dgm:animLvl val="lvl"/>
          <dgm:resizeHandles val="exact"/>
        </dgm:presLayoutVars>
      </dgm:prSet>
      <dgm:spPr/>
    </dgm:pt>
    <dgm:pt modelId="{41BB7399-88E3-45B9-A814-7FBCE3FDF097}" type="pres">
      <dgm:prSet presAssocID="{138C7F97-86DE-47F6-85F7-9B8B17A9E4A8}" presName="circle1" presStyleLbl="node1" presStyleIdx="0" presStyleCnt="3"/>
      <dgm:spPr/>
    </dgm:pt>
    <dgm:pt modelId="{B2095FCE-4B1C-42E0-AE9E-4C660B4A7C26}" type="pres">
      <dgm:prSet presAssocID="{138C7F97-86DE-47F6-85F7-9B8B17A9E4A8}" presName="space" presStyleCnt="0"/>
      <dgm:spPr/>
    </dgm:pt>
    <dgm:pt modelId="{BE309128-7CD7-4121-B468-DA88F62F71BA}" type="pres">
      <dgm:prSet presAssocID="{138C7F97-86DE-47F6-85F7-9B8B17A9E4A8}" presName="rect1" presStyleLbl="alignAcc1" presStyleIdx="0" presStyleCnt="3"/>
      <dgm:spPr/>
    </dgm:pt>
    <dgm:pt modelId="{A248507E-DD9E-436A-AF4E-080583878E1C}" type="pres">
      <dgm:prSet presAssocID="{80787233-9D44-4C2B-8AA1-871214D9FD4C}" presName="vertSpace2" presStyleLbl="node1" presStyleIdx="0" presStyleCnt="3"/>
      <dgm:spPr/>
    </dgm:pt>
    <dgm:pt modelId="{DC4C75A1-EDBC-425D-846D-F69CAF7A228E}" type="pres">
      <dgm:prSet presAssocID="{80787233-9D44-4C2B-8AA1-871214D9FD4C}" presName="circle2" presStyleLbl="node1" presStyleIdx="1" presStyleCnt="3"/>
      <dgm:spPr/>
    </dgm:pt>
    <dgm:pt modelId="{6F70096F-FC00-42FC-87C2-E6339E879028}" type="pres">
      <dgm:prSet presAssocID="{80787233-9D44-4C2B-8AA1-871214D9FD4C}" presName="rect2" presStyleLbl="alignAcc1" presStyleIdx="1" presStyleCnt="3"/>
      <dgm:spPr/>
    </dgm:pt>
    <dgm:pt modelId="{40FC77E6-AF84-4B3F-B9C2-3CECF26D0783}" type="pres">
      <dgm:prSet presAssocID="{45EB557C-3996-4078-B7D6-D0911D40A30C}" presName="vertSpace3" presStyleLbl="node1" presStyleIdx="1" presStyleCnt="3"/>
      <dgm:spPr/>
    </dgm:pt>
    <dgm:pt modelId="{164F5D91-0D3B-4A41-85AE-96B16371AFA4}" type="pres">
      <dgm:prSet presAssocID="{45EB557C-3996-4078-B7D6-D0911D40A30C}" presName="circle3" presStyleLbl="node1" presStyleIdx="2" presStyleCnt="3"/>
      <dgm:spPr/>
    </dgm:pt>
    <dgm:pt modelId="{4DE83B57-43C8-4073-A93C-8026C18ECF7E}" type="pres">
      <dgm:prSet presAssocID="{45EB557C-3996-4078-B7D6-D0911D40A30C}" presName="rect3" presStyleLbl="alignAcc1" presStyleIdx="2" presStyleCnt="3"/>
      <dgm:spPr/>
    </dgm:pt>
    <dgm:pt modelId="{93EB8955-5217-45DA-9F4C-78AC06C96A5E}" type="pres">
      <dgm:prSet presAssocID="{138C7F97-86DE-47F6-85F7-9B8B17A9E4A8}" presName="rect1ParTxNoCh" presStyleLbl="alignAcc1" presStyleIdx="2" presStyleCnt="3">
        <dgm:presLayoutVars>
          <dgm:chMax val="1"/>
          <dgm:bulletEnabled val="1"/>
        </dgm:presLayoutVars>
      </dgm:prSet>
      <dgm:spPr/>
    </dgm:pt>
    <dgm:pt modelId="{D2F9974A-C734-4CBC-80B9-190D4F7C74DA}" type="pres">
      <dgm:prSet presAssocID="{80787233-9D44-4C2B-8AA1-871214D9FD4C}" presName="rect2ParTxNoCh" presStyleLbl="alignAcc1" presStyleIdx="2" presStyleCnt="3">
        <dgm:presLayoutVars>
          <dgm:chMax val="1"/>
          <dgm:bulletEnabled val="1"/>
        </dgm:presLayoutVars>
      </dgm:prSet>
      <dgm:spPr/>
    </dgm:pt>
    <dgm:pt modelId="{AFF8629C-BA19-439C-870D-556996507A25}" type="pres">
      <dgm:prSet presAssocID="{45EB557C-3996-4078-B7D6-D0911D40A30C}" presName="rect3ParTxNoCh" presStyleLbl="alignAcc1" presStyleIdx="2" presStyleCnt="3">
        <dgm:presLayoutVars>
          <dgm:chMax val="1"/>
          <dgm:bulletEnabled val="1"/>
        </dgm:presLayoutVars>
      </dgm:prSet>
      <dgm:spPr/>
    </dgm:pt>
  </dgm:ptLst>
  <dgm:cxnLst>
    <dgm:cxn modelId="{46C97560-AE1B-431B-92D1-FAE5FE2B80AD}" type="presOf" srcId="{80787233-9D44-4C2B-8AA1-871214D9FD4C}" destId="{6F70096F-FC00-42FC-87C2-E6339E879028}" srcOrd="0" destOrd="0" presId="urn:microsoft.com/office/officeart/2005/8/layout/target3"/>
    <dgm:cxn modelId="{38DEE260-3334-48A6-90F7-119AB2A6121A}" type="presOf" srcId="{45EB557C-3996-4078-B7D6-D0911D40A30C}" destId="{4DE83B57-43C8-4073-A93C-8026C18ECF7E}" srcOrd="0" destOrd="0" presId="urn:microsoft.com/office/officeart/2005/8/layout/target3"/>
    <dgm:cxn modelId="{93DC2A61-3B53-40E0-BD44-FDB36E473964}" type="presOf" srcId="{80787233-9D44-4C2B-8AA1-871214D9FD4C}" destId="{D2F9974A-C734-4CBC-80B9-190D4F7C74DA}" srcOrd="1" destOrd="0" presId="urn:microsoft.com/office/officeart/2005/8/layout/target3"/>
    <dgm:cxn modelId="{ECAE2D6E-E6E0-47A2-A282-C6E990C5EF48}" type="presOf" srcId="{644DEFC0-E4B8-424C-B0DC-159445B43B8E}" destId="{4306CC18-AD6E-4DA5-B6D9-BF2D0DD8FFA2}" srcOrd="0" destOrd="0" presId="urn:microsoft.com/office/officeart/2005/8/layout/target3"/>
    <dgm:cxn modelId="{1B9DE375-CB29-458C-AAB9-082A6D16D867}" srcId="{644DEFC0-E4B8-424C-B0DC-159445B43B8E}" destId="{80787233-9D44-4C2B-8AA1-871214D9FD4C}" srcOrd="1" destOrd="0" parTransId="{47ED7D15-54F8-4834-9B1E-76D29A191CD2}" sibTransId="{86295CE3-AC94-4DC6-8221-657EC033C435}"/>
    <dgm:cxn modelId="{70CC8A7D-8ECC-4F75-B262-19EF8F29321E}" srcId="{644DEFC0-E4B8-424C-B0DC-159445B43B8E}" destId="{45EB557C-3996-4078-B7D6-D0911D40A30C}" srcOrd="2" destOrd="0" parTransId="{F201E09B-9D57-49A7-A7B1-86A47C8C9FA5}" sibTransId="{6B28A12B-D0D4-460F-82EB-A18E72FB0F7B}"/>
    <dgm:cxn modelId="{7D3ECF82-0107-4DBA-A080-FBE7C856E856}" type="presOf" srcId="{138C7F97-86DE-47F6-85F7-9B8B17A9E4A8}" destId="{BE309128-7CD7-4121-B468-DA88F62F71BA}" srcOrd="0" destOrd="0" presId="urn:microsoft.com/office/officeart/2005/8/layout/target3"/>
    <dgm:cxn modelId="{6A2F039E-078E-4ED9-809A-C70DB83B7F37}" srcId="{644DEFC0-E4B8-424C-B0DC-159445B43B8E}" destId="{138C7F97-86DE-47F6-85F7-9B8B17A9E4A8}" srcOrd="0" destOrd="0" parTransId="{CDBDB515-23E6-4E2B-9161-A878AAF72403}" sibTransId="{4C657299-19D0-413B-866E-5D9ADF08E984}"/>
    <dgm:cxn modelId="{F2A0A9BB-444F-4FB2-9BFE-1598D682E8F1}" type="presOf" srcId="{138C7F97-86DE-47F6-85F7-9B8B17A9E4A8}" destId="{93EB8955-5217-45DA-9F4C-78AC06C96A5E}" srcOrd="1" destOrd="0" presId="urn:microsoft.com/office/officeart/2005/8/layout/target3"/>
    <dgm:cxn modelId="{C70810C1-B82F-4EA1-B9C2-613BE2B53F33}" type="presOf" srcId="{45EB557C-3996-4078-B7D6-D0911D40A30C}" destId="{AFF8629C-BA19-439C-870D-556996507A25}" srcOrd="1" destOrd="0" presId="urn:microsoft.com/office/officeart/2005/8/layout/target3"/>
    <dgm:cxn modelId="{7AA84C71-FF56-4C72-8507-58AC775398CA}" type="presParOf" srcId="{4306CC18-AD6E-4DA5-B6D9-BF2D0DD8FFA2}" destId="{41BB7399-88E3-45B9-A814-7FBCE3FDF097}" srcOrd="0" destOrd="0" presId="urn:microsoft.com/office/officeart/2005/8/layout/target3"/>
    <dgm:cxn modelId="{32951C87-71A6-4D51-B08B-BEDF2512A8EC}" type="presParOf" srcId="{4306CC18-AD6E-4DA5-B6D9-BF2D0DD8FFA2}" destId="{B2095FCE-4B1C-42E0-AE9E-4C660B4A7C26}" srcOrd="1" destOrd="0" presId="urn:microsoft.com/office/officeart/2005/8/layout/target3"/>
    <dgm:cxn modelId="{37DB4D45-C9FD-4D56-9275-D9B3C7DACA90}" type="presParOf" srcId="{4306CC18-AD6E-4DA5-B6D9-BF2D0DD8FFA2}" destId="{BE309128-7CD7-4121-B468-DA88F62F71BA}" srcOrd="2" destOrd="0" presId="urn:microsoft.com/office/officeart/2005/8/layout/target3"/>
    <dgm:cxn modelId="{65BF6219-C0A3-445C-85B6-E38BAB241FC4}" type="presParOf" srcId="{4306CC18-AD6E-4DA5-B6D9-BF2D0DD8FFA2}" destId="{A248507E-DD9E-436A-AF4E-080583878E1C}" srcOrd="3" destOrd="0" presId="urn:microsoft.com/office/officeart/2005/8/layout/target3"/>
    <dgm:cxn modelId="{F2C35C03-5524-4310-BCD4-88EDDD5BE126}" type="presParOf" srcId="{4306CC18-AD6E-4DA5-B6D9-BF2D0DD8FFA2}" destId="{DC4C75A1-EDBC-425D-846D-F69CAF7A228E}" srcOrd="4" destOrd="0" presId="urn:microsoft.com/office/officeart/2005/8/layout/target3"/>
    <dgm:cxn modelId="{F8CBBEAF-A50E-4B00-8544-A84736C8D2F6}" type="presParOf" srcId="{4306CC18-AD6E-4DA5-B6D9-BF2D0DD8FFA2}" destId="{6F70096F-FC00-42FC-87C2-E6339E879028}" srcOrd="5" destOrd="0" presId="urn:microsoft.com/office/officeart/2005/8/layout/target3"/>
    <dgm:cxn modelId="{FBE2571F-4270-4D91-9FAB-A9EAF4C3A3E8}" type="presParOf" srcId="{4306CC18-AD6E-4DA5-B6D9-BF2D0DD8FFA2}" destId="{40FC77E6-AF84-4B3F-B9C2-3CECF26D0783}" srcOrd="6" destOrd="0" presId="urn:microsoft.com/office/officeart/2005/8/layout/target3"/>
    <dgm:cxn modelId="{D47DAFAE-25A8-408D-B6DB-761C02B761CA}" type="presParOf" srcId="{4306CC18-AD6E-4DA5-B6D9-BF2D0DD8FFA2}" destId="{164F5D91-0D3B-4A41-85AE-96B16371AFA4}" srcOrd="7" destOrd="0" presId="urn:microsoft.com/office/officeart/2005/8/layout/target3"/>
    <dgm:cxn modelId="{2A3D6351-BB1D-4BBF-810D-B777857A8BDE}" type="presParOf" srcId="{4306CC18-AD6E-4DA5-B6D9-BF2D0DD8FFA2}" destId="{4DE83B57-43C8-4073-A93C-8026C18ECF7E}" srcOrd="8" destOrd="0" presId="urn:microsoft.com/office/officeart/2005/8/layout/target3"/>
    <dgm:cxn modelId="{8FD5F7CC-D956-4FDE-8457-C5F6366552B3}" type="presParOf" srcId="{4306CC18-AD6E-4DA5-B6D9-BF2D0DD8FFA2}" destId="{93EB8955-5217-45DA-9F4C-78AC06C96A5E}" srcOrd="9" destOrd="0" presId="urn:microsoft.com/office/officeart/2005/8/layout/target3"/>
    <dgm:cxn modelId="{7BBDD243-5D9E-4C47-B572-B12D1A83E7E8}" type="presParOf" srcId="{4306CC18-AD6E-4DA5-B6D9-BF2D0DD8FFA2}" destId="{D2F9974A-C734-4CBC-80B9-190D4F7C74DA}" srcOrd="10" destOrd="0" presId="urn:microsoft.com/office/officeart/2005/8/layout/target3"/>
    <dgm:cxn modelId="{3ACDC3B2-B44C-4F4F-B8E0-2E4AE2A23924}" type="presParOf" srcId="{4306CC18-AD6E-4DA5-B6D9-BF2D0DD8FFA2}" destId="{AFF8629C-BA19-439C-870D-556996507A25}"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644DEFC0-E4B8-424C-B0DC-159445B43B8E}" type="doc">
      <dgm:prSet loTypeId="urn:microsoft.com/office/officeart/2008/layout/LinedList" loCatId="list" qsTypeId="urn:microsoft.com/office/officeart/2005/8/quickstyle/simple1" qsCatId="simple" csTypeId="urn:microsoft.com/office/officeart/2005/8/colors/colorful4" csCatId="colorful" phldr="1"/>
      <dgm:spPr/>
      <dgm:t>
        <a:bodyPr/>
        <a:lstStyle/>
        <a:p>
          <a:endParaRPr lang="es-ES"/>
        </a:p>
      </dgm:t>
    </dgm:pt>
    <dgm:pt modelId="{138C7F97-86DE-47F6-85F7-9B8B17A9E4A8}">
      <dgm:prSet/>
      <dgm:spPr/>
      <dgm:t>
        <a:bodyPr/>
        <a:lstStyle/>
        <a:p>
          <a:pPr rtl="0"/>
          <a:r>
            <a:rPr lang="es-ES">
              <a:effectLst>
                <a:outerShdw blurRad="38100" dist="38100" dir="2700000" algn="tl">
                  <a:srgbClr val="000000">
                    <a:alpha val="43137"/>
                  </a:srgbClr>
                </a:outerShdw>
              </a:effectLst>
            </a:rPr>
            <a:t>2. Ayudas para considerar la actividad como viable:</a:t>
          </a:r>
          <a:endParaRPr lang="es-ES" dirty="0"/>
        </a:p>
      </dgm:t>
    </dgm:pt>
    <dgm:pt modelId="{CDBDB515-23E6-4E2B-9161-A878AAF72403}" type="parTrans" cxnId="{6A2F039E-078E-4ED9-809A-C70DB83B7F37}">
      <dgm:prSet/>
      <dgm:spPr/>
      <dgm:t>
        <a:bodyPr/>
        <a:lstStyle/>
        <a:p>
          <a:endParaRPr lang="es-ES"/>
        </a:p>
      </dgm:t>
    </dgm:pt>
    <dgm:pt modelId="{4C657299-19D0-413B-866E-5D9ADF08E984}" type="sibTrans" cxnId="{6A2F039E-078E-4ED9-809A-C70DB83B7F37}">
      <dgm:prSet/>
      <dgm:spPr/>
      <dgm:t>
        <a:bodyPr/>
        <a:lstStyle/>
        <a:p>
          <a:endParaRPr lang="es-ES"/>
        </a:p>
      </dgm:t>
    </dgm:pt>
    <dgm:pt modelId="{80787233-9D44-4C2B-8AA1-871214D9FD4C}">
      <dgm:prSet/>
      <dgm:spPr/>
      <dgm:t>
        <a:bodyPr/>
        <a:lstStyle/>
        <a:p>
          <a:pPr rtl="0"/>
          <a:r>
            <a:rPr lang="es-ES" dirty="0"/>
            <a:t>“Vamos a lograrlo juntos”</a:t>
          </a:r>
        </a:p>
      </dgm:t>
    </dgm:pt>
    <dgm:pt modelId="{47ED7D15-54F8-4834-9B1E-76D29A191CD2}" type="parTrans" cxnId="{1B9DE375-CB29-458C-AAB9-082A6D16D867}">
      <dgm:prSet/>
      <dgm:spPr/>
      <dgm:t>
        <a:bodyPr/>
        <a:lstStyle/>
        <a:p>
          <a:endParaRPr lang="es-ES"/>
        </a:p>
      </dgm:t>
    </dgm:pt>
    <dgm:pt modelId="{86295CE3-AC94-4DC6-8221-657EC033C435}" type="sibTrans" cxnId="{1B9DE375-CB29-458C-AAB9-082A6D16D867}">
      <dgm:prSet/>
      <dgm:spPr/>
      <dgm:t>
        <a:bodyPr/>
        <a:lstStyle/>
        <a:p>
          <a:endParaRPr lang="es-ES"/>
        </a:p>
      </dgm:t>
    </dgm:pt>
    <dgm:pt modelId="{09426401-6B4F-452E-80AA-3A034BAA82B9}">
      <dgm:prSet/>
      <dgm:spPr/>
      <dgm:t>
        <a:bodyPr/>
        <a:lstStyle/>
        <a:p>
          <a:r>
            <a:rPr lang="es-ES" dirty="0"/>
            <a:t>Elogio: muestra de reconocimiento (habitualmente tras una respuesta del alumno) de los  recursos o aptitudes del alumno para comprender el texto.</a:t>
          </a:r>
        </a:p>
      </dgm:t>
    </dgm:pt>
    <dgm:pt modelId="{3ED75A62-8C7C-41FE-A422-E0F967C38BE7}" type="parTrans" cxnId="{5E497241-44FE-4967-8C03-8313EAFB790C}">
      <dgm:prSet/>
      <dgm:spPr/>
      <dgm:t>
        <a:bodyPr/>
        <a:lstStyle/>
        <a:p>
          <a:endParaRPr lang="es-ES"/>
        </a:p>
      </dgm:t>
    </dgm:pt>
    <dgm:pt modelId="{016FB20D-D9CD-4009-A6D5-A0BFB7BFCE48}" type="sibTrans" cxnId="{5E497241-44FE-4967-8C03-8313EAFB790C}">
      <dgm:prSet/>
      <dgm:spPr/>
      <dgm:t>
        <a:bodyPr/>
        <a:lstStyle/>
        <a:p>
          <a:endParaRPr lang="es-ES"/>
        </a:p>
      </dgm:t>
    </dgm:pt>
    <dgm:pt modelId="{18D0DA6F-9341-4929-8E45-B9260C286138}">
      <dgm:prSet/>
      <dgm:spPr/>
      <dgm:t>
        <a:bodyPr/>
        <a:lstStyle/>
        <a:p>
          <a:r>
            <a:rPr lang="es-ES" dirty="0"/>
            <a:t>“Ustedes pueden hacerlo”</a:t>
          </a:r>
        </a:p>
      </dgm:t>
    </dgm:pt>
    <dgm:pt modelId="{131AE4F0-E38A-4E46-8174-D2DE574F1EE6}" type="parTrans" cxnId="{E4A2F430-CEDC-4A0A-82CD-9F69C225E40F}">
      <dgm:prSet/>
      <dgm:spPr/>
      <dgm:t>
        <a:bodyPr/>
        <a:lstStyle/>
        <a:p>
          <a:endParaRPr lang="es-ES"/>
        </a:p>
      </dgm:t>
    </dgm:pt>
    <dgm:pt modelId="{FA86B464-3617-4B34-96DB-4C3DE62B0B04}" type="sibTrans" cxnId="{E4A2F430-CEDC-4A0A-82CD-9F69C225E40F}">
      <dgm:prSet/>
      <dgm:spPr/>
      <dgm:t>
        <a:bodyPr/>
        <a:lstStyle/>
        <a:p>
          <a:endParaRPr lang="es-ES"/>
        </a:p>
      </dgm:t>
    </dgm:pt>
    <dgm:pt modelId="{2809B1E4-006D-4D98-83D5-C45343F37799}">
      <dgm:prSet/>
      <dgm:spPr/>
      <dgm:t>
        <a:bodyPr/>
        <a:lstStyle/>
        <a:p>
          <a:r>
            <a:rPr lang="es-ES" dirty="0"/>
            <a:t>“Ya lo han hecho antes”</a:t>
          </a:r>
        </a:p>
      </dgm:t>
    </dgm:pt>
    <dgm:pt modelId="{05889B11-FCF0-45B7-B896-F90C0E626B4B}" type="parTrans" cxnId="{90037A97-AD89-4BDA-B3DB-509EADF65E0F}">
      <dgm:prSet/>
      <dgm:spPr/>
      <dgm:t>
        <a:bodyPr/>
        <a:lstStyle/>
        <a:p>
          <a:endParaRPr lang="es-ES"/>
        </a:p>
      </dgm:t>
    </dgm:pt>
    <dgm:pt modelId="{7EF524B7-EE96-4AE3-97FC-9A711A3C8747}" type="sibTrans" cxnId="{90037A97-AD89-4BDA-B3DB-509EADF65E0F}">
      <dgm:prSet/>
      <dgm:spPr/>
      <dgm:t>
        <a:bodyPr/>
        <a:lstStyle/>
        <a:p>
          <a:endParaRPr lang="es-ES"/>
        </a:p>
      </dgm:t>
    </dgm:pt>
    <dgm:pt modelId="{396560AC-B82F-4C09-A3B6-C8F64BDF758D}">
      <dgm:prSet/>
      <dgm:spPr/>
      <dgm:t>
        <a:bodyPr/>
        <a:lstStyle/>
        <a:p>
          <a:r>
            <a:rPr lang="es-ES" dirty="0"/>
            <a:t>· Apropiación: el profesor asume lo que el alumno ha dicho, reconociendo su autoría.</a:t>
          </a:r>
        </a:p>
      </dgm:t>
    </dgm:pt>
    <dgm:pt modelId="{7B2FA942-1B85-4A1E-9BF1-EBCE708C59E6}" type="parTrans" cxnId="{F647378D-9B50-4C52-A60D-787A9C60FE53}">
      <dgm:prSet/>
      <dgm:spPr/>
      <dgm:t>
        <a:bodyPr/>
        <a:lstStyle/>
        <a:p>
          <a:endParaRPr lang="es-ES"/>
        </a:p>
      </dgm:t>
    </dgm:pt>
    <dgm:pt modelId="{641AF08E-89B3-47B6-8BBA-2720CD588D82}" type="sibTrans" cxnId="{F647378D-9B50-4C52-A60D-787A9C60FE53}">
      <dgm:prSet/>
      <dgm:spPr/>
      <dgm:t>
        <a:bodyPr/>
        <a:lstStyle/>
        <a:p>
          <a:endParaRPr lang="es-ES"/>
        </a:p>
      </dgm:t>
    </dgm:pt>
    <dgm:pt modelId="{118CEF2B-FC0F-48F0-B5A0-2EB91E09538B}">
      <dgm:prSet/>
      <dgm:spPr/>
      <dgm:t>
        <a:bodyPr/>
        <a:lstStyle/>
        <a:p>
          <a:r>
            <a:rPr lang="es-ES" dirty="0"/>
            <a:t>Evocación de logros pasados: antes de iniciar la clase.</a:t>
          </a:r>
        </a:p>
      </dgm:t>
    </dgm:pt>
    <dgm:pt modelId="{08E1ABFA-05DF-47B0-AB93-7CCCEB56A8F7}" type="parTrans" cxnId="{2BCC575E-2DA4-4301-93DD-C956A4F2FB6E}">
      <dgm:prSet/>
      <dgm:spPr/>
      <dgm:t>
        <a:bodyPr/>
        <a:lstStyle/>
        <a:p>
          <a:endParaRPr lang="es-ES"/>
        </a:p>
      </dgm:t>
    </dgm:pt>
    <dgm:pt modelId="{9075ACFB-1765-4B21-8755-3A64F4AAC255}" type="sibTrans" cxnId="{2BCC575E-2DA4-4301-93DD-C956A4F2FB6E}">
      <dgm:prSet/>
      <dgm:spPr/>
      <dgm:t>
        <a:bodyPr/>
        <a:lstStyle/>
        <a:p>
          <a:endParaRPr lang="es-ES"/>
        </a:p>
      </dgm:t>
    </dgm:pt>
    <dgm:pt modelId="{2353D998-6CA2-4373-B9FE-A7AA3D3F3DB7}" type="pres">
      <dgm:prSet presAssocID="{644DEFC0-E4B8-424C-B0DC-159445B43B8E}" presName="vert0" presStyleCnt="0">
        <dgm:presLayoutVars>
          <dgm:dir/>
          <dgm:animOne val="branch"/>
          <dgm:animLvl val="lvl"/>
        </dgm:presLayoutVars>
      </dgm:prSet>
      <dgm:spPr/>
    </dgm:pt>
    <dgm:pt modelId="{B297DD88-89E9-4E62-81A4-51996DC061F1}" type="pres">
      <dgm:prSet presAssocID="{138C7F97-86DE-47F6-85F7-9B8B17A9E4A8}" presName="thickLine" presStyleLbl="alignNode1" presStyleIdx="0" presStyleCnt="7"/>
      <dgm:spPr/>
    </dgm:pt>
    <dgm:pt modelId="{A2E087E2-717A-4F7B-B96D-931F2617B9FF}" type="pres">
      <dgm:prSet presAssocID="{138C7F97-86DE-47F6-85F7-9B8B17A9E4A8}" presName="horz1" presStyleCnt="0"/>
      <dgm:spPr/>
    </dgm:pt>
    <dgm:pt modelId="{EA356A83-4CA5-441E-B447-6EA17FB14104}" type="pres">
      <dgm:prSet presAssocID="{138C7F97-86DE-47F6-85F7-9B8B17A9E4A8}" presName="tx1" presStyleLbl="revTx" presStyleIdx="0" presStyleCnt="7"/>
      <dgm:spPr/>
    </dgm:pt>
    <dgm:pt modelId="{C14CAF71-629F-49A0-9024-006A2FFE4C22}" type="pres">
      <dgm:prSet presAssocID="{138C7F97-86DE-47F6-85F7-9B8B17A9E4A8}" presName="vert1" presStyleCnt="0"/>
      <dgm:spPr/>
    </dgm:pt>
    <dgm:pt modelId="{5150159E-9D15-4D04-A20C-112D8318B364}" type="pres">
      <dgm:prSet presAssocID="{80787233-9D44-4C2B-8AA1-871214D9FD4C}" presName="thickLine" presStyleLbl="alignNode1" presStyleIdx="1" presStyleCnt="7"/>
      <dgm:spPr/>
    </dgm:pt>
    <dgm:pt modelId="{9AF9E506-0CE0-4164-AC30-1D466C8A7D4C}" type="pres">
      <dgm:prSet presAssocID="{80787233-9D44-4C2B-8AA1-871214D9FD4C}" presName="horz1" presStyleCnt="0"/>
      <dgm:spPr/>
    </dgm:pt>
    <dgm:pt modelId="{92E37AC8-36E7-4CDD-BDF2-61C4F8115052}" type="pres">
      <dgm:prSet presAssocID="{80787233-9D44-4C2B-8AA1-871214D9FD4C}" presName="tx1" presStyleLbl="revTx" presStyleIdx="1" presStyleCnt="7"/>
      <dgm:spPr/>
    </dgm:pt>
    <dgm:pt modelId="{16C941BF-869E-43B4-B77F-9B3A7E50DD83}" type="pres">
      <dgm:prSet presAssocID="{80787233-9D44-4C2B-8AA1-871214D9FD4C}" presName="vert1" presStyleCnt="0"/>
      <dgm:spPr/>
    </dgm:pt>
    <dgm:pt modelId="{FB5B30D5-32FC-4F71-9B62-6C371DB1098D}" type="pres">
      <dgm:prSet presAssocID="{09426401-6B4F-452E-80AA-3A034BAA82B9}" presName="thickLine" presStyleLbl="alignNode1" presStyleIdx="2" presStyleCnt="7"/>
      <dgm:spPr/>
    </dgm:pt>
    <dgm:pt modelId="{2A69FE1D-583D-4D95-A417-0BF50C2BC7BF}" type="pres">
      <dgm:prSet presAssocID="{09426401-6B4F-452E-80AA-3A034BAA82B9}" presName="horz1" presStyleCnt="0"/>
      <dgm:spPr/>
    </dgm:pt>
    <dgm:pt modelId="{4D1266C4-129D-4220-B6CA-C8059BEB66F4}" type="pres">
      <dgm:prSet presAssocID="{09426401-6B4F-452E-80AA-3A034BAA82B9}" presName="tx1" presStyleLbl="revTx" presStyleIdx="2" presStyleCnt="7"/>
      <dgm:spPr/>
    </dgm:pt>
    <dgm:pt modelId="{15906FD7-6A26-479E-B124-59C18D72AEF5}" type="pres">
      <dgm:prSet presAssocID="{09426401-6B4F-452E-80AA-3A034BAA82B9}" presName="vert1" presStyleCnt="0"/>
      <dgm:spPr/>
    </dgm:pt>
    <dgm:pt modelId="{55F9CC3F-9035-4ECF-A57B-7C469B431066}" type="pres">
      <dgm:prSet presAssocID="{18D0DA6F-9341-4929-8E45-B9260C286138}" presName="thickLine" presStyleLbl="alignNode1" presStyleIdx="3" presStyleCnt="7"/>
      <dgm:spPr/>
    </dgm:pt>
    <dgm:pt modelId="{878229CE-2489-4DF2-9897-F3731D1CBB31}" type="pres">
      <dgm:prSet presAssocID="{18D0DA6F-9341-4929-8E45-B9260C286138}" presName="horz1" presStyleCnt="0"/>
      <dgm:spPr/>
    </dgm:pt>
    <dgm:pt modelId="{49C389E0-422D-4ACC-B7BA-207FB80C73BA}" type="pres">
      <dgm:prSet presAssocID="{18D0DA6F-9341-4929-8E45-B9260C286138}" presName="tx1" presStyleLbl="revTx" presStyleIdx="3" presStyleCnt="7"/>
      <dgm:spPr/>
    </dgm:pt>
    <dgm:pt modelId="{1045D93A-F596-4694-ADBA-B246489ECAF1}" type="pres">
      <dgm:prSet presAssocID="{18D0DA6F-9341-4929-8E45-B9260C286138}" presName="vert1" presStyleCnt="0"/>
      <dgm:spPr/>
    </dgm:pt>
    <dgm:pt modelId="{35F66F10-FAA0-4841-88F4-BC27EE2185BB}" type="pres">
      <dgm:prSet presAssocID="{396560AC-B82F-4C09-A3B6-C8F64BDF758D}" presName="thickLine" presStyleLbl="alignNode1" presStyleIdx="4" presStyleCnt="7"/>
      <dgm:spPr/>
    </dgm:pt>
    <dgm:pt modelId="{070C0E84-88E7-4F25-A45C-2D4234338272}" type="pres">
      <dgm:prSet presAssocID="{396560AC-B82F-4C09-A3B6-C8F64BDF758D}" presName="horz1" presStyleCnt="0"/>
      <dgm:spPr/>
    </dgm:pt>
    <dgm:pt modelId="{D121E236-3C10-4302-83DF-5DF56DE7EA19}" type="pres">
      <dgm:prSet presAssocID="{396560AC-B82F-4C09-A3B6-C8F64BDF758D}" presName="tx1" presStyleLbl="revTx" presStyleIdx="4" presStyleCnt="7"/>
      <dgm:spPr/>
    </dgm:pt>
    <dgm:pt modelId="{11E14E37-4AC7-40D7-A3E0-9BC33431C87E}" type="pres">
      <dgm:prSet presAssocID="{396560AC-B82F-4C09-A3B6-C8F64BDF758D}" presName="vert1" presStyleCnt="0"/>
      <dgm:spPr/>
    </dgm:pt>
    <dgm:pt modelId="{ADAF5E5F-A7A1-4BB2-B0B5-5B0733C06DB3}" type="pres">
      <dgm:prSet presAssocID="{2809B1E4-006D-4D98-83D5-C45343F37799}" presName="thickLine" presStyleLbl="alignNode1" presStyleIdx="5" presStyleCnt="7"/>
      <dgm:spPr/>
    </dgm:pt>
    <dgm:pt modelId="{E1554118-8A9D-4816-A69B-C4DC56FEF4D8}" type="pres">
      <dgm:prSet presAssocID="{2809B1E4-006D-4D98-83D5-C45343F37799}" presName="horz1" presStyleCnt="0"/>
      <dgm:spPr/>
    </dgm:pt>
    <dgm:pt modelId="{1AA80818-8A00-4C7F-8E67-AA43A0982A58}" type="pres">
      <dgm:prSet presAssocID="{2809B1E4-006D-4D98-83D5-C45343F37799}" presName="tx1" presStyleLbl="revTx" presStyleIdx="5" presStyleCnt="7"/>
      <dgm:spPr/>
    </dgm:pt>
    <dgm:pt modelId="{DD0750AB-718B-4440-AF62-311C6E43DCA0}" type="pres">
      <dgm:prSet presAssocID="{2809B1E4-006D-4D98-83D5-C45343F37799}" presName="vert1" presStyleCnt="0"/>
      <dgm:spPr/>
    </dgm:pt>
    <dgm:pt modelId="{49940AE9-C5D2-4552-A00B-13054DC5AE5A}" type="pres">
      <dgm:prSet presAssocID="{118CEF2B-FC0F-48F0-B5A0-2EB91E09538B}" presName="thickLine" presStyleLbl="alignNode1" presStyleIdx="6" presStyleCnt="7"/>
      <dgm:spPr/>
    </dgm:pt>
    <dgm:pt modelId="{A32339CD-7664-4A2E-96EC-689FFF2E2FA0}" type="pres">
      <dgm:prSet presAssocID="{118CEF2B-FC0F-48F0-B5A0-2EB91E09538B}" presName="horz1" presStyleCnt="0"/>
      <dgm:spPr/>
    </dgm:pt>
    <dgm:pt modelId="{A96D97C1-6741-48D0-B0CD-C42C79970D18}" type="pres">
      <dgm:prSet presAssocID="{118CEF2B-FC0F-48F0-B5A0-2EB91E09538B}" presName="tx1" presStyleLbl="revTx" presStyleIdx="6" presStyleCnt="7"/>
      <dgm:spPr/>
    </dgm:pt>
    <dgm:pt modelId="{44B937B0-277E-4A12-9AC2-93EC2F62B2B0}" type="pres">
      <dgm:prSet presAssocID="{118CEF2B-FC0F-48F0-B5A0-2EB91E09538B}" presName="vert1" presStyleCnt="0"/>
      <dgm:spPr/>
    </dgm:pt>
  </dgm:ptLst>
  <dgm:cxnLst>
    <dgm:cxn modelId="{8BB56F15-8AAD-423E-BF3C-40DB74412FF7}" type="presOf" srcId="{644DEFC0-E4B8-424C-B0DC-159445B43B8E}" destId="{2353D998-6CA2-4373-B9FE-A7AA3D3F3DB7}" srcOrd="0" destOrd="0" presId="urn:microsoft.com/office/officeart/2008/layout/LinedList"/>
    <dgm:cxn modelId="{51F4D11E-5FBA-4911-BC14-29BA4F1A701F}" type="presOf" srcId="{118CEF2B-FC0F-48F0-B5A0-2EB91E09538B}" destId="{A96D97C1-6741-48D0-B0CD-C42C79970D18}" srcOrd="0" destOrd="0" presId="urn:microsoft.com/office/officeart/2008/layout/LinedList"/>
    <dgm:cxn modelId="{2412A421-81AF-4A63-B6EE-129359FE8D79}" type="presOf" srcId="{138C7F97-86DE-47F6-85F7-9B8B17A9E4A8}" destId="{EA356A83-4CA5-441E-B447-6EA17FB14104}" srcOrd="0" destOrd="0" presId="urn:microsoft.com/office/officeart/2008/layout/LinedList"/>
    <dgm:cxn modelId="{E4A2F430-CEDC-4A0A-82CD-9F69C225E40F}" srcId="{644DEFC0-E4B8-424C-B0DC-159445B43B8E}" destId="{18D0DA6F-9341-4929-8E45-B9260C286138}" srcOrd="3" destOrd="0" parTransId="{131AE4F0-E38A-4E46-8174-D2DE574F1EE6}" sibTransId="{FA86B464-3617-4B34-96DB-4C3DE62B0B04}"/>
    <dgm:cxn modelId="{EAB66232-0BC8-45B4-A2CA-73FD24BDA899}" type="presOf" srcId="{09426401-6B4F-452E-80AA-3A034BAA82B9}" destId="{4D1266C4-129D-4220-B6CA-C8059BEB66F4}" srcOrd="0" destOrd="0" presId="urn:microsoft.com/office/officeart/2008/layout/LinedList"/>
    <dgm:cxn modelId="{2BCC575E-2DA4-4301-93DD-C956A4F2FB6E}" srcId="{644DEFC0-E4B8-424C-B0DC-159445B43B8E}" destId="{118CEF2B-FC0F-48F0-B5A0-2EB91E09538B}" srcOrd="6" destOrd="0" parTransId="{08E1ABFA-05DF-47B0-AB93-7CCCEB56A8F7}" sibTransId="{9075ACFB-1765-4B21-8755-3A64F4AAC255}"/>
    <dgm:cxn modelId="{5E497241-44FE-4967-8C03-8313EAFB790C}" srcId="{644DEFC0-E4B8-424C-B0DC-159445B43B8E}" destId="{09426401-6B4F-452E-80AA-3A034BAA82B9}" srcOrd="2" destOrd="0" parTransId="{3ED75A62-8C7C-41FE-A422-E0F967C38BE7}" sibTransId="{016FB20D-D9CD-4009-A6D5-A0BFB7BFCE48}"/>
    <dgm:cxn modelId="{52D92472-3E5F-4BD1-A552-AA810DF44DA8}" type="presOf" srcId="{80787233-9D44-4C2B-8AA1-871214D9FD4C}" destId="{92E37AC8-36E7-4CDD-BDF2-61C4F8115052}" srcOrd="0" destOrd="0" presId="urn:microsoft.com/office/officeart/2008/layout/LinedList"/>
    <dgm:cxn modelId="{1B9DE375-CB29-458C-AAB9-082A6D16D867}" srcId="{644DEFC0-E4B8-424C-B0DC-159445B43B8E}" destId="{80787233-9D44-4C2B-8AA1-871214D9FD4C}" srcOrd="1" destOrd="0" parTransId="{47ED7D15-54F8-4834-9B1E-76D29A191CD2}" sibTransId="{86295CE3-AC94-4DC6-8221-657EC033C435}"/>
    <dgm:cxn modelId="{F647378D-9B50-4C52-A60D-787A9C60FE53}" srcId="{644DEFC0-E4B8-424C-B0DC-159445B43B8E}" destId="{396560AC-B82F-4C09-A3B6-C8F64BDF758D}" srcOrd="4" destOrd="0" parTransId="{7B2FA942-1B85-4A1E-9BF1-EBCE708C59E6}" sibTransId="{641AF08E-89B3-47B6-8BBA-2720CD588D82}"/>
    <dgm:cxn modelId="{90037A97-AD89-4BDA-B3DB-509EADF65E0F}" srcId="{644DEFC0-E4B8-424C-B0DC-159445B43B8E}" destId="{2809B1E4-006D-4D98-83D5-C45343F37799}" srcOrd="5" destOrd="0" parTransId="{05889B11-FCF0-45B7-B896-F90C0E626B4B}" sibTransId="{7EF524B7-EE96-4AE3-97FC-9A711A3C8747}"/>
    <dgm:cxn modelId="{8AE5D79A-EC90-4A31-9478-0E745C502E85}" type="presOf" srcId="{18D0DA6F-9341-4929-8E45-B9260C286138}" destId="{49C389E0-422D-4ACC-B7BA-207FB80C73BA}" srcOrd="0" destOrd="0" presId="urn:microsoft.com/office/officeart/2008/layout/LinedList"/>
    <dgm:cxn modelId="{6A2F039E-078E-4ED9-809A-C70DB83B7F37}" srcId="{644DEFC0-E4B8-424C-B0DC-159445B43B8E}" destId="{138C7F97-86DE-47F6-85F7-9B8B17A9E4A8}" srcOrd="0" destOrd="0" parTransId="{CDBDB515-23E6-4E2B-9161-A878AAF72403}" sibTransId="{4C657299-19D0-413B-866E-5D9ADF08E984}"/>
    <dgm:cxn modelId="{6F3CA3A2-1908-46F7-AF6F-1A17A35085B0}" type="presOf" srcId="{2809B1E4-006D-4D98-83D5-C45343F37799}" destId="{1AA80818-8A00-4C7F-8E67-AA43A0982A58}" srcOrd="0" destOrd="0" presId="urn:microsoft.com/office/officeart/2008/layout/LinedList"/>
    <dgm:cxn modelId="{844CD3CA-5E1E-4C81-8515-5341024DC8AE}" type="presOf" srcId="{396560AC-B82F-4C09-A3B6-C8F64BDF758D}" destId="{D121E236-3C10-4302-83DF-5DF56DE7EA19}" srcOrd="0" destOrd="0" presId="urn:microsoft.com/office/officeart/2008/layout/LinedList"/>
    <dgm:cxn modelId="{CA14E467-A440-43A1-B86F-B97FA0F896B5}" type="presParOf" srcId="{2353D998-6CA2-4373-B9FE-A7AA3D3F3DB7}" destId="{B297DD88-89E9-4E62-81A4-51996DC061F1}" srcOrd="0" destOrd="0" presId="urn:microsoft.com/office/officeart/2008/layout/LinedList"/>
    <dgm:cxn modelId="{C19E136B-646E-4899-B514-2212F4A96832}" type="presParOf" srcId="{2353D998-6CA2-4373-B9FE-A7AA3D3F3DB7}" destId="{A2E087E2-717A-4F7B-B96D-931F2617B9FF}" srcOrd="1" destOrd="0" presId="urn:microsoft.com/office/officeart/2008/layout/LinedList"/>
    <dgm:cxn modelId="{DFE69E7F-B08E-4C60-BB18-C9F800CFA777}" type="presParOf" srcId="{A2E087E2-717A-4F7B-B96D-931F2617B9FF}" destId="{EA356A83-4CA5-441E-B447-6EA17FB14104}" srcOrd="0" destOrd="0" presId="urn:microsoft.com/office/officeart/2008/layout/LinedList"/>
    <dgm:cxn modelId="{462AD234-9D75-4FC1-A94F-A712E9F409ED}" type="presParOf" srcId="{A2E087E2-717A-4F7B-B96D-931F2617B9FF}" destId="{C14CAF71-629F-49A0-9024-006A2FFE4C22}" srcOrd="1" destOrd="0" presId="urn:microsoft.com/office/officeart/2008/layout/LinedList"/>
    <dgm:cxn modelId="{4D8761D8-C5CA-4FF1-9553-23C6C0055705}" type="presParOf" srcId="{2353D998-6CA2-4373-B9FE-A7AA3D3F3DB7}" destId="{5150159E-9D15-4D04-A20C-112D8318B364}" srcOrd="2" destOrd="0" presId="urn:microsoft.com/office/officeart/2008/layout/LinedList"/>
    <dgm:cxn modelId="{C3B43BD5-305D-4929-8BD8-127D2CA48CE2}" type="presParOf" srcId="{2353D998-6CA2-4373-B9FE-A7AA3D3F3DB7}" destId="{9AF9E506-0CE0-4164-AC30-1D466C8A7D4C}" srcOrd="3" destOrd="0" presId="urn:microsoft.com/office/officeart/2008/layout/LinedList"/>
    <dgm:cxn modelId="{F8B7D59D-A57A-4743-8D3E-85C3B8F039A6}" type="presParOf" srcId="{9AF9E506-0CE0-4164-AC30-1D466C8A7D4C}" destId="{92E37AC8-36E7-4CDD-BDF2-61C4F8115052}" srcOrd="0" destOrd="0" presId="urn:microsoft.com/office/officeart/2008/layout/LinedList"/>
    <dgm:cxn modelId="{1FBFD733-51C6-428F-BB88-7421B68A7437}" type="presParOf" srcId="{9AF9E506-0CE0-4164-AC30-1D466C8A7D4C}" destId="{16C941BF-869E-43B4-B77F-9B3A7E50DD83}" srcOrd="1" destOrd="0" presId="urn:microsoft.com/office/officeart/2008/layout/LinedList"/>
    <dgm:cxn modelId="{E1279CB5-94E8-434D-B18A-077918BC602E}" type="presParOf" srcId="{2353D998-6CA2-4373-B9FE-A7AA3D3F3DB7}" destId="{FB5B30D5-32FC-4F71-9B62-6C371DB1098D}" srcOrd="4" destOrd="0" presId="urn:microsoft.com/office/officeart/2008/layout/LinedList"/>
    <dgm:cxn modelId="{1AA44269-473C-4C9E-90ED-A0F697F5BD59}" type="presParOf" srcId="{2353D998-6CA2-4373-B9FE-A7AA3D3F3DB7}" destId="{2A69FE1D-583D-4D95-A417-0BF50C2BC7BF}" srcOrd="5" destOrd="0" presId="urn:microsoft.com/office/officeart/2008/layout/LinedList"/>
    <dgm:cxn modelId="{AAA5A108-5264-4481-90C3-66B8399F0017}" type="presParOf" srcId="{2A69FE1D-583D-4D95-A417-0BF50C2BC7BF}" destId="{4D1266C4-129D-4220-B6CA-C8059BEB66F4}" srcOrd="0" destOrd="0" presId="urn:microsoft.com/office/officeart/2008/layout/LinedList"/>
    <dgm:cxn modelId="{ABD09272-1885-4B22-A554-81003E7FA38A}" type="presParOf" srcId="{2A69FE1D-583D-4D95-A417-0BF50C2BC7BF}" destId="{15906FD7-6A26-479E-B124-59C18D72AEF5}" srcOrd="1" destOrd="0" presId="urn:microsoft.com/office/officeart/2008/layout/LinedList"/>
    <dgm:cxn modelId="{6C91B8DE-033B-47FF-A341-1DF68FBB2292}" type="presParOf" srcId="{2353D998-6CA2-4373-B9FE-A7AA3D3F3DB7}" destId="{55F9CC3F-9035-4ECF-A57B-7C469B431066}" srcOrd="6" destOrd="0" presId="urn:microsoft.com/office/officeart/2008/layout/LinedList"/>
    <dgm:cxn modelId="{505219B6-2F0F-48A2-8EA2-8E2DC4A1978A}" type="presParOf" srcId="{2353D998-6CA2-4373-B9FE-A7AA3D3F3DB7}" destId="{878229CE-2489-4DF2-9897-F3731D1CBB31}" srcOrd="7" destOrd="0" presId="urn:microsoft.com/office/officeart/2008/layout/LinedList"/>
    <dgm:cxn modelId="{8D739C1F-4D39-4901-94C4-54B982821B70}" type="presParOf" srcId="{878229CE-2489-4DF2-9897-F3731D1CBB31}" destId="{49C389E0-422D-4ACC-B7BA-207FB80C73BA}" srcOrd="0" destOrd="0" presId="urn:microsoft.com/office/officeart/2008/layout/LinedList"/>
    <dgm:cxn modelId="{9F6B0CCE-32E5-46A5-BA5F-E4F82689F4FF}" type="presParOf" srcId="{878229CE-2489-4DF2-9897-F3731D1CBB31}" destId="{1045D93A-F596-4694-ADBA-B246489ECAF1}" srcOrd="1" destOrd="0" presId="urn:microsoft.com/office/officeart/2008/layout/LinedList"/>
    <dgm:cxn modelId="{DBFA2445-B640-4E68-96C1-21BEF2F782BF}" type="presParOf" srcId="{2353D998-6CA2-4373-B9FE-A7AA3D3F3DB7}" destId="{35F66F10-FAA0-4841-88F4-BC27EE2185BB}" srcOrd="8" destOrd="0" presId="urn:microsoft.com/office/officeart/2008/layout/LinedList"/>
    <dgm:cxn modelId="{0A4902A7-1F74-41B2-B37A-CC63FB218E0C}" type="presParOf" srcId="{2353D998-6CA2-4373-B9FE-A7AA3D3F3DB7}" destId="{070C0E84-88E7-4F25-A45C-2D4234338272}" srcOrd="9" destOrd="0" presId="urn:microsoft.com/office/officeart/2008/layout/LinedList"/>
    <dgm:cxn modelId="{BA882B8B-C3B0-4C02-9A81-2F128330BD54}" type="presParOf" srcId="{070C0E84-88E7-4F25-A45C-2D4234338272}" destId="{D121E236-3C10-4302-83DF-5DF56DE7EA19}" srcOrd="0" destOrd="0" presId="urn:microsoft.com/office/officeart/2008/layout/LinedList"/>
    <dgm:cxn modelId="{A0F78F0A-1890-4FBD-B499-D89F8A3ADE75}" type="presParOf" srcId="{070C0E84-88E7-4F25-A45C-2D4234338272}" destId="{11E14E37-4AC7-40D7-A3E0-9BC33431C87E}" srcOrd="1" destOrd="0" presId="urn:microsoft.com/office/officeart/2008/layout/LinedList"/>
    <dgm:cxn modelId="{1FA45919-862E-473A-AA1C-760DA653C8EC}" type="presParOf" srcId="{2353D998-6CA2-4373-B9FE-A7AA3D3F3DB7}" destId="{ADAF5E5F-A7A1-4BB2-B0B5-5B0733C06DB3}" srcOrd="10" destOrd="0" presId="urn:microsoft.com/office/officeart/2008/layout/LinedList"/>
    <dgm:cxn modelId="{AE92A822-9941-49AD-A4C5-6DD84B3E89D4}" type="presParOf" srcId="{2353D998-6CA2-4373-B9FE-A7AA3D3F3DB7}" destId="{E1554118-8A9D-4816-A69B-C4DC56FEF4D8}" srcOrd="11" destOrd="0" presId="urn:microsoft.com/office/officeart/2008/layout/LinedList"/>
    <dgm:cxn modelId="{1E1A59EB-9A20-4B47-A911-619CCDA42AB5}" type="presParOf" srcId="{E1554118-8A9D-4816-A69B-C4DC56FEF4D8}" destId="{1AA80818-8A00-4C7F-8E67-AA43A0982A58}" srcOrd="0" destOrd="0" presId="urn:microsoft.com/office/officeart/2008/layout/LinedList"/>
    <dgm:cxn modelId="{F903CCCD-333E-43C5-9216-28988A9BD3BF}" type="presParOf" srcId="{E1554118-8A9D-4816-A69B-C4DC56FEF4D8}" destId="{DD0750AB-718B-4440-AF62-311C6E43DCA0}" srcOrd="1" destOrd="0" presId="urn:microsoft.com/office/officeart/2008/layout/LinedList"/>
    <dgm:cxn modelId="{4D7875FD-3E1D-432B-8FE6-0077440C0DC5}" type="presParOf" srcId="{2353D998-6CA2-4373-B9FE-A7AA3D3F3DB7}" destId="{49940AE9-C5D2-4552-A00B-13054DC5AE5A}" srcOrd="12" destOrd="0" presId="urn:microsoft.com/office/officeart/2008/layout/LinedList"/>
    <dgm:cxn modelId="{75123A70-5458-4B5B-85E1-14FC17424FA8}" type="presParOf" srcId="{2353D998-6CA2-4373-B9FE-A7AA3D3F3DB7}" destId="{A32339CD-7664-4A2E-96EC-689FFF2E2FA0}" srcOrd="13" destOrd="0" presId="urn:microsoft.com/office/officeart/2008/layout/LinedList"/>
    <dgm:cxn modelId="{B9843F25-7FF4-41D4-9691-07DDE59CB270}" type="presParOf" srcId="{A32339CD-7664-4A2E-96EC-689FFF2E2FA0}" destId="{A96D97C1-6741-48D0-B0CD-C42C79970D18}" srcOrd="0" destOrd="0" presId="urn:microsoft.com/office/officeart/2008/layout/LinedList"/>
    <dgm:cxn modelId="{DFBD15D7-935B-481D-83EE-07A496F05210}" type="presParOf" srcId="{A32339CD-7664-4A2E-96EC-689FFF2E2FA0}" destId="{44B937B0-277E-4A12-9AC2-93EC2F62B2B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1E6ACA0E-B940-477B-B470-13877D85A195}" type="doc">
      <dgm:prSet loTypeId="urn:microsoft.com/office/officeart/2005/8/layout/target3" loCatId="list" qsTypeId="urn:microsoft.com/office/officeart/2005/8/quickstyle/simple1" qsCatId="simple" csTypeId="urn:microsoft.com/office/officeart/2005/8/colors/colorful2" csCatId="colorful" phldr="1"/>
      <dgm:spPr/>
      <dgm:t>
        <a:bodyPr/>
        <a:lstStyle/>
        <a:p>
          <a:endParaRPr lang="es-ES"/>
        </a:p>
      </dgm:t>
    </dgm:pt>
    <dgm:pt modelId="{C1CCDE6B-2583-42AC-AA7E-D76E52CC7F28}">
      <dgm:prSet custT="1"/>
      <dgm:spPr/>
      <dgm:t>
        <a:bodyPr/>
        <a:lstStyle/>
        <a:p>
          <a:pPr rtl="0"/>
          <a:r>
            <a:rPr lang="es-ES" sz="1400" dirty="0" err="1"/>
            <a:t>Empatizar</a:t>
          </a:r>
          <a:r>
            <a:rPr lang="es-ES" sz="1400" dirty="0"/>
            <a:t>: declaraciones que sugieran que el profesor entiende esa experiencia emocional </a:t>
          </a:r>
        </a:p>
      </dgm:t>
    </dgm:pt>
    <dgm:pt modelId="{4A3E3653-D747-4FD4-91FC-BAE85863F96C}" type="sibTrans" cxnId="{495EC13C-4596-4F88-A85C-3639625AFEA9}">
      <dgm:prSet/>
      <dgm:spPr/>
      <dgm:t>
        <a:bodyPr/>
        <a:lstStyle/>
        <a:p>
          <a:endParaRPr lang="es-ES"/>
        </a:p>
      </dgm:t>
    </dgm:pt>
    <dgm:pt modelId="{D8308C47-2F19-47B4-B13F-EF0C766432A4}" type="parTrans" cxnId="{495EC13C-4596-4F88-A85C-3639625AFEA9}">
      <dgm:prSet/>
      <dgm:spPr/>
      <dgm:t>
        <a:bodyPr/>
        <a:lstStyle/>
        <a:p>
          <a:endParaRPr lang="es-ES"/>
        </a:p>
      </dgm:t>
    </dgm:pt>
    <dgm:pt modelId="{16EA24F6-2F31-45B2-9064-77A5286ECAA7}">
      <dgm:prSet custT="1"/>
      <dgm:spPr/>
      <dgm:t>
        <a:bodyPr/>
        <a:lstStyle/>
        <a:p>
          <a:pPr rtl="0"/>
          <a:r>
            <a:rPr lang="es-ES" sz="1400" dirty="0"/>
            <a:t>Normalizar: hacer ver a los alumnos que es normal lo que están experimentando, abriendo un espacio para atribuir una importancia justa o adecuada a lo que están valorando.</a:t>
          </a:r>
        </a:p>
      </dgm:t>
    </dgm:pt>
    <dgm:pt modelId="{23BF54A9-0C17-43ED-B422-870D5670711F}" type="sibTrans" cxnId="{2AAE9AB6-D75F-44BE-B8DB-8621C6692C6A}">
      <dgm:prSet/>
      <dgm:spPr/>
      <dgm:t>
        <a:bodyPr/>
        <a:lstStyle/>
        <a:p>
          <a:endParaRPr lang="es-ES"/>
        </a:p>
      </dgm:t>
    </dgm:pt>
    <dgm:pt modelId="{97B389BD-8117-4971-949C-0643735AE7A7}" type="parTrans" cxnId="{2AAE9AB6-D75F-44BE-B8DB-8621C6692C6A}">
      <dgm:prSet/>
      <dgm:spPr/>
      <dgm:t>
        <a:bodyPr/>
        <a:lstStyle/>
        <a:p>
          <a:endParaRPr lang="es-ES"/>
        </a:p>
      </dgm:t>
    </dgm:pt>
    <dgm:pt modelId="{FD5EF30A-866C-40E2-B874-9BE26E04904D}">
      <dgm:prSet custT="1"/>
      <dgm:spPr/>
      <dgm:t>
        <a:bodyPr/>
        <a:lstStyle/>
        <a:p>
          <a:pPr rtl="0"/>
          <a:r>
            <a:rPr lang="es-ES" sz="1400" dirty="0"/>
            <a:t>Reflejar: recoger una posible experiencia emocional de los alumnos ayudándoles a detectar lo que están experimentando.</a:t>
          </a:r>
        </a:p>
      </dgm:t>
    </dgm:pt>
    <dgm:pt modelId="{F8AD9EF1-4125-4766-9B7E-721F77E85290}" type="sibTrans" cxnId="{552F80A9-7503-45B0-A94E-49E5D4005523}">
      <dgm:prSet/>
      <dgm:spPr/>
      <dgm:t>
        <a:bodyPr/>
        <a:lstStyle/>
        <a:p>
          <a:endParaRPr lang="es-ES"/>
        </a:p>
      </dgm:t>
    </dgm:pt>
    <dgm:pt modelId="{4F5643B2-F70D-4C17-81F5-461863694D86}" type="parTrans" cxnId="{552F80A9-7503-45B0-A94E-49E5D4005523}">
      <dgm:prSet/>
      <dgm:spPr/>
      <dgm:t>
        <a:bodyPr/>
        <a:lstStyle/>
        <a:p>
          <a:endParaRPr lang="es-ES"/>
        </a:p>
      </dgm:t>
    </dgm:pt>
    <dgm:pt modelId="{BB5BF12C-F7E5-4B18-A597-7632D488CD3B}">
      <dgm:prSet custT="1"/>
      <dgm:spPr/>
      <dgm:t>
        <a:bodyPr/>
        <a:lstStyle/>
        <a:p>
          <a:pPr rtl="0"/>
          <a:r>
            <a:rPr lang="es-ES" sz="1400" b="1" dirty="0"/>
            <a:t>4. Ayudas para controlar las emociones que amenazan el éxito del proceso:</a:t>
          </a:r>
          <a:endParaRPr lang="es-ES" sz="1400" dirty="0"/>
        </a:p>
      </dgm:t>
    </dgm:pt>
    <dgm:pt modelId="{ECA2C2AA-21E8-4AFC-B2C3-3FFF91DD7009}" type="sibTrans" cxnId="{6D943D45-524E-4BE6-A82E-80C7F29997EA}">
      <dgm:prSet/>
      <dgm:spPr/>
      <dgm:t>
        <a:bodyPr/>
        <a:lstStyle/>
        <a:p>
          <a:endParaRPr lang="es-ES"/>
        </a:p>
      </dgm:t>
    </dgm:pt>
    <dgm:pt modelId="{D3C618DD-17AE-473F-80CB-B28A4BACCD4D}" type="parTrans" cxnId="{6D943D45-524E-4BE6-A82E-80C7F29997EA}">
      <dgm:prSet/>
      <dgm:spPr/>
      <dgm:t>
        <a:bodyPr/>
        <a:lstStyle/>
        <a:p>
          <a:endParaRPr lang="es-ES"/>
        </a:p>
      </dgm:t>
    </dgm:pt>
    <dgm:pt modelId="{5797254A-5C7B-4FBD-B4DA-76E6F20EB4A9}">
      <dgm:prSet custT="1"/>
      <dgm:spPr/>
      <dgm:t>
        <a:bodyPr/>
        <a:lstStyle/>
        <a:p>
          <a:pPr rtl="0"/>
          <a:r>
            <a:rPr lang="es-ES" sz="1400" dirty="0"/>
            <a:t>· Control motivacional: anticipar las 3 consecuencias de alcanzar las metas propuestas.</a:t>
          </a:r>
        </a:p>
      </dgm:t>
    </dgm:pt>
    <dgm:pt modelId="{88CFB2ED-CF9D-4260-AA05-514BC002CBA0}" type="sibTrans" cxnId="{C91F968F-767C-42E1-A2AD-147E4D209AFE}">
      <dgm:prSet/>
      <dgm:spPr/>
      <dgm:t>
        <a:bodyPr/>
        <a:lstStyle/>
        <a:p>
          <a:endParaRPr lang="es-ES"/>
        </a:p>
      </dgm:t>
    </dgm:pt>
    <dgm:pt modelId="{46963DF2-1220-4239-8FB7-E356F8C3B7D7}" type="parTrans" cxnId="{C91F968F-767C-42E1-A2AD-147E4D209AFE}">
      <dgm:prSet/>
      <dgm:spPr/>
      <dgm:t>
        <a:bodyPr/>
        <a:lstStyle/>
        <a:p>
          <a:endParaRPr lang="es-ES"/>
        </a:p>
      </dgm:t>
    </dgm:pt>
    <dgm:pt modelId="{8027A15B-BE7D-40DD-B98F-DEDE7E94C0BB}">
      <dgm:prSet custT="1"/>
      <dgm:spPr/>
      <dgm:t>
        <a:bodyPr/>
        <a:lstStyle/>
        <a:p>
          <a:pPr rtl="0"/>
          <a:r>
            <a:rPr lang="es-ES" sz="1400" b="1" dirty="0"/>
            <a:t>3. Ayudas para mantener el compromiso con las metas de partida:</a:t>
          </a:r>
          <a:endParaRPr lang="es-ES" sz="1400" dirty="0"/>
        </a:p>
      </dgm:t>
    </dgm:pt>
    <dgm:pt modelId="{3C37AA16-D41C-4AE9-A00D-A86B3E60FC06}" type="sibTrans" cxnId="{BCA1B8E4-9629-44FB-84F0-4A9E6E014ACF}">
      <dgm:prSet/>
      <dgm:spPr/>
      <dgm:t>
        <a:bodyPr/>
        <a:lstStyle/>
        <a:p>
          <a:endParaRPr lang="es-ES"/>
        </a:p>
      </dgm:t>
    </dgm:pt>
    <dgm:pt modelId="{7F68F188-6F8B-44C4-96C7-42EE46A6B049}" type="parTrans" cxnId="{BCA1B8E4-9629-44FB-84F0-4A9E6E014ACF}">
      <dgm:prSet/>
      <dgm:spPr/>
      <dgm:t>
        <a:bodyPr/>
        <a:lstStyle/>
        <a:p>
          <a:endParaRPr lang="es-ES"/>
        </a:p>
      </dgm:t>
    </dgm:pt>
    <dgm:pt modelId="{78BC7128-066C-4C65-A489-92190F270A0A}" type="pres">
      <dgm:prSet presAssocID="{1E6ACA0E-B940-477B-B470-13877D85A195}" presName="Name0" presStyleCnt="0">
        <dgm:presLayoutVars>
          <dgm:chMax val="7"/>
          <dgm:dir/>
          <dgm:animLvl val="lvl"/>
          <dgm:resizeHandles val="exact"/>
        </dgm:presLayoutVars>
      </dgm:prSet>
      <dgm:spPr/>
    </dgm:pt>
    <dgm:pt modelId="{71F3EAF8-9FDC-46F4-9A6E-4C1DC2B4D5C4}" type="pres">
      <dgm:prSet presAssocID="{8027A15B-BE7D-40DD-B98F-DEDE7E94C0BB}" presName="circle1" presStyleLbl="node1" presStyleIdx="0" presStyleCnt="6"/>
      <dgm:spPr/>
    </dgm:pt>
    <dgm:pt modelId="{FBBD5473-7D0B-4073-878F-56BAA0045EC0}" type="pres">
      <dgm:prSet presAssocID="{8027A15B-BE7D-40DD-B98F-DEDE7E94C0BB}" presName="space" presStyleCnt="0"/>
      <dgm:spPr/>
    </dgm:pt>
    <dgm:pt modelId="{9AE8CEBA-32F5-430D-AE79-FFE3AD6095A7}" type="pres">
      <dgm:prSet presAssocID="{8027A15B-BE7D-40DD-B98F-DEDE7E94C0BB}" presName="rect1" presStyleLbl="alignAcc1" presStyleIdx="0" presStyleCnt="6"/>
      <dgm:spPr/>
    </dgm:pt>
    <dgm:pt modelId="{F4662A7A-908A-455A-A944-12F4513862A6}" type="pres">
      <dgm:prSet presAssocID="{5797254A-5C7B-4FBD-B4DA-76E6F20EB4A9}" presName="vertSpace2" presStyleLbl="node1" presStyleIdx="0" presStyleCnt="6"/>
      <dgm:spPr/>
    </dgm:pt>
    <dgm:pt modelId="{1CD452F0-BCB9-4EA1-8287-BA5BDC3E116A}" type="pres">
      <dgm:prSet presAssocID="{5797254A-5C7B-4FBD-B4DA-76E6F20EB4A9}" presName="circle2" presStyleLbl="node1" presStyleIdx="1" presStyleCnt="6"/>
      <dgm:spPr/>
    </dgm:pt>
    <dgm:pt modelId="{74B9DD0C-20A2-4F9F-A1DA-3FC252C0FA46}" type="pres">
      <dgm:prSet presAssocID="{5797254A-5C7B-4FBD-B4DA-76E6F20EB4A9}" presName="rect2" presStyleLbl="alignAcc1" presStyleIdx="1" presStyleCnt="6"/>
      <dgm:spPr/>
    </dgm:pt>
    <dgm:pt modelId="{06B977BA-AC10-49B0-8D42-5A424B8DD126}" type="pres">
      <dgm:prSet presAssocID="{BB5BF12C-F7E5-4B18-A597-7632D488CD3B}" presName="vertSpace3" presStyleLbl="node1" presStyleIdx="1" presStyleCnt="6"/>
      <dgm:spPr/>
    </dgm:pt>
    <dgm:pt modelId="{68E0F4FA-35C6-4FEA-92BD-CCCEB0C15E8E}" type="pres">
      <dgm:prSet presAssocID="{BB5BF12C-F7E5-4B18-A597-7632D488CD3B}" presName="circle3" presStyleLbl="node1" presStyleIdx="2" presStyleCnt="6"/>
      <dgm:spPr/>
    </dgm:pt>
    <dgm:pt modelId="{39BD6270-50B4-4D35-8368-88CF4F887694}" type="pres">
      <dgm:prSet presAssocID="{BB5BF12C-F7E5-4B18-A597-7632D488CD3B}" presName="rect3" presStyleLbl="alignAcc1" presStyleIdx="2" presStyleCnt="6"/>
      <dgm:spPr/>
    </dgm:pt>
    <dgm:pt modelId="{AB47F226-5035-4D16-B276-5C4DF5053931}" type="pres">
      <dgm:prSet presAssocID="{FD5EF30A-866C-40E2-B874-9BE26E04904D}" presName="vertSpace4" presStyleLbl="node1" presStyleIdx="2" presStyleCnt="6"/>
      <dgm:spPr/>
    </dgm:pt>
    <dgm:pt modelId="{6BA0F53E-BF7E-4DEE-B089-EA5011466340}" type="pres">
      <dgm:prSet presAssocID="{FD5EF30A-866C-40E2-B874-9BE26E04904D}" presName="circle4" presStyleLbl="node1" presStyleIdx="3" presStyleCnt="6"/>
      <dgm:spPr/>
    </dgm:pt>
    <dgm:pt modelId="{20AD7347-E6F7-428D-997A-7A6BBB9EC6CA}" type="pres">
      <dgm:prSet presAssocID="{FD5EF30A-866C-40E2-B874-9BE26E04904D}" presName="rect4" presStyleLbl="alignAcc1" presStyleIdx="3" presStyleCnt="6"/>
      <dgm:spPr/>
    </dgm:pt>
    <dgm:pt modelId="{96332029-86F3-438C-BC47-2461DD737F44}" type="pres">
      <dgm:prSet presAssocID="{16EA24F6-2F31-45B2-9064-77A5286ECAA7}" presName="vertSpace5" presStyleLbl="node1" presStyleIdx="3" presStyleCnt="6"/>
      <dgm:spPr/>
    </dgm:pt>
    <dgm:pt modelId="{CF45623E-2F94-4953-ADD6-6593F5A16E27}" type="pres">
      <dgm:prSet presAssocID="{16EA24F6-2F31-45B2-9064-77A5286ECAA7}" presName="circle5" presStyleLbl="node1" presStyleIdx="4" presStyleCnt="6"/>
      <dgm:spPr/>
    </dgm:pt>
    <dgm:pt modelId="{5BF4C3E1-60AF-4FA5-8087-7CD33D8CDF29}" type="pres">
      <dgm:prSet presAssocID="{16EA24F6-2F31-45B2-9064-77A5286ECAA7}" presName="rect5" presStyleLbl="alignAcc1" presStyleIdx="4" presStyleCnt="6"/>
      <dgm:spPr/>
    </dgm:pt>
    <dgm:pt modelId="{89ECCA14-1816-4958-8DE9-3E4755662F48}" type="pres">
      <dgm:prSet presAssocID="{C1CCDE6B-2583-42AC-AA7E-D76E52CC7F28}" presName="vertSpace6" presStyleLbl="node1" presStyleIdx="4" presStyleCnt="6"/>
      <dgm:spPr/>
    </dgm:pt>
    <dgm:pt modelId="{D6163F50-282B-4FEC-86BB-BA8082E42E5D}" type="pres">
      <dgm:prSet presAssocID="{C1CCDE6B-2583-42AC-AA7E-D76E52CC7F28}" presName="circle6" presStyleLbl="node1" presStyleIdx="5" presStyleCnt="6"/>
      <dgm:spPr/>
    </dgm:pt>
    <dgm:pt modelId="{65536E53-45AB-417D-9245-6B134A85268D}" type="pres">
      <dgm:prSet presAssocID="{C1CCDE6B-2583-42AC-AA7E-D76E52CC7F28}" presName="rect6" presStyleLbl="alignAcc1" presStyleIdx="5" presStyleCnt="6"/>
      <dgm:spPr/>
    </dgm:pt>
    <dgm:pt modelId="{A87E6517-03D7-4580-B3B6-2DFD0B2833E3}" type="pres">
      <dgm:prSet presAssocID="{8027A15B-BE7D-40DD-B98F-DEDE7E94C0BB}" presName="rect1ParTxNoCh" presStyleLbl="alignAcc1" presStyleIdx="5" presStyleCnt="6">
        <dgm:presLayoutVars>
          <dgm:chMax val="1"/>
          <dgm:bulletEnabled val="1"/>
        </dgm:presLayoutVars>
      </dgm:prSet>
      <dgm:spPr/>
    </dgm:pt>
    <dgm:pt modelId="{02A4D4B2-15AF-42D3-8386-40AB9DD8D7A5}" type="pres">
      <dgm:prSet presAssocID="{5797254A-5C7B-4FBD-B4DA-76E6F20EB4A9}" presName="rect2ParTxNoCh" presStyleLbl="alignAcc1" presStyleIdx="5" presStyleCnt="6">
        <dgm:presLayoutVars>
          <dgm:chMax val="1"/>
          <dgm:bulletEnabled val="1"/>
        </dgm:presLayoutVars>
      </dgm:prSet>
      <dgm:spPr/>
    </dgm:pt>
    <dgm:pt modelId="{0063F51F-4FCB-44AD-A138-5E1DA7422E8F}" type="pres">
      <dgm:prSet presAssocID="{BB5BF12C-F7E5-4B18-A597-7632D488CD3B}" presName="rect3ParTxNoCh" presStyleLbl="alignAcc1" presStyleIdx="5" presStyleCnt="6">
        <dgm:presLayoutVars>
          <dgm:chMax val="1"/>
          <dgm:bulletEnabled val="1"/>
        </dgm:presLayoutVars>
      </dgm:prSet>
      <dgm:spPr/>
    </dgm:pt>
    <dgm:pt modelId="{91C5D36C-3359-43B8-B8A5-8AD8ADC5792F}" type="pres">
      <dgm:prSet presAssocID="{FD5EF30A-866C-40E2-B874-9BE26E04904D}" presName="rect4ParTxNoCh" presStyleLbl="alignAcc1" presStyleIdx="5" presStyleCnt="6">
        <dgm:presLayoutVars>
          <dgm:chMax val="1"/>
          <dgm:bulletEnabled val="1"/>
        </dgm:presLayoutVars>
      </dgm:prSet>
      <dgm:spPr/>
    </dgm:pt>
    <dgm:pt modelId="{49892825-62FA-4B35-9B7D-211F8B08A397}" type="pres">
      <dgm:prSet presAssocID="{16EA24F6-2F31-45B2-9064-77A5286ECAA7}" presName="rect5ParTxNoCh" presStyleLbl="alignAcc1" presStyleIdx="5" presStyleCnt="6">
        <dgm:presLayoutVars>
          <dgm:chMax val="1"/>
          <dgm:bulletEnabled val="1"/>
        </dgm:presLayoutVars>
      </dgm:prSet>
      <dgm:spPr/>
    </dgm:pt>
    <dgm:pt modelId="{E63BDD54-30B9-4E84-BBD4-E5ED2C563F42}" type="pres">
      <dgm:prSet presAssocID="{C1CCDE6B-2583-42AC-AA7E-D76E52CC7F28}" presName="rect6ParTxNoCh" presStyleLbl="alignAcc1" presStyleIdx="5" presStyleCnt="6">
        <dgm:presLayoutVars>
          <dgm:chMax val="1"/>
          <dgm:bulletEnabled val="1"/>
        </dgm:presLayoutVars>
      </dgm:prSet>
      <dgm:spPr/>
    </dgm:pt>
  </dgm:ptLst>
  <dgm:cxnLst>
    <dgm:cxn modelId="{BA7DCF0A-0956-4F23-A62C-94C3E902720F}" type="presOf" srcId="{BB5BF12C-F7E5-4B18-A597-7632D488CD3B}" destId="{0063F51F-4FCB-44AD-A138-5E1DA7422E8F}" srcOrd="1" destOrd="0" presId="urn:microsoft.com/office/officeart/2005/8/layout/target3"/>
    <dgm:cxn modelId="{5B37A229-B316-4CA2-8BD9-805332ABC04A}" type="presOf" srcId="{FD5EF30A-866C-40E2-B874-9BE26E04904D}" destId="{20AD7347-E6F7-428D-997A-7A6BBB9EC6CA}" srcOrd="0" destOrd="0" presId="urn:microsoft.com/office/officeart/2005/8/layout/target3"/>
    <dgm:cxn modelId="{1EA23231-041D-4CA4-B4ED-904FCE9C4775}" type="presOf" srcId="{1E6ACA0E-B940-477B-B470-13877D85A195}" destId="{78BC7128-066C-4C65-A489-92190F270A0A}" srcOrd="0" destOrd="0" presId="urn:microsoft.com/office/officeart/2005/8/layout/target3"/>
    <dgm:cxn modelId="{DA884732-EA96-477F-96BA-6A3F2335CB67}" type="presOf" srcId="{C1CCDE6B-2583-42AC-AA7E-D76E52CC7F28}" destId="{65536E53-45AB-417D-9245-6B134A85268D}" srcOrd="0" destOrd="0" presId="urn:microsoft.com/office/officeart/2005/8/layout/target3"/>
    <dgm:cxn modelId="{495EC13C-4596-4F88-A85C-3639625AFEA9}" srcId="{1E6ACA0E-B940-477B-B470-13877D85A195}" destId="{C1CCDE6B-2583-42AC-AA7E-D76E52CC7F28}" srcOrd="5" destOrd="0" parTransId="{D8308C47-2F19-47B4-B13F-EF0C766432A4}" sibTransId="{4A3E3653-D747-4FD4-91FC-BAE85863F96C}"/>
    <dgm:cxn modelId="{870CEC42-0408-45CF-9A59-2150BE2B9FF5}" type="presOf" srcId="{8027A15B-BE7D-40DD-B98F-DEDE7E94C0BB}" destId="{9AE8CEBA-32F5-430D-AE79-FFE3AD6095A7}" srcOrd="0" destOrd="0" presId="urn:microsoft.com/office/officeart/2005/8/layout/target3"/>
    <dgm:cxn modelId="{6D943D45-524E-4BE6-A82E-80C7F29997EA}" srcId="{1E6ACA0E-B940-477B-B470-13877D85A195}" destId="{BB5BF12C-F7E5-4B18-A597-7632D488CD3B}" srcOrd="2" destOrd="0" parTransId="{D3C618DD-17AE-473F-80CB-B28A4BACCD4D}" sibTransId="{ECA2C2AA-21E8-4AFC-B2C3-3FFF91DD7009}"/>
    <dgm:cxn modelId="{2E5CBE85-E30A-4612-B53A-AF57074A2DD8}" type="presOf" srcId="{8027A15B-BE7D-40DD-B98F-DEDE7E94C0BB}" destId="{A87E6517-03D7-4580-B3B6-2DFD0B2833E3}" srcOrd="1" destOrd="0" presId="urn:microsoft.com/office/officeart/2005/8/layout/target3"/>
    <dgm:cxn modelId="{C91F968F-767C-42E1-A2AD-147E4D209AFE}" srcId="{1E6ACA0E-B940-477B-B470-13877D85A195}" destId="{5797254A-5C7B-4FBD-B4DA-76E6F20EB4A9}" srcOrd="1" destOrd="0" parTransId="{46963DF2-1220-4239-8FB7-E356F8C3B7D7}" sibTransId="{88CFB2ED-CF9D-4260-AA05-514BC002CBA0}"/>
    <dgm:cxn modelId="{5FEC2F9C-24FE-406C-BBE3-DEBF889F9801}" type="presOf" srcId="{5797254A-5C7B-4FBD-B4DA-76E6F20EB4A9}" destId="{02A4D4B2-15AF-42D3-8386-40AB9DD8D7A5}" srcOrd="1" destOrd="0" presId="urn:microsoft.com/office/officeart/2005/8/layout/target3"/>
    <dgm:cxn modelId="{3E3583A0-F8B0-43CD-87A2-48F43C564356}" type="presOf" srcId="{BB5BF12C-F7E5-4B18-A597-7632D488CD3B}" destId="{39BD6270-50B4-4D35-8368-88CF4F887694}" srcOrd="0" destOrd="0" presId="urn:microsoft.com/office/officeart/2005/8/layout/target3"/>
    <dgm:cxn modelId="{552F80A9-7503-45B0-A94E-49E5D4005523}" srcId="{1E6ACA0E-B940-477B-B470-13877D85A195}" destId="{FD5EF30A-866C-40E2-B874-9BE26E04904D}" srcOrd="3" destOrd="0" parTransId="{4F5643B2-F70D-4C17-81F5-461863694D86}" sibTransId="{F8AD9EF1-4125-4766-9B7E-721F77E85290}"/>
    <dgm:cxn modelId="{2AAE9AB6-D75F-44BE-B8DB-8621C6692C6A}" srcId="{1E6ACA0E-B940-477B-B470-13877D85A195}" destId="{16EA24F6-2F31-45B2-9064-77A5286ECAA7}" srcOrd="4" destOrd="0" parTransId="{97B389BD-8117-4971-949C-0643735AE7A7}" sibTransId="{23BF54A9-0C17-43ED-B422-870D5670711F}"/>
    <dgm:cxn modelId="{983B61B9-564F-4ED9-97FC-55E872FF8694}" type="presOf" srcId="{C1CCDE6B-2583-42AC-AA7E-D76E52CC7F28}" destId="{E63BDD54-30B9-4E84-BBD4-E5ED2C563F42}" srcOrd="1" destOrd="0" presId="urn:microsoft.com/office/officeart/2005/8/layout/target3"/>
    <dgm:cxn modelId="{A1C48CB9-3E30-4D1B-AF81-E006DB8DB495}" type="presOf" srcId="{16EA24F6-2F31-45B2-9064-77A5286ECAA7}" destId="{49892825-62FA-4B35-9B7D-211F8B08A397}" srcOrd="1" destOrd="0" presId="urn:microsoft.com/office/officeart/2005/8/layout/target3"/>
    <dgm:cxn modelId="{D9BD75BB-0C1E-439A-84AB-A31E45580406}" type="presOf" srcId="{16EA24F6-2F31-45B2-9064-77A5286ECAA7}" destId="{5BF4C3E1-60AF-4FA5-8087-7CD33D8CDF29}" srcOrd="0" destOrd="0" presId="urn:microsoft.com/office/officeart/2005/8/layout/target3"/>
    <dgm:cxn modelId="{BCA1B8E4-9629-44FB-84F0-4A9E6E014ACF}" srcId="{1E6ACA0E-B940-477B-B470-13877D85A195}" destId="{8027A15B-BE7D-40DD-B98F-DEDE7E94C0BB}" srcOrd="0" destOrd="0" parTransId="{7F68F188-6F8B-44C4-96C7-42EE46A6B049}" sibTransId="{3C37AA16-D41C-4AE9-A00D-A86B3E60FC06}"/>
    <dgm:cxn modelId="{886F48FE-BA61-4B5C-BDB1-58B51D564B36}" type="presOf" srcId="{5797254A-5C7B-4FBD-B4DA-76E6F20EB4A9}" destId="{74B9DD0C-20A2-4F9F-A1DA-3FC252C0FA46}" srcOrd="0" destOrd="0" presId="urn:microsoft.com/office/officeart/2005/8/layout/target3"/>
    <dgm:cxn modelId="{B9389CFF-4696-4E83-BBBE-7655AC3DD531}" type="presOf" srcId="{FD5EF30A-866C-40E2-B874-9BE26E04904D}" destId="{91C5D36C-3359-43B8-B8A5-8AD8ADC5792F}" srcOrd="1" destOrd="0" presId="urn:microsoft.com/office/officeart/2005/8/layout/target3"/>
    <dgm:cxn modelId="{790FFE7E-241A-4E08-9A32-F7EB6AF89E64}" type="presParOf" srcId="{78BC7128-066C-4C65-A489-92190F270A0A}" destId="{71F3EAF8-9FDC-46F4-9A6E-4C1DC2B4D5C4}" srcOrd="0" destOrd="0" presId="urn:microsoft.com/office/officeart/2005/8/layout/target3"/>
    <dgm:cxn modelId="{CB68C853-0001-4ECF-A600-10655C66377B}" type="presParOf" srcId="{78BC7128-066C-4C65-A489-92190F270A0A}" destId="{FBBD5473-7D0B-4073-878F-56BAA0045EC0}" srcOrd="1" destOrd="0" presId="urn:microsoft.com/office/officeart/2005/8/layout/target3"/>
    <dgm:cxn modelId="{1C4DDC87-E726-4726-9336-8F13D972C0A2}" type="presParOf" srcId="{78BC7128-066C-4C65-A489-92190F270A0A}" destId="{9AE8CEBA-32F5-430D-AE79-FFE3AD6095A7}" srcOrd="2" destOrd="0" presId="urn:microsoft.com/office/officeart/2005/8/layout/target3"/>
    <dgm:cxn modelId="{86D6BBFB-56CE-4D35-87A3-FD89ADED987C}" type="presParOf" srcId="{78BC7128-066C-4C65-A489-92190F270A0A}" destId="{F4662A7A-908A-455A-A944-12F4513862A6}" srcOrd="3" destOrd="0" presId="urn:microsoft.com/office/officeart/2005/8/layout/target3"/>
    <dgm:cxn modelId="{6A925422-9BC8-40D4-9DE0-1A168918EC69}" type="presParOf" srcId="{78BC7128-066C-4C65-A489-92190F270A0A}" destId="{1CD452F0-BCB9-4EA1-8287-BA5BDC3E116A}" srcOrd="4" destOrd="0" presId="urn:microsoft.com/office/officeart/2005/8/layout/target3"/>
    <dgm:cxn modelId="{8B9FBABD-7997-4943-9408-8D8BF7ED4F94}" type="presParOf" srcId="{78BC7128-066C-4C65-A489-92190F270A0A}" destId="{74B9DD0C-20A2-4F9F-A1DA-3FC252C0FA46}" srcOrd="5" destOrd="0" presId="urn:microsoft.com/office/officeart/2005/8/layout/target3"/>
    <dgm:cxn modelId="{B0FCB708-B29A-466F-B1B0-09A4398F7616}" type="presParOf" srcId="{78BC7128-066C-4C65-A489-92190F270A0A}" destId="{06B977BA-AC10-49B0-8D42-5A424B8DD126}" srcOrd="6" destOrd="0" presId="urn:microsoft.com/office/officeart/2005/8/layout/target3"/>
    <dgm:cxn modelId="{F1118B5E-207F-4589-829D-EFB9A94D27B0}" type="presParOf" srcId="{78BC7128-066C-4C65-A489-92190F270A0A}" destId="{68E0F4FA-35C6-4FEA-92BD-CCCEB0C15E8E}" srcOrd="7" destOrd="0" presId="urn:microsoft.com/office/officeart/2005/8/layout/target3"/>
    <dgm:cxn modelId="{2B5EDD14-87F8-475E-BCE4-94042CF1FD91}" type="presParOf" srcId="{78BC7128-066C-4C65-A489-92190F270A0A}" destId="{39BD6270-50B4-4D35-8368-88CF4F887694}" srcOrd="8" destOrd="0" presId="urn:microsoft.com/office/officeart/2005/8/layout/target3"/>
    <dgm:cxn modelId="{9C5B6AB6-C252-4BCA-A349-5F09066676AA}" type="presParOf" srcId="{78BC7128-066C-4C65-A489-92190F270A0A}" destId="{AB47F226-5035-4D16-B276-5C4DF5053931}" srcOrd="9" destOrd="0" presId="urn:microsoft.com/office/officeart/2005/8/layout/target3"/>
    <dgm:cxn modelId="{2864A1DC-36AB-4F18-9A8D-097045B21EAF}" type="presParOf" srcId="{78BC7128-066C-4C65-A489-92190F270A0A}" destId="{6BA0F53E-BF7E-4DEE-B089-EA5011466340}" srcOrd="10" destOrd="0" presId="urn:microsoft.com/office/officeart/2005/8/layout/target3"/>
    <dgm:cxn modelId="{C38AA07F-1E48-4AA0-BFA9-145565839836}" type="presParOf" srcId="{78BC7128-066C-4C65-A489-92190F270A0A}" destId="{20AD7347-E6F7-428D-997A-7A6BBB9EC6CA}" srcOrd="11" destOrd="0" presId="urn:microsoft.com/office/officeart/2005/8/layout/target3"/>
    <dgm:cxn modelId="{2445B05C-B542-4E63-9510-7D26A836B05B}" type="presParOf" srcId="{78BC7128-066C-4C65-A489-92190F270A0A}" destId="{96332029-86F3-438C-BC47-2461DD737F44}" srcOrd="12" destOrd="0" presId="urn:microsoft.com/office/officeart/2005/8/layout/target3"/>
    <dgm:cxn modelId="{2CBEC1AE-DA03-42E4-ADCC-AEBFAC5668FD}" type="presParOf" srcId="{78BC7128-066C-4C65-A489-92190F270A0A}" destId="{CF45623E-2F94-4953-ADD6-6593F5A16E27}" srcOrd="13" destOrd="0" presId="urn:microsoft.com/office/officeart/2005/8/layout/target3"/>
    <dgm:cxn modelId="{29DFB486-9A35-410F-A47D-0983EEA9F331}" type="presParOf" srcId="{78BC7128-066C-4C65-A489-92190F270A0A}" destId="{5BF4C3E1-60AF-4FA5-8087-7CD33D8CDF29}" srcOrd="14" destOrd="0" presId="urn:microsoft.com/office/officeart/2005/8/layout/target3"/>
    <dgm:cxn modelId="{7F83A150-C061-4A49-B704-F48B03B9BCF5}" type="presParOf" srcId="{78BC7128-066C-4C65-A489-92190F270A0A}" destId="{89ECCA14-1816-4958-8DE9-3E4755662F48}" srcOrd="15" destOrd="0" presId="urn:microsoft.com/office/officeart/2005/8/layout/target3"/>
    <dgm:cxn modelId="{46B2BAAE-43BB-4772-AAC7-F09360F29FC5}" type="presParOf" srcId="{78BC7128-066C-4C65-A489-92190F270A0A}" destId="{D6163F50-282B-4FEC-86BB-BA8082E42E5D}" srcOrd="16" destOrd="0" presId="urn:microsoft.com/office/officeart/2005/8/layout/target3"/>
    <dgm:cxn modelId="{909E9175-E017-4C1D-A407-B1F6D0700319}" type="presParOf" srcId="{78BC7128-066C-4C65-A489-92190F270A0A}" destId="{65536E53-45AB-417D-9245-6B134A85268D}" srcOrd="17" destOrd="0" presId="urn:microsoft.com/office/officeart/2005/8/layout/target3"/>
    <dgm:cxn modelId="{A824C02F-878F-4B1E-B768-4243E157F268}" type="presParOf" srcId="{78BC7128-066C-4C65-A489-92190F270A0A}" destId="{A87E6517-03D7-4580-B3B6-2DFD0B2833E3}" srcOrd="18" destOrd="0" presId="urn:microsoft.com/office/officeart/2005/8/layout/target3"/>
    <dgm:cxn modelId="{569E3E5D-ACF3-4636-A193-D8364C3B1649}" type="presParOf" srcId="{78BC7128-066C-4C65-A489-92190F270A0A}" destId="{02A4D4B2-15AF-42D3-8386-40AB9DD8D7A5}" srcOrd="19" destOrd="0" presId="urn:microsoft.com/office/officeart/2005/8/layout/target3"/>
    <dgm:cxn modelId="{92E9E3FA-07B8-457D-9FCD-ED66A5AB3350}" type="presParOf" srcId="{78BC7128-066C-4C65-A489-92190F270A0A}" destId="{0063F51F-4FCB-44AD-A138-5E1DA7422E8F}" srcOrd="20" destOrd="0" presId="urn:microsoft.com/office/officeart/2005/8/layout/target3"/>
    <dgm:cxn modelId="{2BFEB9FD-9C73-43E4-88A7-786242FD3D4A}" type="presParOf" srcId="{78BC7128-066C-4C65-A489-92190F270A0A}" destId="{91C5D36C-3359-43B8-B8A5-8AD8ADC5792F}" srcOrd="21" destOrd="0" presId="urn:microsoft.com/office/officeart/2005/8/layout/target3"/>
    <dgm:cxn modelId="{36758961-AC8D-47CE-AA94-E67F56849D37}" type="presParOf" srcId="{78BC7128-066C-4C65-A489-92190F270A0A}" destId="{49892825-62FA-4B35-9B7D-211F8B08A397}" srcOrd="22" destOrd="0" presId="urn:microsoft.com/office/officeart/2005/8/layout/target3"/>
    <dgm:cxn modelId="{BAA6089B-D4EF-42FB-9C17-C794D045D239}" type="presParOf" srcId="{78BC7128-066C-4C65-A489-92190F270A0A}" destId="{E63BDD54-30B9-4E84-BBD4-E5ED2C563F42}" srcOrd="2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769341C7-7395-44BB-AA47-0F9BB95B809B}" type="doc">
      <dgm:prSet loTypeId="urn:microsoft.com/office/officeart/2005/8/layout/pyramid1" loCatId="pyramid" qsTypeId="urn:microsoft.com/office/officeart/2005/8/quickstyle/simple1" qsCatId="simple" csTypeId="urn:microsoft.com/office/officeart/2005/8/colors/colorful2" csCatId="colorful" phldr="1"/>
      <dgm:spPr/>
      <dgm:t>
        <a:bodyPr/>
        <a:lstStyle/>
        <a:p>
          <a:endParaRPr lang="es-ES"/>
        </a:p>
      </dgm:t>
    </dgm:pt>
    <dgm:pt modelId="{3C027CCE-ED53-4C8B-9690-484193C890EF}">
      <dgm:prSet/>
      <dgm:spPr/>
      <dgm:t>
        <a:bodyPr/>
        <a:lstStyle/>
        <a:p>
          <a:pPr algn="just" rtl="0"/>
          <a:r>
            <a:rPr lang="es-EC" dirty="0"/>
            <a:t>	</a:t>
          </a:r>
        </a:p>
        <a:p>
          <a:pPr algn="just" rtl="0"/>
          <a:br>
            <a:rPr lang="es-EC" dirty="0"/>
          </a:br>
          <a:r>
            <a:rPr lang="es-EC" dirty="0"/>
            <a:t>	Explicar  </a:t>
          </a:r>
        </a:p>
        <a:p>
          <a:pPr algn="just" rtl="0"/>
          <a:r>
            <a:rPr lang="es-EC" dirty="0"/>
            <a:t>	resultados</a:t>
          </a:r>
          <a:endParaRPr lang="es-ES" dirty="0"/>
        </a:p>
      </dgm:t>
    </dgm:pt>
    <dgm:pt modelId="{24052816-F234-4223-B07D-76ABB95C6ACF}" type="parTrans" cxnId="{B8B1F8E2-6D96-4733-851C-C31C1F6FB897}">
      <dgm:prSet/>
      <dgm:spPr/>
      <dgm:t>
        <a:bodyPr/>
        <a:lstStyle/>
        <a:p>
          <a:endParaRPr lang="es-ES"/>
        </a:p>
      </dgm:t>
    </dgm:pt>
    <dgm:pt modelId="{5F6D83CA-3368-44B3-A006-105BAA2E630C}" type="sibTrans" cxnId="{B8B1F8E2-6D96-4733-851C-C31C1F6FB897}">
      <dgm:prSet/>
      <dgm:spPr/>
      <dgm:t>
        <a:bodyPr/>
        <a:lstStyle/>
        <a:p>
          <a:endParaRPr lang="es-ES"/>
        </a:p>
      </dgm:t>
    </dgm:pt>
    <dgm:pt modelId="{E8942C20-B6C4-497A-B8DF-C30532FFF616}">
      <dgm:prSet/>
      <dgm:spPr/>
      <dgm:t>
        <a:bodyPr/>
        <a:lstStyle/>
        <a:p>
          <a:r>
            <a:rPr lang="es-ES"/>
            <a:t>Evitar generalizaciones: entender el texto es ser listo, no responder es ser vago.</a:t>
          </a:r>
          <a:endParaRPr lang="es-ES" dirty="0"/>
        </a:p>
      </dgm:t>
    </dgm:pt>
    <dgm:pt modelId="{970FD723-DEA4-425D-9281-69A7B8202264}" type="parTrans" cxnId="{9AD93E92-EE30-40A0-BBF7-41C72A0122D8}">
      <dgm:prSet/>
      <dgm:spPr/>
      <dgm:t>
        <a:bodyPr/>
        <a:lstStyle/>
        <a:p>
          <a:endParaRPr lang="es-ES"/>
        </a:p>
      </dgm:t>
    </dgm:pt>
    <dgm:pt modelId="{03F47FA5-B1F3-4D2A-8B6D-9418FC05D11C}" type="sibTrans" cxnId="{9AD93E92-EE30-40A0-BBF7-41C72A0122D8}">
      <dgm:prSet/>
      <dgm:spPr/>
      <dgm:t>
        <a:bodyPr/>
        <a:lstStyle/>
        <a:p>
          <a:endParaRPr lang="es-ES"/>
        </a:p>
      </dgm:t>
    </dgm:pt>
    <dgm:pt modelId="{0BC1F4C3-4554-41B9-8313-09DED6C3CC58}">
      <dgm:prSet/>
      <dgm:spPr/>
      <dgm:t>
        <a:bodyPr/>
        <a:lstStyle/>
        <a:p>
          <a:r>
            <a:rPr lang="es-ES" dirty="0"/>
            <a:t> </a:t>
          </a:r>
          <a:r>
            <a:rPr lang="es-ES"/>
            <a:t>Evitar respuestas </a:t>
          </a:r>
          <a:r>
            <a:rPr lang="es-ES" dirty="0"/>
            <a:t>compasivas ante los fallos del alumno, no alabarle en exceso por el éxito en tareas fáciles o en las que se le han proporcionado muchas ayudas. Si esto es común, el alumno atribuirá sus éxitos a la suerte o a la ayuda recibida y el fracaso a su falta de capacidad.</a:t>
          </a:r>
        </a:p>
      </dgm:t>
    </dgm:pt>
    <dgm:pt modelId="{3F4F0B54-D72C-45DF-A7DA-F6321CF836F8}" type="parTrans" cxnId="{34F31F16-83F6-48BC-9611-5B46C8EE1543}">
      <dgm:prSet/>
      <dgm:spPr/>
      <dgm:t>
        <a:bodyPr/>
        <a:lstStyle/>
        <a:p>
          <a:endParaRPr lang="es-ES"/>
        </a:p>
      </dgm:t>
    </dgm:pt>
    <dgm:pt modelId="{AB602D5E-352C-4CF5-9F62-098A1743A4C0}" type="sibTrans" cxnId="{34F31F16-83F6-48BC-9611-5B46C8EE1543}">
      <dgm:prSet/>
      <dgm:spPr/>
      <dgm:t>
        <a:bodyPr/>
        <a:lstStyle/>
        <a:p>
          <a:endParaRPr lang="es-ES"/>
        </a:p>
      </dgm:t>
    </dgm:pt>
    <dgm:pt modelId="{1E51E0D6-DEBD-4CE7-AAEE-AEC336D12CAC}" type="pres">
      <dgm:prSet presAssocID="{769341C7-7395-44BB-AA47-0F9BB95B809B}" presName="Name0" presStyleCnt="0">
        <dgm:presLayoutVars>
          <dgm:dir/>
          <dgm:animLvl val="lvl"/>
          <dgm:resizeHandles val="exact"/>
        </dgm:presLayoutVars>
      </dgm:prSet>
      <dgm:spPr/>
    </dgm:pt>
    <dgm:pt modelId="{35EF2B4D-9C9C-4F40-AB4C-71576FF36899}" type="pres">
      <dgm:prSet presAssocID="{3C027CCE-ED53-4C8B-9690-484193C890EF}" presName="Name8" presStyleCnt="0"/>
      <dgm:spPr/>
    </dgm:pt>
    <dgm:pt modelId="{4E606919-988B-4B9E-82CD-3F115E060418}" type="pres">
      <dgm:prSet presAssocID="{3C027CCE-ED53-4C8B-9690-484193C890EF}" presName="level" presStyleLbl="node1" presStyleIdx="0" presStyleCnt="3" custLinFactNeighborX="-2491">
        <dgm:presLayoutVars>
          <dgm:chMax val="1"/>
          <dgm:bulletEnabled val="1"/>
        </dgm:presLayoutVars>
      </dgm:prSet>
      <dgm:spPr/>
    </dgm:pt>
    <dgm:pt modelId="{66B56D37-4E65-486B-87FF-3FCBC9D29158}" type="pres">
      <dgm:prSet presAssocID="{3C027CCE-ED53-4C8B-9690-484193C890EF}" presName="levelTx" presStyleLbl="revTx" presStyleIdx="0" presStyleCnt="0">
        <dgm:presLayoutVars>
          <dgm:chMax val="1"/>
          <dgm:bulletEnabled val="1"/>
        </dgm:presLayoutVars>
      </dgm:prSet>
      <dgm:spPr/>
    </dgm:pt>
    <dgm:pt modelId="{8A02AE32-6614-441F-93C8-1093A64A6B0C}" type="pres">
      <dgm:prSet presAssocID="{E8942C20-B6C4-497A-B8DF-C30532FFF616}" presName="Name8" presStyleCnt="0"/>
      <dgm:spPr/>
    </dgm:pt>
    <dgm:pt modelId="{78717A75-D5BD-4DE1-9400-D89B9951D009}" type="pres">
      <dgm:prSet presAssocID="{E8942C20-B6C4-497A-B8DF-C30532FFF616}" presName="level" presStyleLbl="node1" presStyleIdx="1" presStyleCnt="3">
        <dgm:presLayoutVars>
          <dgm:chMax val="1"/>
          <dgm:bulletEnabled val="1"/>
        </dgm:presLayoutVars>
      </dgm:prSet>
      <dgm:spPr/>
    </dgm:pt>
    <dgm:pt modelId="{A0DBC3CE-4CD7-453C-B7E3-905135CCA52A}" type="pres">
      <dgm:prSet presAssocID="{E8942C20-B6C4-497A-B8DF-C30532FFF616}" presName="levelTx" presStyleLbl="revTx" presStyleIdx="0" presStyleCnt="0">
        <dgm:presLayoutVars>
          <dgm:chMax val="1"/>
          <dgm:bulletEnabled val="1"/>
        </dgm:presLayoutVars>
      </dgm:prSet>
      <dgm:spPr/>
    </dgm:pt>
    <dgm:pt modelId="{4D8E7DD6-3425-4140-95E7-35E8A53ABF2B}" type="pres">
      <dgm:prSet presAssocID="{0BC1F4C3-4554-41B9-8313-09DED6C3CC58}" presName="Name8" presStyleCnt="0"/>
      <dgm:spPr/>
    </dgm:pt>
    <dgm:pt modelId="{6A5889AD-3EEC-45C9-AA10-91176B0E2FE8}" type="pres">
      <dgm:prSet presAssocID="{0BC1F4C3-4554-41B9-8313-09DED6C3CC58}" presName="level" presStyleLbl="node1" presStyleIdx="2" presStyleCnt="3">
        <dgm:presLayoutVars>
          <dgm:chMax val="1"/>
          <dgm:bulletEnabled val="1"/>
        </dgm:presLayoutVars>
      </dgm:prSet>
      <dgm:spPr/>
    </dgm:pt>
    <dgm:pt modelId="{8FA8EEF8-9BC5-4679-8D74-0CE7C45DE406}" type="pres">
      <dgm:prSet presAssocID="{0BC1F4C3-4554-41B9-8313-09DED6C3CC58}" presName="levelTx" presStyleLbl="revTx" presStyleIdx="0" presStyleCnt="0">
        <dgm:presLayoutVars>
          <dgm:chMax val="1"/>
          <dgm:bulletEnabled val="1"/>
        </dgm:presLayoutVars>
      </dgm:prSet>
      <dgm:spPr/>
    </dgm:pt>
  </dgm:ptLst>
  <dgm:cxnLst>
    <dgm:cxn modelId="{34F31F16-83F6-48BC-9611-5B46C8EE1543}" srcId="{769341C7-7395-44BB-AA47-0F9BB95B809B}" destId="{0BC1F4C3-4554-41B9-8313-09DED6C3CC58}" srcOrd="2" destOrd="0" parTransId="{3F4F0B54-D72C-45DF-A7DA-F6321CF836F8}" sibTransId="{AB602D5E-352C-4CF5-9F62-098A1743A4C0}"/>
    <dgm:cxn modelId="{C09CA317-1C98-4AC9-9317-3724CF01E88E}" type="presOf" srcId="{3C027CCE-ED53-4C8B-9690-484193C890EF}" destId="{66B56D37-4E65-486B-87FF-3FCBC9D29158}" srcOrd="1" destOrd="0" presId="urn:microsoft.com/office/officeart/2005/8/layout/pyramid1"/>
    <dgm:cxn modelId="{E69F5431-016C-453C-8F89-D2FF95A5F8CC}" type="presOf" srcId="{3C027CCE-ED53-4C8B-9690-484193C890EF}" destId="{4E606919-988B-4B9E-82CD-3F115E060418}" srcOrd="0" destOrd="0" presId="urn:microsoft.com/office/officeart/2005/8/layout/pyramid1"/>
    <dgm:cxn modelId="{0F125860-4C24-4368-BD29-080EEC04BF4C}" type="presOf" srcId="{0BC1F4C3-4554-41B9-8313-09DED6C3CC58}" destId="{8FA8EEF8-9BC5-4679-8D74-0CE7C45DE406}" srcOrd="1" destOrd="0" presId="urn:microsoft.com/office/officeart/2005/8/layout/pyramid1"/>
    <dgm:cxn modelId="{2F1B7376-7C1E-4B3E-9B05-0BEE6A15F141}" type="presOf" srcId="{769341C7-7395-44BB-AA47-0F9BB95B809B}" destId="{1E51E0D6-DEBD-4CE7-AAEE-AEC336D12CAC}" srcOrd="0" destOrd="0" presId="urn:microsoft.com/office/officeart/2005/8/layout/pyramid1"/>
    <dgm:cxn modelId="{9AD93E92-EE30-40A0-BBF7-41C72A0122D8}" srcId="{769341C7-7395-44BB-AA47-0F9BB95B809B}" destId="{E8942C20-B6C4-497A-B8DF-C30532FFF616}" srcOrd="1" destOrd="0" parTransId="{970FD723-DEA4-425D-9281-69A7B8202264}" sibTransId="{03F47FA5-B1F3-4D2A-8B6D-9418FC05D11C}"/>
    <dgm:cxn modelId="{075BD59F-CA0C-4F40-9AA4-6EDEA6724886}" type="presOf" srcId="{0BC1F4C3-4554-41B9-8313-09DED6C3CC58}" destId="{6A5889AD-3EEC-45C9-AA10-91176B0E2FE8}" srcOrd="0" destOrd="0" presId="urn:microsoft.com/office/officeart/2005/8/layout/pyramid1"/>
    <dgm:cxn modelId="{B181EAD1-7E4C-48B0-AD81-1921EBF7F3CB}" type="presOf" srcId="{E8942C20-B6C4-497A-B8DF-C30532FFF616}" destId="{A0DBC3CE-4CD7-453C-B7E3-905135CCA52A}" srcOrd="1" destOrd="0" presId="urn:microsoft.com/office/officeart/2005/8/layout/pyramid1"/>
    <dgm:cxn modelId="{384C2BD4-FF30-4817-8B66-9784E68838B3}" type="presOf" srcId="{E8942C20-B6C4-497A-B8DF-C30532FFF616}" destId="{78717A75-D5BD-4DE1-9400-D89B9951D009}" srcOrd="0" destOrd="0" presId="urn:microsoft.com/office/officeart/2005/8/layout/pyramid1"/>
    <dgm:cxn modelId="{B8B1F8E2-6D96-4733-851C-C31C1F6FB897}" srcId="{769341C7-7395-44BB-AA47-0F9BB95B809B}" destId="{3C027CCE-ED53-4C8B-9690-484193C890EF}" srcOrd="0" destOrd="0" parTransId="{24052816-F234-4223-B07D-76ABB95C6ACF}" sibTransId="{5F6D83CA-3368-44B3-A006-105BAA2E630C}"/>
    <dgm:cxn modelId="{1C20A87F-5664-4664-A68C-AD04DFE37435}" type="presParOf" srcId="{1E51E0D6-DEBD-4CE7-AAEE-AEC336D12CAC}" destId="{35EF2B4D-9C9C-4F40-AB4C-71576FF36899}" srcOrd="0" destOrd="0" presId="urn:microsoft.com/office/officeart/2005/8/layout/pyramid1"/>
    <dgm:cxn modelId="{FCAB523B-50D7-4805-96D9-2E3B501B8151}" type="presParOf" srcId="{35EF2B4D-9C9C-4F40-AB4C-71576FF36899}" destId="{4E606919-988B-4B9E-82CD-3F115E060418}" srcOrd="0" destOrd="0" presId="urn:microsoft.com/office/officeart/2005/8/layout/pyramid1"/>
    <dgm:cxn modelId="{EC9A7F6B-2894-459F-9421-FB253C98546E}" type="presParOf" srcId="{35EF2B4D-9C9C-4F40-AB4C-71576FF36899}" destId="{66B56D37-4E65-486B-87FF-3FCBC9D29158}" srcOrd="1" destOrd="0" presId="urn:microsoft.com/office/officeart/2005/8/layout/pyramid1"/>
    <dgm:cxn modelId="{6D21C82D-C404-4D50-A383-524AE67C1A89}" type="presParOf" srcId="{1E51E0D6-DEBD-4CE7-AAEE-AEC336D12CAC}" destId="{8A02AE32-6614-441F-93C8-1093A64A6B0C}" srcOrd="1" destOrd="0" presId="urn:microsoft.com/office/officeart/2005/8/layout/pyramid1"/>
    <dgm:cxn modelId="{F6499F39-2781-4DC6-856B-0AF090D12FB7}" type="presParOf" srcId="{8A02AE32-6614-441F-93C8-1093A64A6B0C}" destId="{78717A75-D5BD-4DE1-9400-D89B9951D009}" srcOrd="0" destOrd="0" presId="urn:microsoft.com/office/officeart/2005/8/layout/pyramid1"/>
    <dgm:cxn modelId="{CD01BE8B-FF36-486A-BFB1-46CF2E8183A6}" type="presParOf" srcId="{8A02AE32-6614-441F-93C8-1093A64A6B0C}" destId="{A0DBC3CE-4CD7-453C-B7E3-905135CCA52A}" srcOrd="1" destOrd="0" presId="urn:microsoft.com/office/officeart/2005/8/layout/pyramid1"/>
    <dgm:cxn modelId="{1806AF05-A161-4E96-A587-332E4EB55465}" type="presParOf" srcId="{1E51E0D6-DEBD-4CE7-AAEE-AEC336D12CAC}" destId="{4D8E7DD6-3425-4140-95E7-35E8A53ABF2B}" srcOrd="2" destOrd="0" presId="urn:microsoft.com/office/officeart/2005/8/layout/pyramid1"/>
    <dgm:cxn modelId="{19F44052-5137-49C1-ACFA-A8072D52BC74}" type="presParOf" srcId="{4D8E7DD6-3425-4140-95E7-35E8A53ABF2B}" destId="{6A5889AD-3EEC-45C9-AA10-91176B0E2FE8}" srcOrd="0" destOrd="0" presId="urn:microsoft.com/office/officeart/2005/8/layout/pyramid1"/>
    <dgm:cxn modelId="{5A2BFC28-9956-4940-98EE-95695F63931A}" type="presParOf" srcId="{4D8E7DD6-3425-4140-95E7-35E8A53ABF2B}" destId="{8FA8EEF8-9BC5-4679-8D74-0CE7C45DE406}"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07640B-FE08-4A17-9E91-99DBE7700D97}" type="doc">
      <dgm:prSet loTypeId="urn:microsoft.com/office/officeart/2005/8/layout/hList6" loCatId="list" qsTypeId="urn:microsoft.com/office/officeart/2005/8/quickstyle/3d2" qsCatId="3D" csTypeId="urn:microsoft.com/office/officeart/2005/8/colors/colorful2" csCatId="colorful" phldr="1"/>
      <dgm:spPr/>
      <dgm:t>
        <a:bodyPr/>
        <a:lstStyle/>
        <a:p>
          <a:endParaRPr lang="es-EC"/>
        </a:p>
      </dgm:t>
    </dgm:pt>
    <dgm:pt modelId="{D9938693-9372-421D-9ADE-1D5B03873F9D}">
      <dgm:prSet custT="1"/>
      <dgm:spPr/>
      <dgm:t>
        <a:bodyPr/>
        <a:lstStyle/>
        <a:p>
          <a:pPr rtl="0"/>
          <a:r>
            <a:rPr lang="es-EC" sz="2000" b="1" u="sng" baseline="0" dirty="0">
              <a:solidFill>
                <a:srgbClr val="002060"/>
              </a:solidFill>
            </a:rPr>
            <a:t>INTERACTIVO</a:t>
          </a:r>
        </a:p>
        <a:p>
          <a:pPr rtl="0"/>
          <a:r>
            <a:rPr lang="es-ES" sz="2000" baseline="0" dirty="0">
              <a:solidFill>
                <a:srgbClr val="002060"/>
              </a:solidFill>
            </a:rPr>
            <a:t>Interacción entre la información proveniente del texto con información aportada por el propio lector.  </a:t>
          </a:r>
          <a:endParaRPr lang="es-EC" sz="2000" dirty="0">
            <a:solidFill>
              <a:srgbClr val="002060"/>
            </a:solidFill>
          </a:endParaRPr>
        </a:p>
      </dgm:t>
    </dgm:pt>
    <dgm:pt modelId="{2D41B5B1-192B-4FE6-BE54-CB610712BDB3}" type="parTrans" cxnId="{8CD36CDD-E27B-4F73-B46F-F9215C21B972}">
      <dgm:prSet/>
      <dgm:spPr/>
      <dgm:t>
        <a:bodyPr/>
        <a:lstStyle/>
        <a:p>
          <a:endParaRPr lang="es-EC"/>
        </a:p>
      </dgm:t>
    </dgm:pt>
    <dgm:pt modelId="{A09AE82D-9B1F-4BF0-8F8D-F4C291DF690D}" type="sibTrans" cxnId="{8CD36CDD-E27B-4F73-B46F-F9215C21B972}">
      <dgm:prSet/>
      <dgm:spPr/>
      <dgm:t>
        <a:bodyPr/>
        <a:lstStyle/>
        <a:p>
          <a:endParaRPr lang="es-EC"/>
        </a:p>
      </dgm:t>
    </dgm:pt>
    <dgm:pt modelId="{9CA09628-3803-4557-A9EE-92AB91280D2E}">
      <dgm:prSet custT="1"/>
      <dgm:spPr/>
      <dgm:t>
        <a:bodyPr/>
        <a:lstStyle/>
        <a:p>
          <a:pPr rtl="0"/>
          <a:r>
            <a:rPr lang="es-EC" sz="2000" b="1" u="sng" baseline="0" dirty="0">
              <a:solidFill>
                <a:srgbClr val="002060"/>
              </a:solidFill>
              <a:effectLst>
                <a:outerShdw blurRad="38100" dist="38100" dir="2700000" algn="tl">
                  <a:srgbClr val="000000">
                    <a:alpha val="43137"/>
                  </a:srgbClr>
                </a:outerShdw>
              </a:effectLst>
            </a:rPr>
            <a:t>PRIVADO</a:t>
          </a:r>
          <a:r>
            <a:rPr lang="es-EC" sz="2000" baseline="0" dirty="0">
              <a:solidFill>
                <a:srgbClr val="002060"/>
              </a:solidFill>
            </a:rPr>
            <a:t> Conocemos nuestra comprensión pero no la de los demás.</a:t>
          </a:r>
          <a:br>
            <a:rPr lang="es-EC" sz="2000" baseline="0" dirty="0">
              <a:solidFill>
                <a:srgbClr val="002060"/>
              </a:solidFill>
            </a:rPr>
          </a:br>
          <a:endParaRPr lang="es-EC" sz="2000" dirty="0">
            <a:solidFill>
              <a:srgbClr val="002060"/>
            </a:solidFill>
          </a:endParaRPr>
        </a:p>
      </dgm:t>
    </dgm:pt>
    <dgm:pt modelId="{76111873-44EC-4E73-BFFC-BECB29AB54B3}" type="parTrans" cxnId="{FAF64A01-E474-4A74-ABFD-7BB032918AF0}">
      <dgm:prSet/>
      <dgm:spPr/>
      <dgm:t>
        <a:bodyPr/>
        <a:lstStyle/>
        <a:p>
          <a:endParaRPr lang="es-EC"/>
        </a:p>
      </dgm:t>
    </dgm:pt>
    <dgm:pt modelId="{701BCB41-A187-4964-9DC3-075215A9DA3A}" type="sibTrans" cxnId="{FAF64A01-E474-4A74-ABFD-7BB032918AF0}">
      <dgm:prSet/>
      <dgm:spPr/>
      <dgm:t>
        <a:bodyPr/>
        <a:lstStyle/>
        <a:p>
          <a:endParaRPr lang="es-EC"/>
        </a:p>
      </dgm:t>
    </dgm:pt>
    <dgm:pt modelId="{7E729BB9-7DD3-4363-8A03-59840C070FF9}">
      <dgm:prSet custT="1"/>
      <dgm:spPr/>
      <dgm:t>
        <a:bodyPr/>
        <a:lstStyle/>
        <a:p>
          <a:pPr rtl="0"/>
          <a:br>
            <a:rPr lang="es-EC" sz="2000" baseline="0" dirty="0">
              <a:solidFill>
                <a:srgbClr val="002060"/>
              </a:solidFill>
            </a:rPr>
          </a:br>
          <a:r>
            <a:rPr lang="es-EC" sz="2000" b="1" u="sng" baseline="0" dirty="0">
              <a:solidFill>
                <a:srgbClr val="002060"/>
              </a:solidFill>
            </a:rPr>
            <a:t>HETEROGENEO</a:t>
          </a:r>
          <a:r>
            <a:rPr lang="es-EC" sz="2000" baseline="0" dirty="0">
              <a:solidFill>
                <a:srgbClr val="002060"/>
              </a:solidFill>
            </a:rPr>
            <a:t> Distintos lectores forman distintas representaciones del mismo texto. </a:t>
          </a:r>
          <a:br>
            <a:rPr lang="es-EC" sz="1600" baseline="0" dirty="0"/>
          </a:br>
          <a:endParaRPr lang="es-EC" sz="2000" dirty="0"/>
        </a:p>
      </dgm:t>
    </dgm:pt>
    <dgm:pt modelId="{BDA77092-3A96-421B-8173-043776BABE46}" type="parTrans" cxnId="{F8524F21-CB59-4207-84DB-2CEA090A6CB5}">
      <dgm:prSet/>
      <dgm:spPr/>
      <dgm:t>
        <a:bodyPr/>
        <a:lstStyle/>
        <a:p>
          <a:endParaRPr lang="es-EC"/>
        </a:p>
      </dgm:t>
    </dgm:pt>
    <dgm:pt modelId="{5E833C00-0C80-48C5-BFEF-2BA494B03C71}" type="sibTrans" cxnId="{F8524F21-CB59-4207-84DB-2CEA090A6CB5}">
      <dgm:prSet/>
      <dgm:spPr/>
      <dgm:t>
        <a:bodyPr/>
        <a:lstStyle/>
        <a:p>
          <a:endParaRPr lang="es-EC"/>
        </a:p>
      </dgm:t>
    </dgm:pt>
    <dgm:pt modelId="{728EFACA-E21B-4F48-B35D-11F99A864DCA}">
      <dgm:prSet custT="1"/>
      <dgm:spPr/>
      <dgm:t>
        <a:bodyPr/>
        <a:lstStyle/>
        <a:p>
          <a:pPr rtl="0"/>
          <a:br>
            <a:rPr lang="es-ES" sz="2000" baseline="0" dirty="0">
              <a:solidFill>
                <a:srgbClr val="002060"/>
              </a:solidFill>
            </a:rPr>
          </a:br>
          <a:br>
            <a:rPr lang="es-ES" sz="2000" baseline="0" dirty="0">
              <a:solidFill>
                <a:srgbClr val="002060"/>
              </a:solidFill>
            </a:rPr>
          </a:br>
          <a:r>
            <a:rPr lang="es-ES" sz="2000" b="1" u="sng" baseline="0" dirty="0">
              <a:solidFill>
                <a:srgbClr val="002060"/>
              </a:solidFill>
              <a:effectLst>
                <a:outerShdw blurRad="38100" dist="38100" dir="2700000" algn="tl">
                  <a:srgbClr val="000000">
                    <a:alpha val="43137"/>
                  </a:srgbClr>
                </a:outerShdw>
              </a:effectLst>
            </a:rPr>
            <a:t>GRADUAL</a:t>
          </a:r>
          <a:r>
            <a:rPr lang="es-ES" sz="2000" u="sng" baseline="0" dirty="0">
              <a:solidFill>
                <a:srgbClr val="002060"/>
              </a:solidFill>
            </a:rPr>
            <a:t> </a:t>
          </a:r>
          <a:r>
            <a:rPr lang="es-ES" sz="2000" baseline="0" dirty="0">
              <a:solidFill>
                <a:srgbClr val="002060"/>
              </a:solidFill>
            </a:rPr>
            <a:t> comprensión superficial, intermedia, profunda.</a:t>
          </a:r>
          <a:br>
            <a:rPr lang="es-EC" sz="2000" baseline="0" dirty="0">
              <a:solidFill>
                <a:srgbClr val="002060"/>
              </a:solidFill>
            </a:rPr>
          </a:br>
          <a:endParaRPr lang="es-EC" sz="2000" dirty="0">
            <a:solidFill>
              <a:srgbClr val="002060"/>
            </a:solidFill>
          </a:endParaRPr>
        </a:p>
      </dgm:t>
    </dgm:pt>
    <dgm:pt modelId="{7972C891-BD63-4AA8-8DA4-A60AE83F4A4F}" type="parTrans" cxnId="{150F56DB-64B9-4116-9597-B295326F958F}">
      <dgm:prSet/>
      <dgm:spPr/>
      <dgm:t>
        <a:bodyPr/>
        <a:lstStyle/>
        <a:p>
          <a:endParaRPr lang="es-EC"/>
        </a:p>
      </dgm:t>
    </dgm:pt>
    <dgm:pt modelId="{C6B0A3E1-FF4A-407B-BDA3-C766F249B622}" type="sibTrans" cxnId="{150F56DB-64B9-4116-9597-B295326F958F}">
      <dgm:prSet/>
      <dgm:spPr/>
      <dgm:t>
        <a:bodyPr/>
        <a:lstStyle/>
        <a:p>
          <a:endParaRPr lang="es-EC"/>
        </a:p>
      </dgm:t>
    </dgm:pt>
    <dgm:pt modelId="{27E4D90C-C39E-40F9-B15E-7823B5834C7D}" type="pres">
      <dgm:prSet presAssocID="{4E07640B-FE08-4A17-9E91-99DBE7700D97}" presName="Name0" presStyleCnt="0">
        <dgm:presLayoutVars>
          <dgm:dir/>
          <dgm:resizeHandles val="exact"/>
        </dgm:presLayoutVars>
      </dgm:prSet>
      <dgm:spPr/>
    </dgm:pt>
    <dgm:pt modelId="{EB7A1F7E-F5DC-47BF-90FE-C99DCA82B507}" type="pres">
      <dgm:prSet presAssocID="{D9938693-9372-421D-9ADE-1D5B03873F9D}" presName="node" presStyleLbl="node1" presStyleIdx="0" presStyleCnt="4">
        <dgm:presLayoutVars>
          <dgm:bulletEnabled val="1"/>
        </dgm:presLayoutVars>
      </dgm:prSet>
      <dgm:spPr/>
    </dgm:pt>
    <dgm:pt modelId="{A13344FB-7145-4D6B-BB2A-D98AEAE74B7F}" type="pres">
      <dgm:prSet presAssocID="{A09AE82D-9B1F-4BF0-8F8D-F4C291DF690D}" presName="sibTrans" presStyleCnt="0"/>
      <dgm:spPr/>
    </dgm:pt>
    <dgm:pt modelId="{5AB59D8C-8678-4173-9553-805D3C574E09}" type="pres">
      <dgm:prSet presAssocID="{728EFACA-E21B-4F48-B35D-11F99A864DCA}" presName="node" presStyleLbl="node1" presStyleIdx="1" presStyleCnt="4">
        <dgm:presLayoutVars>
          <dgm:bulletEnabled val="1"/>
        </dgm:presLayoutVars>
      </dgm:prSet>
      <dgm:spPr/>
    </dgm:pt>
    <dgm:pt modelId="{852DADBD-5906-4778-A9AD-4C0B28C68932}" type="pres">
      <dgm:prSet presAssocID="{C6B0A3E1-FF4A-407B-BDA3-C766F249B622}" presName="sibTrans" presStyleCnt="0"/>
      <dgm:spPr/>
    </dgm:pt>
    <dgm:pt modelId="{294D26E7-D8BF-4AEC-98BB-C88FCE983DF8}" type="pres">
      <dgm:prSet presAssocID="{9CA09628-3803-4557-A9EE-92AB91280D2E}" presName="node" presStyleLbl="node1" presStyleIdx="2" presStyleCnt="4">
        <dgm:presLayoutVars>
          <dgm:bulletEnabled val="1"/>
        </dgm:presLayoutVars>
      </dgm:prSet>
      <dgm:spPr/>
    </dgm:pt>
    <dgm:pt modelId="{C1692AA9-D04D-452F-84E2-7A433B8B7354}" type="pres">
      <dgm:prSet presAssocID="{701BCB41-A187-4964-9DC3-075215A9DA3A}" presName="sibTrans" presStyleCnt="0"/>
      <dgm:spPr/>
    </dgm:pt>
    <dgm:pt modelId="{750717C4-40BB-450D-AFC7-7D5F9B9E063D}" type="pres">
      <dgm:prSet presAssocID="{7E729BB9-7DD3-4363-8A03-59840C070FF9}" presName="node" presStyleLbl="node1" presStyleIdx="3" presStyleCnt="4">
        <dgm:presLayoutVars>
          <dgm:bulletEnabled val="1"/>
        </dgm:presLayoutVars>
      </dgm:prSet>
      <dgm:spPr/>
    </dgm:pt>
  </dgm:ptLst>
  <dgm:cxnLst>
    <dgm:cxn modelId="{FAF64A01-E474-4A74-ABFD-7BB032918AF0}" srcId="{4E07640B-FE08-4A17-9E91-99DBE7700D97}" destId="{9CA09628-3803-4557-A9EE-92AB91280D2E}" srcOrd="2" destOrd="0" parTransId="{76111873-44EC-4E73-BFFC-BECB29AB54B3}" sibTransId="{701BCB41-A187-4964-9DC3-075215A9DA3A}"/>
    <dgm:cxn modelId="{2F15D40E-1655-4C01-87F3-C0DEBA07FA57}" type="presOf" srcId="{728EFACA-E21B-4F48-B35D-11F99A864DCA}" destId="{5AB59D8C-8678-4173-9553-805D3C574E09}" srcOrd="0" destOrd="0" presId="urn:microsoft.com/office/officeart/2005/8/layout/hList6"/>
    <dgm:cxn modelId="{F8524F21-CB59-4207-84DB-2CEA090A6CB5}" srcId="{4E07640B-FE08-4A17-9E91-99DBE7700D97}" destId="{7E729BB9-7DD3-4363-8A03-59840C070FF9}" srcOrd="3" destOrd="0" parTransId="{BDA77092-3A96-421B-8173-043776BABE46}" sibTransId="{5E833C00-0C80-48C5-BFEF-2BA494B03C71}"/>
    <dgm:cxn modelId="{A5AD1762-3C31-48C5-9947-8880EEEC58BB}" type="presOf" srcId="{D9938693-9372-421D-9ADE-1D5B03873F9D}" destId="{EB7A1F7E-F5DC-47BF-90FE-C99DCA82B507}" srcOrd="0" destOrd="0" presId="urn:microsoft.com/office/officeart/2005/8/layout/hList6"/>
    <dgm:cxn modelId="{B05A2364-CC35-472A-82C1-5EDDFE407C80}" type="presOf" srcId="{4E07640B-FE08-4A17-9E91-99DBE7700D97}" destId="{27E4D90C-C39E-40F9-B15E-7823B5834C7D}" srcOrd="0" destOrd="0" presId="urn:microsoft.com/office/officeart/2005/8/layout/hList6"/>
    <dgm:cxn modelId="{773BACB4-126B-439C-A4DB-A2ACFD164C51}" type="presOf" srcId="{9CA09628-3803-4557-A9EE-92AB91280D2E}" destId="{294D26E7-D8BF-4AEC-98BB-C88FCE983DF8}" srcOrd="0" destOrd="0" presId="urn:microsoft.com/office/officeart/2005/8/layout/hList6"/>
    <dgm:cxn modelId="{150F56DB-64B9-4116-9597-B295326F958F}" srcId="{4E07640B-FE08-4A17-9E91-99DBE7700D97}" destId="{728EFACA-E21B-4F48-B35D-11F99A864DCA}" srcOrd="1" destOrd="0" parTransId="{7972C891-BD63-4AA8-8DA4-A60AE83F4A4F}" sibTransId="{C6B0A3E1-FF4A-407B-BDA3-C766F249B622}"/>
    <dgm:cxn modelId="{8CD36CDD-E27B-4F73-B46F-F9215C21B972}" srcId="{4E07640B-FE08-4A17-9E91-99DBE7700D97}" destId="{D9938693-9372-421D-9ADE-1D5B03873F9D}" srcOrd="0" destOrd="0" parTransId="{2D41B5B1-192B-4FE6-BE54-CB610712BDB3}" sibTransId="{A09AE82D-9B1F-4BF0-8F8D-F4C291DF690D}"/>
    <dgm:cxn modelId="{874A7CDD-A535-498D-9160-835D97846CA9}" type="presOf" srcId="{7E729BB9-7DD3-4363-8A03-59840C070FF9}" destId="{750717C4-40BB-450D-AFC7-7D5F9B9E063D}" srcOrd="0" destOrd="0" presId="urn:microsoft.com/office/officeart/2005/8/layout/hList6"/>
    <dgm:cxn modelId="{58DF98C1-D1FD-4991-BE16-B8FBBECA3427}" type="presParOf" srcId="{27E4D90C-C39E-40F9-B15E-7823B5834C7D}" destId="{EB7A1F7E-F5DC-47BF-90FE-C99DCA82B507}" srcOrd="0" destOrd="0" presId="urn:microsoft.com/office/officeart/2005/8/layout/hList6"/>
    <dgm:cxn modelId="{9F87B4BC-14F0-42FD-AC63-06BAEB526191}" type="presParOf" srcId="{27E4D90C-C39E-40F9-B15E-7823B5834C7D}" destId="{A13344FB-7145-4D6B-BB2A-D98AEAE74B7F}" srcOrd="1" destOrd="0" presId="urn:microsoft.com/office/officeart/2005/8/layout/hList6"/>
    <dgm:cxn modelId="{88BF2810-FF16-4F47-A18F-81503526CB13}" type="presParOf" srcId="{27E4D90C-C39E-40F9-B15E-7823B5834C7D}" destId="{5AB59D8C-8678-4173-9553-805D3C574E09}" srcOrd="2" destOrd="0" presId="urn:microsoft.com/office/officeart/2005/8/layout/hList6"/>
    <dgm:cxn modelId="{C530D93F-CD2F-4A61-858D-CE5B29085FF5}" type="presParOf" srcId="{27E4D90C-C39E-40F9-B15E-7823B5834C7D}" destId="{852DADBD-5906-4778-A9AD-4C0B28C68932}" srcOrd="3" destOrd="0" presId="urn:microsoft.com/office/officeart/2005/8/layout/hList6"/>
    <dgm:cxn modelId="{B3221895-0EB8-4311-8E8B-A266A5191E84}" type="presParOf" srcId="{27E4D90C-C39E-40F9-B15E-7823B5834C7D}" destId="{294D26E7-D8BF-4AEC-98BB-C88FCE983DF8}" srcOrd="4" destOrd="0" presId="urn:microsoft.com/office/officeart/2005/8/layout/hList6"/>
    <dgm:cxn modelId="{B7607D34-3883-4A37-BE6D-DAED5B089582}" type="presParOf" srcId="{27E4D90C-C39E-40F9-B15E-7823B5834C7D}" destId="{C1692AA9-D04D-452F-84E2-7A433B8B7354}" srcOrd="5" destOrd="0" presId="urn:microsoft.com/office/officeart/2005/8/layout/hList6"/>
    <dgm:cxn modelId="{D90AB243-C810-4EDF-9353-46E4EBF15EE3}" type="presParOf" srcId="{27E4D90C-C39E-40F9-B15E-7823B5834C7D}" destId="{750717C4-40BB-450D-AFC7-7D5F9B9E063D}"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07291865-8607-4D98-BF8D-23DA5EFF9AD2}"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s-EC"/>
        </a:p>
      </dgm:t>
    </dgm:pt>
    <dgm:pt modelId="{52375CC3-A7DB-444C-9485-B36F481FFB5C}">
      <dgm:prSet/>
      <dgm:spPr/>
      <dgm:t>
        <a:bodyPr/>
        <a:lstStyle/>
        <a:p>
          <a:pPr rtl="0"/>
          <a:endParaRPr lang="es-EC" dirty="0"/>
        </a:p>
      </dgm:t>
    </dgm:pt>
    <dgm:pt modelId="{60635680-D609-4CBB-A865-4B7008D999A3}" type="parTrans" cxnId="{E9B27998-BD09-4991-988C-393DF0C82AC7}">
      <dgm:prSet/>
      <dgm:spPr/>
      <dgm:t>
        <a:bodyPr/>
        <a:lstStyle/>
        <a:p>
          <a:endParaRPr lang="es-EC"/>
        </a:p>
      </dgm:t>
    </dgm:pt>
    <dgm:pt modelId="{5FFAAD59-AC3B-4F29-B312-7E3B487E7471}" type="sibTrans" cxnId="{E9B27998-BD09-4991-988C-393DF0C82AC7}">
      <dgm:prSet/>
      <dgm:spPr/>
      <dgm:t>
        <a:bodyPr/>
        <a:lstStyle/>
        <a:p>
          <a:endParaRPr lang="es-EC"/>
        </a:p>
      </dgm:t>
    </dgm:pt>
    <dgm:pt modelId="{D1905621-C69C-4CFA-8D48-C3F4504F025F}">
      <dgm:prSet/>
      <dgm:spPr/>
      <dgm:t>
        <a:bodyPr/>
        <a:lstStyle/>
        <a:p>
          <a:pPr rtl="0"/>
          <a:r>
            <a:rPr lang="es-ES" b="1" dirty="0">
              <a:effectLst>
                <a:outerShdw blurRad="38100" dist="38100" dir="2700000" algn="tl">
                  <a:srgbClr val="000000">
                    <a:alpha val="43137"/>
                  </a:srgbClr>
                </a:outerShdw>
              </a:effectLst>
            </a:rPr>
            <a:t>Tutoría entre iguales: </a:t>
          </a:r>
          <a:r>
            <a:rPr lang="es-ES" dirty="0"/>
            <a:t>alumnos asumen el papel de tutores de otros y les presentan las actividades de aprendizaje, evalúan su realización y refuerzan o corrigen al alumno </a:t>
          </a:r>
          <a:r>
            <a:rPr lang="es-ES" dirty="0" err="1"/>
            <a:t>tutorizado</a:t>
          </a:r>
          <a:r>
            <a:rPr lang="es-ES" dirty="0"/>
            <a:t>. </a:t>
          </a:r>
          <a:endParaRPr lang="es-EC" dirty="0"/>
        </a:p>
      </dgm:t>
    </dgm:pt>
    <dgm:pt modelId="{0B5EC92F-18ED-4AD5-9E0A-06D8A6AA8E41}" type="parTrans" cxnId="{FE8A482B-5CBE-4F0E-9295-E630DF3A6227}">
      <dgm:prSet/>
      <dgm:spPr/>
      <dgm:t>
        <a:bodyPr/>
        <a:lstStyle/>
        <a:p>
          <a:endParaRPr lang="es-EC"/>
        </a:p>
      </dgm:t>
    </dgm:pt>
    <dgm:pt modelId="{B808CB2D-056A-4B53-8005-7178B1B631CC}" type="sibTrans" cxnId="{FE8A482B-5CBE-4F0E-9295-E630DF3A6227}">
      <dgm:prSet/>
      <dgm:spPr/>
      <dgm:t>
        <a:bodyPr/>
        <a:lstStyle/>
        <a:p>
          <a:endParaRPr lang="es-EC"/>
        </a:p>
      </dgm:t>
    </dgm:pt>
    <dgm:pt modelId="{73E1B40C-1296-4A4A-9AFC-A5718733F0C6}">
      <dgm:prSet/>
      <dgm:spPr/>
      <dgm:t>
        <a:bodyPr/>
        <a:lstStyle/>
        <a:p>
          <a:pPr rtl="0"/>
          <a:r>
            <a:rPr lang="es-ES" b="1" dirty="0">
              <a:effectLst>
                <a:outerShdw blurRad="38100" dist="38100" dir="2700000" algn="tl">
                  <a:srgbClr val="000000">
                    <a:alpha val="43137"/>
                  </a:srgbClr>
                </a:outerShdw>
              </a:effectLst>
            </a:rPr>
            <a:t>Enseñanza recíproca</a:t>
          </a:r>
          <a:r>
            <a:rPr lang="es-ES" dirty="0"/>
            <a:t>: es una forma de enseñar estrategias de comprensión en la que un líder, que puede ser el profesor o un alumno, conduce un diálogo con los demás estudiantes del grupo de  aprendizaje, modelando el uso de las estrategias, proporcionando conocimientos sobre cuándo y dónde utilizarlas y ayudando a los demás a emplearlas. Cuando los demás estudiantes se  familiarizan con las estrategias, van tomando por turnos el papel de líder</a:t>
          </a:r>
          <a:endParaRPr lang="es-EC" dirty="0"/>
        </a:p>
      </dgm:t>
    </dgm:pt>
    <dgm:pt modelId="{6A04A3BC-0D0C-440D-AD45-F9B6A43580F8}" type="parTrans" cxnId="{4123BAE9-FF58-41CC-A82F-9D38AAB29ABA}">
      <dgm:prSet/>
      <dgm:spPr/>
      <dgm:t>
        <a:bodyPr/>
        <a:lstStyle/>
        <a:p>
          <a:endParaRPr lang="es-EC"/>
        </a:p>
      </dgm:t>
    </dgm:pt>
    <dgm:pt modelId="{E450A95C-CF58-4A46-B835-6126D98EB3E2}" type="sibTrans" cxnId="{4123BAE9-FF58-41CC-A82F-9D38AAB29ABA}">
      <dgm:prSet/>
      <dgm:spPr/>
      <dgm:t>
        <a:bodyPr/>
        <a:lstStyle/>
        <a:p>
          <a:endParaRPr lang="es-EC"/>
        </a:p>
      </dgm:t>
    </dgm:pt>
    <dgm:pt modelId="{E5E17FEF-4502-4B53-8975-9734C2F86AE1}">
      <dgm:prSet custT="1"/>
      <dgm:spPr/>
      <dgm:t>
        <a:bodyPr/>
        <a:lstStyle/>
        <a:p>
          <a:pPr algn="ctr" rtl="0"/>
          <a:r>
            <a:rPr lang="es-ES" sz="1600" dirty="0"/>
            <a:t>Hay formas particulares de aprendizaje cooperativo como las siguientes:</a:t>
          </a:r>
          <a:endParaRPr lang="es-EC" sz="1600" dirty="0"/>
        </a:p>
      </dgm:t>
    </dgm:pt>
    <dgm:pt modelId="{F4C59A9A-8510-4B7A-B9C1-84F8C84E4802}" type="parTrans" cxnId="{6DC349AF-52BD-4A02-A894-7FB0FDE85052}">
      <dgm:prSet/>
      <dgm:spPr/>
      <dgm:t>
        <a:bodyPr/>
        <a:lstStyle/>
        <a:p>
          <a:endParaRPr lang="es-EC"/>
        </a:p>
      </dgm:t>
    </dgm:pt>
    <dgm:pt modelId="{C9BAADC1-FDCF-4818-9442-1D889C027735}" type="sibTrans" cxnId="{6DC349AF-52BD-4A02-A894-7FB0FDE85052}">
      <dgm:prSet/>
      <dgm:spPr/>
      <dgm:t>
        <a:bodyPr/>
        <a:lstStyle/>
        <a:p>
          <a:endParaRPr lang="es-EC"/>
        </a:p>
      </dgm:t>
    </dgm:pt>
    <dgm:pt modelId="{50EC6BB5-8A0F-4C90-B8D7-EC576009B245}">
      <dgm:prSet/>
      <dgm:spPr/>
      <dgm:t>
        <a:bodyPr/>
        <a:lstStyle/>
        <a:p>
          <a:pPr rtl="0"/>
          <a:endParaRPr lang="es-EC" dirty="0"/>
        </a:p>
      </dgm:t>
    </dgm:pt>
    <dgm:pt modelId="{7ECF237B-BCDA-4B00-8939-C32E3276D4B6}" type="sibTrans" cxnId="{AC7C1229-B038-4618-8FA2-47675CA3E8E8}">
      <dgm:prSet/>
      <dgm:spPr/>
      <dgm:t>
        <a:bodyPr/>
        <a:lstStyle/>
        <a:p>
          <a:endParaRPr lang="es-EC"/>
        </a:p>
      </dgm:t>
    </dgm:pt>
    <dgm:pt modelId="{4B401F7D-D02D-48C0-AE08-3D21EC227154}" type="parTrans" cxnId="{AC7C1229-B038-4618-8FA2-47675CA3E8E8}">
      <dgm:prSet/>
      <dgm:spPr/>
      <dgm:t>
        <a:bodyPr/>
        <a:lstStyle/>
        <a:p>
          <a:endParaRPr lang="es-EC"/>
        </a:p>
      </dgm:t>
    </dgm:pt>
    <dgm:pt modelId="{E0CC6595-D939-413A-A1C4-14D36404F376}">
      <dgm:prSet/>
      <dgm:spPr/>
      <dgm:t>
        <a:bodyPr/>
        <a:lstStyle/>
        <a:p>
          <a:pPr rtl="0"/>
          <a:endParaRPr lang="es-EC" dirty="0"/>
        </a:p>
      </dgm:t>
    </dgm:pt>
    <dgm:pt modelId="{AD32E631-A3E0-41F1-A31D-E97C0FC435F0}" type="sibTrans" cxnId="{04FFC98A-A28E-4509-97B7-FDB21A23877B}">
      <dgm:prSet/>
      <dgm:spPr/>
      <dgm:t>
        <a:bodyPr/>
        <a:lstStyle/>
        <a:p>
          <a:endParaRPr lang="es-EC"/>
        </a:p>
      </dgm:t>
    </dgm:pt>
    <dgm:pt modelId="{17BD0C6A-0D31-4DDC-954A-43563DE8EC7A}" type="parTrans" cxnId="{04FFC98A-A28E-4509-97B7-FDB21A23877B}">
      <dgm:prSet/>
      <dgm:spPr/>
      <dgm:t>
        <a:bodyPr/>
        <a:lstStyle/>
        <a:p>
          <a:endParaRPr lang="es-EC"/>
        </a:p>
      </dgm:t>
    </dgm:pt>
    <dgm:pt modelId="{AE6CF17C-628A-4C58-A20A-DE3FA0D77865}" type="pres">
      <dgm:prSet presAssocID="{07291865-8607-4D98-BF8D-23DA5EFF9AD2}" presName="linear" presStyleCnt="0">
        <dgm:presLayoutVars>
          <dgm:dir/>
          <dgm:animLvl val="lvl"/>
          <dgm:resizeHandles val="exact"/>
        </dgm:presLayoutVars>
      </dgm:prSet>
      <dgm:spPr/>
    </dgm:pt>
    <dgm:pt modelId="{FC569259-F586-4F9E-966C-724E51FD248F}" type="pres">
      <dgm:prSet presAssocID="{50EC6BB5-8A0F-4C90-B8D7-EC576009B245}" presName="parentLin" presStyleCnt="0"/>
      <dgm:spPr/>
    </dgm:pt>
    <dgm:pt modelId="{C3F68469-A124-4ACA-8D58-19115764DFD9}" type="pres">
      <dgm:prSet presAssocID="{50EC6BB5-8A0F-4C90-B8D7-EC576009B245}" presName="parentLeftMargin" presStyleLbl="node1" presStyleIdx="0" presStyleCnt="3"/>
      <dgm:spPr/>
    </dgm:pt>
    <dgm:pt modelId="{27669DA1-3F09-4242-832E-EEFB4F7767CE}" type="pres">
      <dgm:prSet presAssocID="{50EC6BB5-8A0F-4C90-B8D7-EC576009B245}" presName="parentText" presStyleLbl="node1" presStyleIdx="0" presStyleCnt="3">
        <dgm:presLayoutVars>
          <dgm:chMax val="0"/>
          <dgm:bulletEnabled val="1"/>
        </dgm:presLayoutVars>
      </dgm:prSet>
      <dgm:spPr/>
    </dgm:pt>
    <dgm:pt modelId="{19FBC95C-E006-4F05-8F2F-F223BCB3B223}" type="pres">
      <dgm:prSet presAssocID="{50EC6BB5-8A0F-4C90-B8D7-EC576009B245}" presName="negativeSpace" presStyleCnt="0"/>
      <dgm:spPr/>
    </dgm:pt>
    <dgm:pt modelId="{DF176D57-FB2B-4165-8A0F-21824AB380F4}" type="pres">
      <dgm:prSet presAssocID="{50EC6BB5-8A0F-4C90-B8D7-EC576009B245}" presName="childText" presStyleLbl="conFgAcc1" presStyleIdx="0" presStyleCnt="3">
        <dgm:presLayoutVars>
          <dgm:bulletEnabled val="1"/>
        </dgm:presLayoutVars>
      </dgm:prSet>
      <dgm:spPr/>
    </dgm:pt>
    <dgm:pt modelId="{A91B60DD-D270-436A-AB53-7C9086CC71B2}" type="pres">
      <dgm:prSet presAssocID="{7ECF237B-BCDA-4B00-8939-C32E3276D4B6}" presName="spaceBetweenRectangles" presStyleCnt="0"/>
      <dgm:spPr/>
    </dgm:pt>
    <dgm:pt modelId="{94352EBD-A3A2-427E-8956-3DAD267D96B3}" type="pres">
      <dgm:prSet presAssocID="{52375CC3-A7DB-444C-9485-B36F481FFB5C}" presName="parentLin" presStyleCnt="0"/>
      <dgm:spPr/>
    </dgm:pt>
    <dgm:pt modelId="{B18D965C-6B93-480D-9F57-35A69A655739}" type="pres">
      <dgm:prSet presAssocID="{52375CC3-A7DB-444C-9485-B36F481FFB5C}" presName="parentLeftMargin" presStyleLbl="node1" presStyleIdx="0" presStyleCnt="3"/>
      <dgm:spPr/>
    </dgm:pt>
    <dgm:pt modelId="{96459911-4D53-410A-B4DB-CACDF64018C0}" type="pres">
      <dgm:prSet presAssocID="{52375CC3-A7DB-444C-9485-B36F481FFB5C}" presName="parentText" presStyleLbl="node1" presStyleIdx="1" presStyleCnt="3">
        <dgm:presLayoutVars>
          <dgm:chMax val="0"/>
          <dgm:bulletEnabled val="1"/>
        </dgm:presLayoutVars>
      </dgm:prSet>
      <dgm:spPr/>
    </dgm:pt>
    <dgm:pt modelId="{4281D5B9-A56D-4A5A-8906-B69D2BB765F9}" type="pres">
      <dgm:prSet presAssocID="{52375CC3-A7DB-444C-9485-B36F481FFB5C}" presName="negativeSpace" presStyleCnt="0"/>
      <dgm:spPr/>
    </dgm:pt>
    <dgm:pt modelId="{C12F59C0-E7B7-4E0D-9DBF-094A4B6B9BC3}" type="pres">
      <dgm:prSet presAssocID="{52375CC3-A7DB-444C-9485-B36F481FFB5C}" presName="childText" presStyleLbl="conFgAcc1" presStyleIdx="1" presStyleCnt="3">
        <dgm:presLayoutVars>
          <dgm:bulletEnabled val="1"/>
        </dgm:presLayoutVars>
      </dgm:prSet>
      <dgm:spPr/>
    </dgm:pt>
    <dgm:pt modelId="{2E0B17EA-4FB8-4C34-9113-263B10CA820D}" type="pres">
      <dgm:prSet presAssocID="{5FFAAD59-AC3B-4F29-B312-7E3B487E7471}" presName="spaceBetweenRectangles" presStyleCnt="0"/>
      <dgm:spPr/>
    </dgm:pt>
    <dgm:pt modelId="{47A52A0C-991A-4793-8EBF-F1DC45FA625F}" type="pres">
      <dgm:prSet presAssocID="{E0CC6595-D939-413A-A1C4-14D36404F376}" presName="parentLin" presStyleCnt="0"/>
      <dgm:spPr/>
    </dgm:pt>
    <dgm:pt modelId="{0C2C2DB7-AC88-4E1E-BEBE-D3944752B69C}" type="pres">
      <dgm:prSet presAssocID="{E0CC6595-D939-413A-A1C4-14D36404F376}" presName="parentLeftMargin" presStyleLbl="node1" presStyleIdx="1" presStyleCnt="3"/>
      <dgm:spPr/>
    </dgm:pt>
    <dgm:pt modelId="{29295387-6448-4706-852C-5B9F11FFC14D}" type="pres">
      <dgm:prSet presAssocID="{E0CC6595-D939-413A-A1C4-14D36404F376}" presName="parentText" presStyleLbl="node1" presStyleIdx="2" presStyleCnt="3">
        <dgm:presLayoutVars>
          <dgm:chMax val="0"/>
          <dgm:bulletEnabled val="1"/>
        </dgm:presLayoutVars>
      </dgm:prSet>
      <dgm:spPr/>
    </dgm:pt>
    <dgm:pt modelId="{79B00964-B2F1-48AC-BB00-9D9562F0671C}" type="pres">
      <dgm:prSet presAssocID="{E0CC6595-D939-413A-A1C4-14D36404F376}" presName="negativeSpace" presStyleCnt="0"/>
      <dgm:spPr/>
    </dgm:pt>
    <dgm:pt modelId="{145C36ED-499B-46E8-B9BF-DAD084615DAF}" type="pres">
      <dgm:prSet presAssocID="{E0CC6595-D939-413A-A1C4-14D36404F376}" presName="childText" presStyleLbl="conFgAcc1" presStyleIdx="2" presStyleCnt="3">
        <dgm:presLayoutVars>
          <dgm:bulletEnabled val="1"/>
        </dgm:presLayoutVars>
      </dgm:prSet>
      <dgm:spPr/>
    </dgm:pt>
  </dgm:ptLst>
  <dgm:cxnLst>
    <dgm:cxn modelId="{E7DF260E-857F-4A35-B70B-E7551098AE66}" type="presOf" srcId="{E5E17FEF-4502-4B53-8975-9734C2F86AE1}" destId="{DF176D57-FB2B-4165-8A0F-21824AB380F4}" srcOrd="0" destOrd="0" presId="urn:microsoft.com/office/officeart/2005/8/layout/list1"/>
    <dgm:cxn modelId="{AC7C1229-B038-4618-8FA2-47675CA3E8E8}" srcId="{07291865-8607-4D98-BF8D-23DA5EFF9AD2}" destId="{50EC6BB5-8A0F-4C90-B8D7-EC576009B245}" srcOrd="0" destOrd="0" parTransId="{4B401F7D-D02D-48C0-AE08-3D21EC227154}" sibTransId="{7ECF237B-BCDA-4B00-8939-C32E3276D4B6}"/>
    <dgm:cxn modelId="{FE8A482B-5CBE-4F0E-9295-E630DF3A6227}" srcId="{52375CC3-A7DB-444C-9485-B36F481FFB5C}" destId="{D1905621-C69C-4CFA-8D48-C3F4504F025F}" srcOrd="0" destOrd="0" parTransId="{0B5EC92F-18ED-4AD5-9E0A-06D8A6AA8E41}" sibTransId="{B808CB2D-056A-4B53-8005-7178B1B631CC}"/>
    <dgm:cxn modelId="{EBF57C5D-0625-4845-AA6F-1EE7CE59AC06}" type="presOf" srcId="{50EC6BB5-8A0F-4C90-B8D7-EC576009B245}" destId="{C3F68469-A124-4ACA-8D58-19115764DFD9}" srcOrd="0" destOrd="0" presId="urn:microsoft.com/office/officeart/2005/8/layout/list1"/>
    <dgm:cxn modelId="{49ACFB50-9CEE-4E2E-B409-77AA22CAEB70}" type="presOf" srcId="{52375CC3-A7DB-444C-9485-B36F481FFB5C}" destId="{96459911-4D53-410A-B4DB-CACDF64018C0}" srcOrd="1" destOrd="0" presId="urn:microsoft.com/office/officeart/2005/8/layout/list1"/>
    <dgm:cxn modelId="{6A301E71-0404-423A-B655-1E1E36A6AF02}" type="presOf" srcId="{E0CC6595-D939-413A-A1C4-14D36404F376}" destId="{0C2C2DB7-AC88-4E1E-BEBE-D3944752B69C}" srcOrd="0" destOrd="0" presId="urn:microsoft.com/office/officeart/2005/8/layout/list1"/>
    <dgm:cxn modelId="{EC758E51-B986-4B9D-BFE7-5DAF7F918F65}" type="presOf" srcId="{D1905621-C69C-4CFA-8D48-C3F4504F025F}" destId="{C12F59C0-E7B7-4E0D-9DBF-094A4B6B9BC3}" srcOrd="0" destOrd="0" presId="urn:microsoft.com/office/officeart/2005/8/layout/list1"/>
    <dgm:cxn modelId="{072BA275-23D7-4703-BB78-181D91B15201}" type="presOf" srcId="{52375CC3-A7DB-444C-9485-B36F481FFB5C}" destId="{B18D965C-6B93-480D-9F57-35A69A655739}" srcOrd="0" destOrd="0" presId="urn:microsoft.com/office/officeart/2005/8/layout/list1"/>
    <dgm:cxn modelId="{FFB01086-E5AB-4B9D-ADBF-6512BD9802C5}" type="presOf" srcId="{50EC6BB5-8A0F-4C90-B8D7-EC576009B245}" destId="{27669DA1-3F09-4242-832E-EEFB4F7767CE}" srcOrd="1" destOrd="0" presId="urn:microsoft.com/office/officeart/2005/8/layout/list1"/>
    <dgm:cxn modelId="{04FFC98A-A28E-4509-97B7-FDB21A23877B}" srcId="{07291865-8607-4D98-BF8D-23DA5EFF9AD2}" destId="{E0CC6595-D939-413A-A1C4-14D36404F376}" srcOrd="2" destOrd="0" parTransId="{17BD0C6A-0D31-4DDC-954A-43563DE8EC7A}" sibTransId="{AD32E631-A3E0-41F1-A31D-E97C0FC435F0}"/>
    <dgm:cxn modelId="{E9B27998-BD09-4991-988C-393DF0C82AC7}" srcId="{07291865-8607-4D98-BF8D-23DA5EFF9AD2}" destId="{52375CC3-A7DB-444C-9485-B36F481FFB5C}" srcOrd="1" destOrd="0" parTransId="{60635680-D609-4CBB-A865-4B7008D999A3}" sibTransId="{5FFAAD59-AC3B-4F29-B312-7E3B487E7471}"/>
    <dgm:cxn modelId="{78692BA3-9A7B-4B1A-80ED-BD279861FB1F}" type="presOf" srcId="{07291865-8607-4D98-BF8D-23DA5EFF9AD2}" destId="{AE6CF17C-628A-4C58-A20A-DE3FA0D77865}" srcOrd="0" destOrd="0" presId="urn:microsoft.com/office/officeart/2005/8/layout/list1"/>
    <dgm:cxn modelId="{6DC349AF-52BD-4A02-A894-7FB0FDE85052}" srcId="{50EC6BB5-8A0F-4C90-B8D7-EC576009B245}" destId="{E5E17FEF-4502-4B53-8975-9734C2F86AE1}" srcOrd="0" destOrd="0" parTransId="{F4C59A9A-8510-4B7A-B9C1-84F8C84E4802}" sibTransId="{C9BAADC1-FDCF-4818-9442-1D889C027735}"/>
    <dgm:cxn modelId="{222FD0DD-0602-421E-B698-C9AEA3550252}" type="presOf" srcId="{E0CC6595-D939-413A-A1C4-14D36404F376}" destId="{29295387-6448-4706-852C-5B9F11FFC14D}" srcOrd="1" destOrd="0" presId="urn:microsoft.com/office/officeart/2005/8/layout/list1"/>
    <dgm:cxn modelId="{4123BAE9-FF58-41CC-A82F-9D38AAB29ABA}" srcId="{E0CC6595-D939-413A-A1C4-14D36404F376}" destId="{73E1B40C-1296-4A4A-9AFC-A5718733F0C6}" srcOrd="0" destOrd="0" parTransId="{6A04A3BC-0D0C-440D-AD45-F9B6A43580F8}" sibTransId="{E450A95C-CF58-4A46-B835-6126D98EB3E2}"/>
    <dgm:cxn modelId="{1E5EDAEC-5FE4-470E-9A52-A878CA288788}" type="presOf" srcId="{73E1B40C-1296-4A4A-9AFC-A5718733F0C6}" destId="{145C36ED-499B-46E8-B9BF-DAD084615DAF}" srcOrd="0" destOrd="0" presId="urn:microsoft.com/office/officeart/2005/8/layout/list1"/>
    <dgm:cxn modelId="{8406A3E2-DBDD-4749-928D-24A49D1F9983}" type="presParOf" srcId="{AE6CF17C-628A-4C58-A20A-DE3FA0D77865}" destId="{FC569259-F586-4F9E-966C-724E51FD248F}" srcOrd="0" destOrd="0" presId="urn:microsoft.com/office/officeart/2005/8/layout/list1"/>
    <dgm:cxn modelId="{F9C527E0-7425-4195-BBAD-45DF021006AC}" type="presParOf" srcId="{FC569259-F586-4F9E-966C-724E51FD248F}" destId="{C3F68469-A124-4ACA-8D58-19115764DFD9}" srcOrd="0" destOrd="0" presId="urn:microsoft.com/office/officeart/2005/8/layout/list1"/>
    <dgm:cxn modelId="{773C4430-0ED2-428C-BC15-F606B55EBC3C}" type="presParOf" srcId="{FC569259-F586-4F9E-966C-724E51FD248F}" destId="{27669DA1-3F09-4242-832E-EEFB4F7767CE}" srcOrd="1" destOrd="0" presId="urn:microsoft.com/office/officeart/2005/8/layout/list1"/>
    <dgm:cxn modelId="{D0717266-6D1E-45DA-BB12-BDF1287E4E83}" type="presParOf" srcId="{AE6CF17C-628A-4C58-A20A-DE3FA0D77865}" destId="{19FBC95C-E006-4F05-8F2F-F223BCB3B223}" srcOrd="1" destOrd="0" presId="urn:microsoft.com/office/officeart/2005/8/layout/list1"/>
    <dgm:cxn modelId="{8769D327-0E5B-4DEF-997C-C0075E894404}" type="presParOf" srcId="{AE6CF17C-628A-4C58-A20A-DE3FA0D77865}" destId="{DF176D57-FB2B-4165-8A0F-21824AB380F4}" srcOrd="2" destOrd="0" presId="urn:microsoft.com/office/officeart/2005/8/layout/list1"/>
    <dgm:cxn modelId="{4DD79DE6-9A5C-4137-B01C-46E7B785559B}" type="presParOf" srcId="{AE6CF17C-628A-4C58-A20A-DE3FA0D77865}" destId="{A91B60DD-D270-436A-AB53-7C9086CC71B2}" srcOrd="3" destOrd="0" presId="urn:microsoft.com/office/officeart/2005/8/layout/list1"/>
    <dgm:cxn modelId="{A5E07370-CF96-410B-92E9-2352489EE0D6}" type="presParOf" srcId="{AE6CF17C-628A-4C58-A20A-DE3FA0D77865}" destId="{94352EBD-A3A2-427E-8956-3DAD267D96B3}" srcOrd="4" destOrd="0" presId="urn:microsoft.com/office/officeart/2005/8/layout/list1"/>
    <dgm:cxn modelId="{E1D7D18B-4873-47BA-943A-D6F5F466AED4}" type="presParOf" srcId="{94352EBD-A3A2-427E-8956-3DAD267D96B3}" destId="{B18D965C-6B93-480D-9F57-35A69A655739}" srcOrd="0" destOrd="0" presId="urn:microsoft.com/office/officeart/2005/8/layout/list1"/>
    <dgm:cxn modelId="{2DA1F303-2C70-410E-8E67-BE08AF761F23}" type="presParOf" srcId="{94352EBD-A3A2-427E-8956-3DAD267D96B3}" destId="{96459911-4D53-410A-B4DB-CACDF64018C0}" srcOrd="1" destOrd="0" presId="urn:microsoft.com/office/officeart/2005/8/layout/list1"/>
    <dgm:cxn modelId="{FDB19CD9-EC5B-48AD-830D-4A5510771E93}" type="presParOf" srcId="{AE6CF17C-628A-4C58-A20A-DE3FA0D77865}" destId="{4281D5B9-A56D-4A5A-8906-B69D2BB765F9}" srcOrd="5" destOrd="0" presId="urn:microsoft.com/office/officeart/2005/8/layout/list1"/>
    <dgm:cxn modelId="{94FB38BA-E112-4AFB-9247-BB2A9B6020D5}" type="presParOf" srcId="{AE6CF17C-628A-4C58-A20A-DE3FA0D77865}" destId="{C12F59C0-E7B7-4E0D-9DBF-094A4B6B9BC3}" srcOrd="6" destOrd="0" presId="urn:microsoft.com/office/officeart/2005/8/layout/list1"/>
    <dgm:cxn modelId="{40EA414E-F2D3-4086-B519-24BB7E1EA27D}" type="presParOf" srcId="{AE6CF17C-628A-4C58-A20A-DE3FA0D77865}" destId="{2E0B17EA-4FB8-4C34-9113-263B10CA820D}" srcOrd="7" destOrd="0" presId="urn:microsoft.com/office/officeart/2005/8/layout/list1"/>
    <dgm:cxn modelId="{28060815-9702-4EB6-BC2F-F3714136C671}" type="presParOf" srcId="{AE6CF17C-628A-4C58-A20A-DE3FA0D77865}" destId="{47A52A0C-991A-4793-8EBF-F1DC45FA625F}" srcOrd="8" destOrd="0" presId="urn:microsoft.com/office/officeart/2005/8/layout/list1"/>
    <dgm:cxn modelId="{31AEEE24-4F92-4209-B23F-29B4EC493A81}" type="presParOf" srcId="{47A52A0C-991A-4793-8EBF-F1DC45FA625F}" destId="{0C2C2DB7-AC88-4E1E-BEBE-D3944752B69C}" srcOrd="0" destOrd="0" presId="urn:microsoft.com/office/officeart/2005/8/layout/list1"/>
    <dgm:cxn modelId="{E5597089-CE72-4075-A7AD-C21025101BC5}" type="presParOf" srcId="{47A52A0C-991A-4793-8EBF-F1DC45FA625F}" destId="{29295387-6448-4706-852C-5B9F11FFC14D}" srcOrd="1" destOrd="0" presId="urn:microsoft.com/office/officeart/2005/8/layout/list1"/>
    <dgm:cxn modelId="{B21837C2-7040-4501-A8AF-5731C93ACAD0}" type="presParOf" srcId="{AE6CF17C-628A-4C58-A20A-DE3FA0D77865}" destId="{79B00964-B2F1-48AC-BB00-9D9562F0671C}" srcOrd="9" destOrd="0" presId="urn:microsoft.com/office/officeart/2005/8/layout/list1"/>
    <dgm:cxn modelId="{0F08F669-1287-49C6-9ED4-86F69504E310}" type="presParOf" srcId="{AE6CF17C-628A-4C58-A20A-DE3FA0D77865}" destId="{145C36ED-499B-46E8-B9BF-DAD084615DAF}"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F3B0F8A-0804-4609-810F-D647912F240C}" type="doc">
      <dgm:prSet loTypeId="urn:microsoft.com/office/officeart/2005/8/layout/hProcess4" loCatId="process" qsTypeId="urn:microsoft.com/office/officeart/2005/8/quickstyle/simple5" qsCatId="simple" csTypeId="urn:microsoft.com/office/officeart/2005/8/colors/colorful4" csCatId="colorful" phldr="1"/>
      <dgm:spPr/>
      <dgm:t>
        <a:bodyPr/>
        <a:lstStyle/>
        <a:p>
          <a:endParaRPr lang="es-EC"/>
        </a:p>
      </dgm:t>
    </dgm:pt>
    <dgm:pt modelId="{6AB2FAFD-1522-4F66-B26A-335A4BE11AD5}">
      <dgm:prSet phldrT="[Texto]"/>
      <dgm:spPr/>
      <dgm:t>
        <a:bodyPr/>
        <a:lstStyle/>
        <a:p>
          <a:r>
            <a:rPr lang="es-EC" dirty="0"/>
            <a:t>Perceptivos </a:t>
          </a:r>
        </a:p>
      </dgm:t>
    </dgm:pt>
    <dgm:pt modelId="{6317FE6D-0BA6-4D5A-B9BA-AB4C2C0E8B33}" type="parTrans" cxnId="{1868963F-5B33-4FD0-AB22-E00A2913C0CB}">
      <dgm:prSet/>
      <dgm:spPr/>
      <dgm:t>
        <a:bodyPr/>
        <a:lstStyle/>
        <a:p>
          <a:endParaRPr lang="es-EC"/>
        </a:p>
      </dgm:t>
    </dgm:pt>
    <dgm:pt modelId="{93833161-E976-4BE7-9E1A-A05973673E2E}" type="sibTrans" cxnId="{1868963F-5B33-4FD0-AB22-E00A2913C0CB}">
      <dgm:prSet/>
      <dgm:spPr/>
      <dgm:t>
        <a:bodyPr/>
        <a:lstStyle/>
        <a:p>
          <a:endParaRPr lang="es-EC"/>
        </a:p>
      </dgm:t>
    </dgm:pt>
    <dgm:pt modelId="{494C9B27-C80B-425D-A89D-05487552818A}">
      <dgm:prSet phldrT="[Texto]" custT="1"/>
      <dgm:spPr/>
      <dgm:t>
        <a:bodyPr/>
        <a:lstStyle/>
        <a:p>
          <a:r>
            <a:rPr lang="es-EC" sz="1600" dirty="0"/>
            <a:t>Extraen la información visual</a:t>
          </a:r>
        </a:p>
      </dgm:t>
    </dgm:pt>
    <dgm:pt modelId="{92807627-C7ED-4048-8F15-D0F04061331B}" type="parTrans" cxnId="{4B1820EA-DB0E-4626-8E3F-446CE688196D}">
      <dgm:prSet/>
      <dgm:spPr/>
      <dgm:t>
        <a:bodyPr/>
        <a:lstStyle/>
        <a:p>
          <a:endParaRPr lang="es-EC"/>
        </a:p>
      </dgm:t>
    </dgm:pt>
    <dgm:pt modelId="{9D8D9758-2DAF-41BA-A94D-29C2AA711470}" type="sibTrans" cxnId="{4B1820EA-DB0E-4626-8E3F-446CE688196D}">
      <dgm:prSet/>
      <dgm:spPr/>
      <dgm:t>
        <a:bodyPr/>
        <a:lstStyle/>
        <a:p>
          <a:endParaRPr lang="es-EC"/>
        </a:p>
      </dgm:t>
    </dgm:pt>
    <dgm:pt modelId="{5EA35358-7C5E-4CA1-9F4F-787CC44E1884}">
      <dgm:prSet phldrT="[Texto]" custT="1"/>
      <dgm:spPr/>
      <dgm:t>
        <a:bodyPr/>
        <a:lstStyle/>
        <a:p>
          <a:r>
            <a:rPr lang="es-EC" sz="1600" dirty="0"/>
            <a:t>Reconocimiento de letras.</a:t>
          </a:r>
        </a:p>
      </dgm:t>
    </dgm:pt>
    <dgm:pt modelId="{68CAC9D6-D851-4F38-AE0E-82936C59567F}" type="parTrans" cxnId="{0B787C83-E4CC-4455-A4C9-56AED9B2CBDB}">
      <dgm:prSet/>
      <dgm:spPr/>
      <dgm:t>
        <a:bodyPr/>
        <a:lstStyle/>
        <a:p>
          <a:endParaRPr lang="es-EC"/>
        </a:p>
      </dgm:t>
    </dgm:pt>
    <dgm:pt modelId="{E92DF7B4-A618-4F72-9511-3F22A3EF3B2B}" type="sibTrans" cxnId="{0B787C83-E4CC-4455-A4C9-56AED9B2CBDB}">
      <dgm:prSet/>
      <dgm:spPr/>
      <dgm:t>
        <a:bodyPr/>
        <a:lstStyle/>
        <a:p>
          <a:endParaRPr lang="es-EC"/>
        </a:p>
      </dgm:t>
    </dgm:pt>
    <dgm:pt modelId="{07E77CB7-6C5B-4CA6-A9BD-CF8D427D0D8A}">
      <dgm:prSet phldrT="[Texto]"/>
      <dgm:spPr/>
      <dgm:t>
        <a:bodyPr/>
        <a:lstStyle/>
        <a:p>
          <a:r>
            <a:rPr lang="es-EC" dirty="0"/>
            <a:t>Léxicos </a:t>
          </a:r>
        </a:p>
      </dgm:t>
    </dgm:pt>
    <dgm:pt modelId="{28B122AF-BC98-4486-94AF-8C8E9343C165}" type="parTrans" cxnId="{BDD0661D-3E34-4941-80CD-61B70835A886}">
      <dgm:prSet/>
      <dgm:spPr/>
      <dgm:t>
        <a:bodyPr/>
        <a:lstStyle/>
        <a:p>
          <a:endParaRPr lang="es-EC"/>
        </a:p>
      </dgm:t>
    </dgm:pt>
    <dgm:pt modelId="{FF3701AE-74D5-477B-9959-6C41E25D2F04}" type="sibTrans" cxnId="{BDD0661D-3E34-4941-80CD-61B70835A886}">
      <dgm:prSet/>
      <dgm:spPr/>
      <dgm:t>
        <a:bodyPr/>
        <a:lstStyle/>
        <a:p>
          <a:endParaRPr lang="es-EC"/>
        </a:p>
      </dgm:t>
    </dgm:pt>
    <dgm:pt modelId="{6C83642B-A4CA-4823-BFC8-95E7A79E2D26}">
      <dgm:prSet phldrT="[Texto]" custT="1"/>
      <dgm:spPr/>
      <dgm:t>
        <a:bodyPr/>
        <a:lstStyle/>
        <a:p>
          <a:r>
            <a:rPr lang="es-EC" sz="1600" dirty="0"/>
            <a:t>Identifican las palabras y su significado.</a:t>
          </a:r>
        </a:p>
      </dgm:t>
    </dgm:pt>
    <dgm:pt modelId="{3EAC130A-F028-4F1F-94E8-3F88FA79B1A1}" type="parTrans" cxnId="{E5ADF053-6A3B-482B-98E5-7589B56F3392}">
      <dgm:prSet/>
      <dgm:spPr/>
      <dgm:t>
        <a:bodyPr/>
        <a:lstStyle/>
        <a:p>
          <a:endParaRPr lang="es-EC"/>
        </a:p>
      </dgm:t>
    </dgm:pt>
    <dgm:pt modelId="{D8A224A3-A573-44AE-8701-A9E48DF941E2}" type="sibTrans" cxnId="{E5ADF053-6A3B-482B-98E5-7589B56F3392}">
      <dgm:prSet/>
      <dgm:spPr/>
      <dgm:t>
        <a:bodyPr/>
        <a:lstStyle/>
        <a:p>
          <a:endParaRPr lang="es-EC"/>
        </a:p>
      </dgm:t>
    </dgm:pt>
    <dgm:pt modelId="{665B2874-6BCB-4ABE-AA2E-4467D7D55543}">
      <dgm:prSet phldrT="[Texto]"/>
      <dgm:spPr/>
      <dgm:t>
        <a:bodyPr/>
        <a:lstStyle/>
        <a:p>
          <a:r>
            <a:rPr lang="es-EC" dirty="0"/>
            <a:t>Sintácticos </a:t>
          </a:r>
        </a:p>
      </dgm:t>
    </dgm:pt>
    <dgm:pt modelId="{217891A8-B110-4EDD-9E6B-362C0D91DF85}" type="parTrans" cxnId="{4BE8087E-BC82-4D06-8AA3-125ACA035F5E}">
      <dgm:prSet/>
      <dgm:spPr/>
      <dgm:t>
        <a:bodyPr/>
        <a:lstStyle/>
        <a:p>
          <a:endParaRPr lang="es-EC"/>
        </a:p>
      </dgm:t>
    </dgm:pt>
    <dgm:pt modelId="{1C63042F-0E7F-49E1-B3F1-D974FFD74202}" type="sibTrans" cxnId="{4BE8087E-BC82-4D06-8AA3-125ACA035F5E}">
      <dgm:prSet/>
      <dgm:spPr/>
      <dgm:t>
        <a:bodyPr/>
        <a:lstStyle/>
        <a:p>
          <a:endParaRPr lang="es-EC"/>
        </a:p>
      </dgm:t>
    </dgm:pt>
    <dgm:pt modelId="{5223F907-990D-4CF9-A5A5-F48D7CDD6D31}">
      <dgm:prSet phldrT="[Texto]" custT="1"/>
      <dgm:spPr/>
      <dgm:t>
        <a:bodyPr/>
        <a:lstStyle/>
        <a:p>
          <a:r>
            <a:rPr lang="es-EC" sz="1600" dirty="0"/>
            <a:t>Identifican los compontes de las oraciones (</a:t>
          </a:r>
          <a:r>
            <a:rPr lang="es-EC" sz="1600" dirty="0">
              <a:solidFill>
                <a:srgbClr val="FF0000"/>
              </a:solidFill>
            </a:rPr>
            <a:t>relación)  </a:t>
          </a:r>
          <a:r>
            <a:rPr lang="es-EC" sz="1600" dirty="0"/>
            <a:t>su estructura . </a:t>
          </a:r>
        </a:p>
      </dgm:t>
    </dgm:pt>
    <dgm:pt modelId="{53DCAAE8-30F7-4B79-8ED3-6D1C365CBF75}" type="parTrans" cxnId="{D53B39F2-E68D-4940-A1EC-30EA8706EAED}">
      <dgm:prSet/>
      <dgm:spPr/>
      <dgm:t>
        <a:bodyPr/>
        <a:lstStyle/>
        <a:p>
          <a:endParaRPr lang="es-EC"/>
        </a:p>
      </dgm:t>
    </dgm:pt>
    <dgm:pt modelId="{6755B4FE-3D35-468D-B4F1-DFB0C06BB113}" type="sibTrans" cxnId="{D53B39F2-E68D-4940-A1EC-30EA8706EAED}">
      <dgm:prSet/>
      <dgm:spPr/>
      <dgm:t>
        <a:bodyPr/>
        <a:lstStyle/>
        <a:p>
          <a:endParaRPr lang="es-EC"/>
        </a:p>
      </dgm:t>
    </dgm:pt>
    <dgm:pt modelId="{CC5BBE0A-188E-4967-8C78-CCFB43BB3B2D}" type="pres">
      <dgm:prSet presAssocID="{6F3B0F8A-0804-4609-810F-D647912F240C}" presName="Name0" presStyleCnt="0">
        <dgm:presLayoutVars>
          <dgm:dir/>
          <dgm:animLvl val="lvl"/>
          <dgm:resizeHandles val="exact"/>
        </dgm:presLayoutVars>
      </dgm:prSet>
      <dgm:spPr/>
    </dgm:pt>
    <dgm:pt modelId="{AD108F11-4E1D-4C01-BF5E-FCF285D9E8BD}" type="pres">
      <dgm:prSet presAssocID="{6F3B0F8A-0804-4609-810F-D647912F240C}" presName="tSp" presStyleCnt="0"/>
      <dgm:spPr/>
    </dgm:pt>
    <dgm:pt modelId="{441E7FD8-9644-48B8-9CD3-2C53351A8FB5}" type="pres">
      <dgm:prSet presAssocID="{6F3B0F8A-0804-4609-810F-D647912F240C}" presName="bSp" presStyleCnt="0"/>
      <dgm:spPr/>
    </dgm:pt>
    <dgm:pt modelId="{01E17543-0BE0-4582-8ECF-CC506F5EA188}" type="pres">
      <dgm:prSet presAssocID="{6F3B0F8A-0804-4609-810F-D647912F240C}" presName="process" presStyleCnt="0"/>
      <dgm:spPr/>
    </dgm:pt>
    <dgm:pt modelId="{D656DF08-3372-4507-85FB-A373B06A5663}" type="pres">
      <dgm:prSet presAssocID="{6AB2FAFD-1522-4F66-B26A-335A4BE11AD5}" presName="composite1" presStyleCnt="0"/>
      <dgm:spPr/>
    </dgm:pt>
    <dgm:pt modelId="{11510BE3-BF7D-49EE-B8DE-121AB6C93D54}" type="pres">
      <dgm:prSet presAssocID="{6AB2FAFD-1522-4F66-B26A-335A4BE11AD5}" presName="dummyNode1" presStyleLbl="node1" presStyleIdx="0" presStyleCnt="3"/>
      <dgm:spPr/>
    </dgm:pt>
    <dgm:pt modelId="{CE93F1FA-0148-4330-8C97-0EE18E1D2D91}" type="pres">
      <dgm:prSet presAssocID="{6AB2FAFD-1522-4F66-B26A-335A4BE11AD5}" presName="childNode1" presStyleLbl="bgAcc1" presStyleIdx="0" presStyleCnt="3" custScaleX="159657" custScaleY="138255">
        <dgm:presLayoutVars>
          <dgm:bulletEnabled val="1"/>
        </dgm:presLayoutVars>
      </dgm:prSet>
      <dgm:spPr/>
    </dgm:pt>
    <dgm:pt modelId="{5CA4B65A-FE00-4491-931D-1D5296321398}" type="pres">
      <dgm:prSet presAssocID="{6AB2FAFD-1522-4F66-B26A-335A4BE11AD5}" presName="childNode1tx" presStyleLbl="bgAcc1" presStyleIdx="0" presStyleCnt="3">
        <dgm:presLayoutVars>
          <dgm:bulletEnabled val="1"/>
        </dgm:presLayoutVars>
      </dgm:prSet>
      <dgm:spPr/>
    </dgm:pt>
    <dgm:pt modelId="{860B3A34-2538-4890-A7AD-380D8D3424BC}" type="pres">
      <dgm:prSet presAssocID="{6AB2FAFD-1522-4F66-B26A-335A4BE11AD5}" presName="parentNode1" presStyleLbl="node1" presStyleIdx="0" presStyleCnt="3">
        <dgm:presLayoutVars>
          <dgm:chMax val="1"/>
          <dgm:bulletEnabled val="1"/>
        </dgm:presLayoutVars>
      </dgm:prSet>
      <dgm:spPr/>
    </dgm:pt>
    <dgm:pt modelId="{C727FD75-FA17-4EE5-B4A7-84DC1B4CA6D9}" type="pres">
      <dgm:prSet presAssocID="{6AB2FAFD-1522-4F66-B26A-335A4BE11AD5}" presName="connSite1" presStyleCnt="0"/>
      <dgm:spPr/>
    </dgm:pt>
    <dgm:pt modelId="{6B126BD9-4581-4027-9DF9-CEA1F791C2C2}" type="pres">
      <dgm:prSet presAssocID="{93833161-E976-4BE7-9E1A-A05973673E2E}" presName="Name9" presStyleLbl="sibTrans2D1" presStyleIdx="0" presStyleCnt="2"/>
      <dgm:spPr/>
    </dgm:pt>
    <dgm:pt modelId="{5535189C-B290-45B4-8FAD-60AB62C07537}" type="pres">
      <dgm:prSet presAssocID="{07E77CB7-6C5B-4CA6-A9BD-CF8D427D0D8A}" presName="composite2" presStyleCnt="0"/>
      <dgm:spPr/>
    </dgm:pt>
    <dgm:pt modelId="{B270BA8B-8AC8-48DD-BEAB-AB44A6CC22FE}" type="pres">
      <dgm:prSet presAssocID="{07E77CB7-6C5B-4CA6-A9BD-CF8D427D0D8A}" presName="dummyNode2" presStyleLbl="node1" presStyleIdx="0" presStyleCnt="3"/>
      <dgm:spPr/>
    </dgm:pt>
    <dgm:pt modelId="{F0EF2F5A-D44E-474A-A14B-1B3EC74F79D6}" type="pres">
      <dgm:prSet presAssocID="{07E77CB7-6C5B-4CA6-A9BD-CF8D427D0D8A}" presName="childNode2" presStyleLbl="bgAcc1" presStyleIdx="1" presStyleCnt="3" custScaleX="143675" custScaleY="130926" custLinFactNeighborX="1880" custLinFactNeighborY="2624">
        <dgm:presLayoutVars>
          <dgm:bulletEnabled val="1"/>
        </dgm:presLayoutVars>
      </dgm:prSet>
      <dgm:spPr/>
    </dgm:pt>
    <dgm:pt modelId="{22EEE89E-9BB1-4904-AD74-823BE079B592}" type="pres">
      <dgm:prSet presAssocID="{07E77CB7-6C5B-4CA6-A9BD-CF8D427D0D8A}" presName="childNode2tx" presStyleLbl="bgAcc1" presStyleIdx="1" presStyleCnt="3">
        <dgm:presLayoutVars>
          <dgm:bulletEnabled val="1"/>
        </dgm:presLayoutVars>
      </dgm:prSet>
      <dgm:spPr/>
    </dgm:pt>
    <dgm:pt modelId="{F15B522E-FCCC-4F1F-9F44-AC080768B614}" type="pres">
      <dgm:prSet presAssocID="{07E77CB7-6C5B-4CA6-A9BD-CF8D427D0D8A}" presName="parentNode2" presStyleLbl="node1" presStyleIdx="1" presStyleCnt="3">
        <dgm:presLayoutVars>
          <dgm:chMax val="0"/>
          <dgm:bulletEnabled val="1"/>
        </dgm:presLayoutVars>
      </dgm:prSet>
      <dgm:spPr/>
    </dgm:pt>
    <dgm:pt modelId="{7014D2D0-A58E-413A-B7CD-1A1840EF0F6E}" type="pres">
      <dgm:prSet presAssocID="{07E77CB7-6C5B-4CA6-A9BD-CF8D427D0D8A}" presName="connSite2" presStyleCnt="0"/>
      <dgm:spPr/>
    </dgm:pt>
    <dgm:pt modelId="{E8D5897A-EE95-4A21-89ED-02B389761887}" type="pres">
      <dgm:prSet presAssocID="{FF3701AE-74D5-477B-9959-6C41E25D2F04}" presName="Name18" presStyleLbl="sibTrans2D1" presStyleIdx="1" presStyleCnt="2"/>
      <dgm:spPr/>
    </dgm:pt>
    <dgm:pt modelId="{478DDD91-A372-47B8-A0EA-0714DEE09EB0}" type="pres">
      <dgm:prSet presAssocID="{665B2874-6BCB-4ABE-AA2E-4467D7D55543}" presName="composite1" presStyleCnt="0"/>
      <dgm:spPr/>
    </dgm:pt>
    <dgm:pt modelId="{4FB73451-E7CC-4EDE-8B02-5C22B8CCA008}" type="pres">
      <dgm:prSet presAssocID="{665B2874-6BCB-4ABE-AA2E-4467D7D55543}" presName="dummyNode1" presStyleLbl="node1" presStyleIdx="1" presStyleCnt="3"/>
      <dgm:spPr/>
    </dgm:pt>
    <dgm:pt modelId="{3605BE39-9255-451E-9916-6BB30F1ECA7D}" type="pres">
      <dgm:prSet presAssocID="{665B2874-6BCB-4ABE-AA2E-4467D7D55543}" presName="childNode1" presStyleLbl="bgAcc1" presStyleIdx="2" presStyleCnt="3" custScaleX="145020" custScaleY="138401">
        <dgm:presLayoutVars>
          <dgm:bulletEnabled val="1"/>
        </dgm:presLayoutVars>
      </dgm:prSet>
      <dgm:spPr/>
    </dgm:pt>
    <dgm:pt modelId="{5E99C293-62F7-4091-8495-7549B5A3BD83}" type="pres">
      <dgm:prSet presAssocID="{665B2874-6BCB-4ABE-AA2E-4467D7D55543}" presName="childNode1tx" presStyleLbl="bgAcc1" presStyleIdx="2" presStyleCnt="3">
        <dgm:presLayoutVars>
          <dgm:bulletEnabled val="1"/>
        </dgm:presLayoutVars>
      </dgm:prSet>
      <dgm:spPr/>
    </dgm:pt>
    <dgm:pt modelId="{6552FE91-4EE4-4A06-9423-509736AA5D47}" type="pres">
      <dgm:prSet presAssocID="{665B2874-6BCB-4ABE-AA2E-4467D7D55543}" presName="parentNode1" presStyleLbl="node1" presStyleIdx="2" presStyleCnt="3" custLinFactNeighborX="14368" custLinFactNeighborY="42783">
        <dgm:presLayoutVars>
          <dgm:chMax val="1"/>
          <dgm:bulletEnabled val="1"/>
        </dgm:presLayoutVars>
      </dgm:prSet>
      <dgm:spPr/>
    </dgm:pt>
    <dgm:pt modelId="{F1659E94-E7B2-4435-8618-13C6918CAA14}" type="pres">
      <dgm:prSet presAssocID="{665B2874-6BCB-4ABE-AA2E-4467D7D55543}" presName="connSite1" presStyleCnt="0"/>
      <dgm:spPr/>
    </dgm:pt>
  </dgm:ptLst>
  <dgm:cxnLst>
    <dgm:cxn modelId="{FBF55401-56C2-4CEF-B84A-BF8D7A61CECE}" type="presOf" srcId="{FF3701AE-74D5-477B-9959-6C41E25D2F04}" destId="{E8D5897A-EE95-4A21-89ED-02B389761887}" srcOrd="0" destOrd="0" presId="urn:microsoft.com/office/officeart/2005/8/layout/hProcess4"/>
    <dgm:cxn modelId="{17BF2806-362A-4877-95DB-59E9A400516C}" type="presOf" srcId="{494C9B27-C80B-425D-A89D-05487552818A}" destId="{CE93F1FA-0148-4330-8C97-0EE18E1D2D91}" srcOrd="0" destOrd="0" presId="urn:microsoft.com/office/officeart/2005/8/layout/hProcess4"/>
    <dgm:cxn modelId="{9D662315-44B7-405E-88D3-B1AB0B19FACE}" type="presOf" srcId="{6AB2FAFD-1522-4F66-B26A-335A4BE11AD5}" destId="{860B3A34-2538-4890-A7AD-380D8D3424BC}" srcOrd="0" destOrd="0" presId="urn:microsoft.com/office/officeart/2005/8/layout/hProcess4"/>
    <dgm:cxn modelId="{BDD0661D-3E34-4941-80CD-61B70835A886}" srcId="{6F3B0F8A-0804-4609-810F-D647912F240C}" destId="{07E77CB7-6C5B-4CA6-A9BD-CF8D427D0D8A}" srcOrd="1" destOrd="0" parTransId="{28B122AF-BC98-4486-94AF-8C8E9343C165}" sibTransId="{FF3701AE-74D5-477B-9959-6C41E25D2F04}"/>
    <dgm:cxn modelId="{0DD84F37-F390-4F96-A09A-E4CA9A0BCA4B}" type="presOf" srcId="{5EA35358-7C5E-4CA1-9F4F-787CC44E1884}" destId="{5CA4B65A-FE00-4491-931D-1D5296321398}" srcOrd="1" destOrd="1" presId="urn:microsoft.com/office/officeart/2005/8/layout/hProcess4"/>
    <dgm:cxn modelId="{1868963F-5B33-4FD0-AB22-E00A2913C0CB}" srcId="{6F3B0F8A-0804-4609-810F-D647912F240C}" destId="{6AB2FAFD-1522-4F66-B26A-335A4BE11AD5}" srcOrd="0" destOrd="0" parTransId="{6317FE6D-0BA6-4D5A-B9BA-AB4C2C0E8B33}" sibTransId="{93833161-E976-4BE7-9E1A-A05973673E2E}"/>
    <dgm:cxn modelId="{EB531553-BBF2-4719-96ED-91FED97726A7}" type="presOf" srcId="{6C83642B-A4CA-4823-BFC8-95E7A79E2D26}" destId="{22EEE89E-9BB1-4904-AD74-823BE079B592}" srcOrd="1" destOrd="0" presId="urn:microsoft.com/office/officeart/2005/8/layout/hProcess4"/>
    <dgm:cxn modelId="{E5ADF053-6A3B-482B-98E5-7589B56F3392}" srcId="{07E77CB7-6C5B-4CA6-A9BD-CF8D427D0D8A}" destId="{6C83642B-A4CA-4823-BFC8-95E7A79E2D26}" srcOrd="0" destOrd="0" parTransId="{3EAC130A-F028-4F1F-94E8-3F88FA79B1A1}" sibTransId="{D8A224A3-A573-44AE-8701-A9E48DF941E2}"/>
    <dgm:cxn modelId="{85CC3577-D661-4E0D-9AD5-694BC52B8D6E}" type="presOf" srcId="{6C83642B-A4CA-4823-BFC8-95E7A79E2D26}" destId="{F0EF2F5A-D44E-474A-A14B-1B3EC74F79D6}" srcOrd="0" destOrd="0" presId="urn:microsoft.com/office/officeart/2005/8/layout/hProcess4"/>
    <dgm:cxn modelId="{4BE8087E-BC82-4D06-8AA3-125ACA035F5E}" srcId="{6F3B0F8A-0804-4609-810F-D647912F240C}" destId="{665B2874-6BCB-4ABE-AA2E-4467D7D55543}" srcOrd="2" destOrd="0" parTransId="{217891A8-B110-4EDD-9E6B-362C0D91DF85}" sibTransId="{1C63042F-0E7F-49E1-B3F1-D974FFD74202}"/>
    <dgm:cxn modelId="{0B787C83-E4CC-4455-A4C9-56AED9B2CBDB}" srcId="{6AB2FAFD-1522-4F66-B26A-335A4BE11AD5}" destId="{5EA35358-7C5E-4CA1-9F4F-787CC44E1884}" srcOrd="1" destOrd="0" parTransId="{68CAC9D6-D851-4F38-AE0E-82936C59567F}" sibTransId="{E92DF7B4-A618-4F72-9511-3F22A3EF3B2B}"/>
    <dgm:cxn modelId="{5D998B85-0B40-4173-B06F-424C4671BB1B}" type="presOf" srcId="{5223F907-990D-4CF9-A5A5-F48D7CDD6D31}" destId="{5E99C293-62F7-4091-8495-7549B5A3BD83}" srcOrd="1" destOrd="0" presId="urn:microsoft.com/office/officeart/2005/8/layout/hProcess4"/>
    <dgm:cxn modelId="{090FCF90-90D2-4CD1-ADA5-001F49C47ECD}" type="presOf" srcId="{93833161-E976-4BE7-9E1A-A05973673E2E}" destId="{6B126BD9-4581-4027-9DF9-CEA1F791C2C2}" srcOrd="0" destOrd="0" presId="urn:microsoft.com/office/officeart/2005/8/layout/hProcess4"/>
    <dgm:cxn modelId="{577E89AA-6875-4987-94C5-D9DF0E7F09CD}" type="presOf" srcId="{07E77CB7-6C5B-4CA6-A9BD-CF8D427D0D8A}" destId="{F15B522E-FCCC-4F1F-9F44-AC080768B614}" srcOrd="0" destOrd="0" presId="urn:microsoft.com/office/officeart/2005/8/layout/hProcess4"/>
    <dgm:cxn modelId="{A99392C0-7581-4D81-B43B-E24905D8F925}" type="presOf" srcId="{5223F907-990D-4CF9-A5A5-F48D7CDD6D31}" destId="{3605BE39-9255-451E-9916-6BB30F1ECA7D}" srcOrd="0" destOrd="0" presId="urn:microsoft.com/office/officeart/2005/8/layout/hProcess4"/>
    <dgm:cxn modelId="{F31C24C7-1344-4402-9202-027D6A7E5001}" type="presOf" srcId="{6F3B0F8A-0804-4609-810F-D647912F240C}" destId="{CC5BBE0A-188E-4967-8C78-CCFB43BB3B2D}" srcOrd="0" destOrd="0" presId="urn:microsoft.com/office/officeart/2005/8/layout/hProcess4"/>
    <dgm:cxn modelId="{32E93CDD-7205-4024-937B-450DD4ADFC24}" type="presOf" srcId="{5EA35358-7C5E-4CA1-9F4F-787CC44E1884}" destId="{CE93F1FA-0148-4330-8C97-0EE18E1D2D91}" srcOrd="0" destOrd="1" presId="urn:microsoft.com/office/officeart/2005/8/layout/hProcess4"/>
    <dgm:cxn modelId="{F97076DE-F8E9-4018-AA0E-E2A104ACB1E1}" type="presOf" srcId="{665B2874-6BCB-4ABE-AA2E-4467D7D55543}" destId="{6552FE91-4EE4-4A06-9423-509736AA5D47}" srcOrd="0" destOrd="0" presId="urn:microsoft.com/office/officeart/2005/8/layout/hProcess4"/>
    <dgm:cxn modelId="{45AE04E6-2631-4F93-A87D-76575EFC362C}" type="presOf" srcId="{494C9B27-C80B-425D-A89D-05487552818A}" destId="{5CA4B65A-FE00-4491-931D-1D5296321398}" srcOrd="1" destOrd="0" presId="urn:microsoft.com/office/officeart/2005/8/layout/hProcess4"/>
    <dgm:cxn modelId="{4B1820EA-DB0E-4626-8E3F-446CE688196D}" srcId="{6AB2FAFD-1522-4F66-B26A-335A4BE11AD5}" destId="{494C9B27-C80B-425D-A89D-05487552818A}" srcOrd="0" destOrd="0" parTransId="{92807627-C7ED-4048-8F15-D0F04061331B}" sibTransId="{9D8D9758-2DAF-41BA-A94D-29C2AA711470}"/>
    <dgm:cxn modelId="{D53B39F2-E68D-4940-A1EC-30EA8706EAED}" srcId="{665B2874-6BCB-4ABE-AA2E-4467D7D55543}" destId="{5223F907-990D-4CF9-A5A5-F48D7CDD6D31}" srcOrd="0" destOrd="0" parTransId="{53DCAAE8-30F7-4B79-8ED3-6D1C365CBF75}" sibTransId="{6755B4FE-3D35-468D-B4F1-DFB0C06BB113}"/>
    <dgm:cxn modelId="{C027ED6A-4889-4D91-A8EF-953E7CADBA13}" type="presParOf" srcId="{CC5BBE0A-188E-4967-8C78-CCFB43BB3B2D}" destId="{AD108F11-4E1D-4C01-BF5E-FCF285D9E8BD}" srcOrd="0" destOrd="0" presId="urn:microsoft.com/office/officeart/2005/8/layout/hProcess4"/>
    <dgm:cxn modelId="{3B7663D7-8EC0-427D-9082-D9425057228A}" type="presParOf" srcId="{CC5BBE0A-188E-4967-8C78-CCFB43BB3B2D}" destId="{441E7FD8-9644-48B8-9CD3-2C53351A8FB5}" srcOrd="1" destOrd="0" presId="urn:microsoft.com/office/officeart/2005/8/layout/hProcess4"/>
    <dgm:cxn modelId="{A8EE950D-B6BC-4823-BB22-5082D26F9F03}" type="presParOf" srcId="{CC5BBE0A-188E-4967-8C78-CCFB43BB3B2D}" destId="{01E17543-0BE0-4582-8ECF-CC506F5EA188}" srcOrd="2" destOrd="0" presId="urn:microsoft.com/office/officeart/2005/8/layout/hProcess4"/>
    <dgm:cxn modelId="{3C0429DA-21AD-4F08-9C7D-A67A5794ED6D}" type="presParOf" srcId="{01E17543-0BE0-4582-8ECF-CC506F5EA188}" destId="{D656DF08-3372-4507-85FB-A373B06A5663}" srcOrd="0" destOrd="0" presId="urn:microsoft.com/office/officeart/2005/8/layout/hProcess4"/>
    <dgm:cxn modelId="{25115ED9-5899-4B71-9C64-A128F1B00873}" type="presParOf" srcId="{D656DF08-3372-4507-85FB-A373B06A5663}" destId="{11510BE3-BF7D-49EE-B8DE-121AB6C93D54}" srcOrd="0" destOrd="0" presId="urn:microsoft.com/office/officeart/2005/8/layout/hProcess4"/>
    <dgm:cxn modelId="{DE149F4F-913F-48B4-B8F2-4CEF2BEE87B4}" type="presParOf" srcId="{D656DF08-3372-4507-85FB-A373B06A5663}" destId="{CE93F1FA-0148-4330-8C97-0EE18E1D2D91}" srcOrd="1" destOrd="0" presId="urn:microsoft.com/office/officeart/2005/8/layout/hProcess4"/>
    <dgm:cxn modelId="{910FD70F-9E5E-476D-8D66-7A578BF2FA58}" type="presParOf" srcId="{D656DF08-3372-4507-85FB-A373B06A5663}" destId="{5CA4B65A-FE00-4491-931D-1D5296321398}" srcOrd="2" destOrd="0" presId="urn:microsoft.com/office/officeart/2005/8/layout/hProcess4"/>
    <dgm:cxn modelId="{1E8EFACA-5998-4FCA-BFD4-63BD265E6D3E}" type="presParOf" srcId="{D656DF08-3372-4507-85FB-A373B06A5663}" destId="{860B3A34-2538-4890-A7AD-380D8D3424BC}" srcOrd="3" destOrd="0" presId="urn:microsoft.com/office/officeart/2005/8/layout/hProcess4"/>
    <dgm:cxn modelId="{9238470E-5154-4E9E-A05E-28C3D7B1D616}" type="presParOf" srcId="{D656DF08-3372-4507-85FB-A373B06A5663}" destId="{C727FD75-FA17-4EE5-B4A7-84DC1B4CA6D9}" srcOrd="4" destOrd="0" presId="urn:microsoft.com/office/officeart/2005/8/layout/hProcess4"/>
    <dgm:cxn modelId="{1C367228-D567-4A90-B37E-0F39E5F2339A}" type="presParOf" srcId="{01E17543-0BE0-4582-8ECF-CC506F5EA188}" destId="{6B126BD9-4581-4027-9DF9-CEA1F791C2C2}" srcOrd="1" destOrd="0" presId="urn:microsoft.com/office/officeart/2005/8/layout/hProcess4"/>
    <dgm:cxn modelId="{455200C5-27CE-461D-BDB4-6B492FD71305}" type="presParOf" srcId="{01E17543-0BE0-4582-8ECF-CC506F5EA188}" destId="{5535189C-B290-45B4-8FAD-60AB62C07537}" srcOrd="2" destOrd="0" presId="urn:microsoft.com/office/officeart/2005/8/layout/hProcess4"/>
    <dgm:cxn modelId="{9AF8D074-2CDE-4C3A-AFD3-62AC3D89662D}" type="presParOf" srcId="{5535189C-B290-45B4-8FAD-60AB62C07537}" destId="{B270BA8B-8AC8-48DD-BEAB-AB44A6CC22FE}" srcOrd="0" destOrd="0" presId="urn:microsoft.com/office/officeart/2005/8/layout/hProcess4"/>
    <dgm:cxn modelId="{DB517AC5-F50C-413A-BB3E-36186302F02E}" type="presParOf" srcId="{5535189C-B290-45B4-8FAD-60AB62C07537}" destId="{F0EF2F5A-D44E-474A-A14B-1B3EC74F79D6}" srcOrd="1" destOrd="0" presId="urn:microsoft.com/office/officeart/2005/8/layout/hProcess4"/>
    <dgm:cxn modelId="{83C291E3-0F93-49C1-B0F4-DBE196C16282}" type="presParOf" srcId="{5535189C-B290-45B4-8FAD-60AB62C07537}" destId="{22EEE89E-9BB1-4904-AD74-823BE079B592}" srcOrd="2" destOrd="0" presId="urn:microsoft.com/office/officeart/2005/8/layout/hProcess4"/>
    <dgm:cxn modelId="{783582B0-4DE4-4FB7-8D42-CC81EE16F729}" type="presParOf" srcId="{5535189C-B290-45B4-8FAD-60AB62C07537}" destId="{F15B522E-FCCC-4F1F-9F44-AC080768B614}" srcOrd="3" destOrd="0" presId="urn:microsoft.com/office/officeart/2005/8/layout/hProcess4"/>
    <dgm:cxn modelId="{EE10A38F-C82E-4D70-8F58-E6F79E328A83}" type="presParOf" srcId="{5535189C-B290-45B4-8FAD-60AB62C07537}" destId="{7014D2D0-A58E-413A-B7CD-1A1840EF0F6E}" srcOrd="4" destOrd="0" presId="urn:microsoft.com/office/officeart/2005/8/layout/hProcess4"/>
    <dgm:cxn modelId="{2D31CE29-08D5-4F84-B00F-1867C5C98899}" type="presParOf" srcId="{01E17543-0BE0-4582-8ECF-CC506F5EA188}" destId="{E8D5897A-EE95-4A21-89ED-02B389761887}" srcOrd="3" destOrd="0" presId="urn:microsoft.com/office/officeart/2005/8/layout/hProcess4"/>
    <dgm:cxn modelId="{AFEBCC97-9C82-4292-AA84-C2ADE10CEBDA}" type="presParOf" srcId="{01E17543-0BE0-4582-8ECF-CC506F5EA188}" destId="{478DDD91-A372-47B8-A0EA-0714DEE09EB0}" srcOrd="4" destOrd="0" presId="urn:microsoft.com/office/officeart/2005/8/layout/hProcess4"/>
    <dgm:cxn modelId="{33BBBE74-3BF1-4205-8906-D862BA2FE12B}" type="presParOf" srcId="{478DDD91-A372-47B8-A0EA-0714DEE09EB0}" destId="{4FB73451-E7CC-4EDE-8B02-5C22B8CCA008}" srcOrd="0" destOrd="0" presId="urn:microsoft.com/office/officeart/2005/8/layout/hProcess4"/>
    <dgm:cxn modelId="{B39B584E-A862-4497-AB0F-AB6DD245E570}" type="presParOf" srcId="{478DDD91-A372-47B8-A0EA-0714DEE09EB0}" destId="{3605BE39-9255-451E-9916-6BB30F1ECA7D}" srcOrd="1" destOrd="0" presId="urn:microsoft.com/office/officeart/2005/8/layout/hProcess4"/>
    <dgm:cxn modelId="{40D1C6AD-B9CF-4721-831B-12AF036A7E8B}" type="presParOf" srcId="{478DDD91-A372-47B8-A0EA-0714DEE09EB0}" destId="{5E99C293-62F7-4091-8495-7549B5A3BD83}" srcOrd="2" destOrd="0" presId="urn:microsoft.com/office/officeart/2005/8/layout/hProcess4"/>
    <dgm:cxn modelId="{AA2D0E3D-5638-4558-80DA-1E56944A822F}" type="presParOf" srcId="{478DDD91-A372-47B8-A0EA-0714DEE09EB0}" destId="{6552FE91-4EE4-4A06-9423-509736AA5D47}" srcOrd="3" destOrd="0" presId="urn:microsoft.com/office/officeart/2005/8/layout/hProcess4"/>
    <dgm:cxn modelId="{851DC2A5-1468-4F4E-99C7-89CEE6990ADC}" type="presParOf" srcId="{478DDD91-A372-47B8-A0EA-0714DEE09EB0}" destId="{F1659E94-E7B2-4435-8618-13C6918CAA14}"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F3B0F8A-0804-4609-810F-D647912F240C}" type="doc">
      <dgm:prSet loTypeId="urn:microsoft.com/office/officeart/2005/8/layout/hProcess4" loCatId="process" qsTypeId="urn:microsoft.com/office/officeart/2005/8/quickstyle/simple5" qsCatId="simple" csTypeId="urn:microsoft.com/office/officeart/2005/8/colors/colorful4" csCatId="colorful" phldr="1"/>
      <dgm:spPr/>
      <dgm:t>
        <a:bodyPr/>
        <a:lstStyle/>
        <a:p>
          <a:endParaRPr lang="es-EC"/>
        </a:p>
      </dgm:t>
    </dgm:pt>
    <dgm:pt modelId="{6AB2FAFD-1522-4F66-B26A-335A4BE11AD5}">
      <dgm:prSet phldrT="[Texto]"/>
      <dgm:spPr/>
      <dgm:t>
        <a:bodyPr/>
        <a:lstStyle/>
        <a:p>
          <a:r>
            <a:rPr lang="es-EC" dirty="0"/>
            <a:t>Semánticos </a:t>
          </a:r>
        </a:p>
      </dgm:t>
    </dgm:pt>
    <dgm:pt modelId="{6317FE6D-0BA6-4D5A-B9BA-AB4C2C0E8B33}" type="parTrans" cxnId="{1868963F-5B33-4FD0-AB22-E00A2913C0CB}">
      <dgm:prSet/>
      <dgm:spPr/>
      <dgm:t>
        <a:bodyPr/>
        <a:lstStyle/>
        <a:p>
          <a:endParaRPr lang="es-EC"/>
        </a:p>
      </dgm:t>
    </dgm:pt>
    <dgm:pt modelId="{93833161-E976-4BE7-9E1A-A05973673E2E}" type="sibTrans" cxnId="{1868963F-5B33-4FD0-AB22-E00A2913C0CB}">
      <dgm:prSet/>
      <dgm:spPr/>
      <dgm:t>
        <a:bodyPr/>
        <a:lstStyle/>
        <a:p>
          <a:endParaRPr lang="es-EC"/>
        </a:p>
      </dgm:t>
    </dgm:pt>
    <dgm:pt modelId="{494C9B27-C80B-425D-A89D-05487552818A}">
      <dgm:prSet phldrT="[Texto]" custT="1"/>
      <dgm:spPr/>
      <dgm:t>
        <a:bodyPr/>
        <a:lstStyle/>
        <a:p>
          <a:r>
            <a:rPr lang="es-EC" sz="1600" dirty="0"/>
            <a:t>Acceder al significado de las oraciones.</a:t>
          </a:r>
        </a:p>
      </dgm:t>
    </dgm:pt>
    <dgm:pt modelId="{92807627-C7ED-4048-8F15-D0F04061331B}" type="parTrans" cxnId="{4B1820EA-DB0E-4626-8E3F-446CE688196D}">
      <dgm:prSet/>
      <dgm:spPr/>
      <dgm:t>
        <a:bodyPr/>
        <a:lstStyle/>
        <a:p>
          <a:endParaRPr lang="es-EC"/>
        </a:p>
      </dgm:t>
    </dgm:pt>
    <dgm:pt modelId="{9D8D9758-2DAF-41BA-A94D-29C2AA711470}" type="sibTrans" cxnId="{4B1820EA-DB0E-4626-8E3F-446CE688196D}">
      <dgm:prSet/>
      <dgm:spPr/>
      <dgm:t>
        <a:bodyPr/>
        <a:lstStyle/>
        <a:p>
          <a:endParaRPr lang="es-EC"/>
        </a:p>
      </dgm:t>
    </dgm:pt>
    <dgm:pt modelId="{07E77CB7-6C5B-4CA6-A9BD-CF8D427D0D8A}">
      <dgm:prSet phldrT="[Texto]"/>
      <dgm:spPr/>
      <dgm:t>
        <a:bodyPr/>
        <a:lstStyle/>
        <a:p>
          <a:r>
            <a:rPr lang="es-EC" dirty="0"/>
            <a:t> </a:t>
          </a:r>
        </a:p>
      </dgm:t>
    </dgm:pt>
    <dgm:pt modelId="{28B122AF-BC98-4486-94AF-8C8E9343C165}" type="parTrans" cxnId="{BDD0661D-3E34-4941-80CD-61B70835A886}">
      <dgm:prSet/>
      <dgm:spPr/>
      <dgm:t>
        <a:bodyPr/>
        <a:lstStyle/>
        <a:p>
          <a:endParaRPr lang="es-EC"/>
        </a:p>
      </dgm:t>
    </dgm:pt>
    <dgm:pt modelId="{FF3701AE-74D5-477B-9959-6C41E25D2F04}" type="sibTrans" cxnId="{BDD0661D-3E34-4941-80CD-61B70835A886}">
      <dgm:prSet/>
      <dgm:spPr/>
      <dgm:t>
        <a:bodyPr/>
        <a:lstStyle/>
        <a:p>
          <a:endParaRPr lang="es-EC"/>
        </a:p>
      </dgm:t>
    </dgm:pt>
    <dgm:pt modelId="{6C83642B-A4CA-4823-BFC8-95E7A79E2D26}">
      <dgm:prSet phldrT="[Texto]" custT="1"/>
      <dgm:spPr/>
      <dgm:t>
        <a:bodyPr/>
        <a:lstStyle/>
        <a:p>
          <a:r>
            <a:rPr lang="es-EC" sz="1600" dirty="0">
              <a:solidFill>
                <a:srgbClr val="7030A0"/>
              </a:solidFill>
            </a:rPr>
            <a:t>Motivación para leer </a:t>
          </a:r>
        </a:p>
      </dgm:t>
    </dgm:pt>
    <dgm:pt modelId="{3EAC130A-F028-4F1F-94E8-3F88FA79B1A1}" type="parTrans" cxnId="{E5ADF053-6A3B-482B-98E5-7589B56F3392}">
      <dgm:prSet/>
      <dgm:spPr/>
      <dgm:t>
        <a:bodyPr/>
        <a:lstStyle/>
        <a:p>
          <a:endParaRPr lang="es-EC"/>
        </a:p>
      </dgm:t>
    </dgm:pt>
    <dgm:pt modelId="{D8A224A3-A573-44AE-8701-A9E48DF941E2}" type="sibTrans" cxnId="{E5ADF053-6A3B-482B-98E5-7589B56F3392}">
      <dgm:prSet/>
      <dgm:spPr/>
      <dgm:t>
        <a:bodyPr/>
        <a:lstStyle/>
        <a:p>
          <a:endParaRPr lang="es-EC"/>
        </a:p>
      </dgm:t>
    </dgm:pt>
    <dgm:pt modelId="{665B2874-6BCB-4ABE-AA2E-4467D7D55543}">
      <dgm:prSet phldrT="[Texto]"/>
      <dgm:spPr/>
      <dgm:t>
        <a:bodyPr/>
        <a:lstStyle/>
        <a:p>
          <a:r>
            <a:rPr lang="es-EC" dirty="0"/>
            <a:t> </a:t>
          </a:r>
        </a:p>
      </dgm:t>
    </dgm:pt>
    <dgm:pt modelId="{217891A8-B110-4EDD-9E6B-362C0D91DF85}" type="parTrans" cxnId="{4BE8087E-BC82-4D06-8AA3-125ACA035F5E}">
      <dgm:prSet/>
      <dgm:spPr/>
      <dgm:t>
        <a:bodyPr/>
        <a:lstStyle/>
        <a:p>
          <a:endParaRPr lang="es-EC"/>
        </a:p>
      </dgm:t>
    </dgm:pt>
    <dgm:pt modelId="{1C63042F-0E7F-49E1-B3F1-D974FFD74202}" type="sibTrans" cxnId="{4BE8087E-BC82-4D06-8AA3-125ACA035F5E}">
      <dgm:prSet/>
      <dgm:spPr/>
      <dgm:t>
        <a:bodyPr/>
        <a:lstStyle/>
        <a:p>
          <a:endParaRPr lang="es-EC"/>
        </a:p>
      </dgm:t>
    </dgm:pt>
    <dgm:pt modelId="{5223F907-990D-4CF9-A5A5-F48D7CDD6D31}">
      <dgm:prSet phldrT="[Texto]" custT="1"/>
      <dgm:spPr/>
      <dgm:t>
        <a:bodyPr/>
        <a:lstStyle/>
        <a:p>
          <a:r>
            <a:rPr lang="es-EC" sz="1600" dirty="0">
              <a:solidFill>
                <a:srgbClr val="7030A0"/>
              </a:solidFill>
            </a:rPr>
            <a:t>Estados de ánimo producidos por la lectura </a:t>
          </a:r>
        </a:p>
      </dgm:t>
    </dgm:pt>
    <dgm:pt modelId="{53DCAAE8-30F7-4B79-8ED3-6D1C365CBF75}" type="parTrans" cxnId="{D53B39F2-E68D-4940-A1EC-30EA8706EAED}">
      <dgm:prSet/>
      <dgm:spPr/>
      <dgm:t>
        <a:bodyPr/>
        <a:lstStyle/>
        <a:p>
          <a:endParaRPr lang="es-EC"/>
        </a:p>
      </dgm:t>
    </dgm:pt>
    <dgm:pt modelId="{6755B4FE-3D35-468D-B4F1-DFB0C06BB113}" type="sibTrans" cxnId="{D53B39F2-E68D-4940-A1EC-30EA8706EAED}">
      <dgm:prSet/>
      <dgm:spPr/>
      <dgm:t>
        <a:bodyPr/>
        <a:lstStyle/>
        <a:p>
          <a:endParaRPr lang="es-EC"/>
        </a:p>
      </dgm:t>
    </dgm:pt>
    <dgm:pt modelId="{5EA35358-7C5E-4CA1-9F4F-787CC44E1884}">
      <dgm:prSet phldrT="[Texto]" custT="1"/>
      <dgm:spPr/>
      <dgm:t>
        <a:bodyPr/>
        <a:lstStyle/>
        <a:p>
          <a:r>
            <a:rPr lang="es-EC" sz="1600" dirty="0"/>
            <a:t>Presentar  el significado global del texto.</a:t>
          </a:r>
        </a:p>
      </dgm:t>
    </dgm:pt>
    <dgm:pt modelId="{E92DF7B4-A618-4F72-9511-3F22A3EF3B2B}" type="sibTrans" cxnId="{0B787C83-E4CC-4455-A4C9-56AED9B2CBDB}">
      <dgm:prSet/>
      <dgm:spPr/>
      <dgm:t>
        <a:bodyPr/>
        <a:lstStyle/>
        <a:p>
          <a:endParaRPr lang="es-EC"/>
        </a:p>
      </dgm:t>
    </dgm:pt>
    <dgm:pt modelId="{68CAC9D6-D851-4F38-AE0E-82936C59567F}" type="parTrans" cxnId="{0B787C83-E4CC-4455-A4C9-56AED9B2CBDB}">
      <dgm:prSet/>
      <dgm:spPr/>
      <dgm:t>
        <a:bodyPr/>
        <a:lstStyle/>
        <a:p>
          <a:endParaRPr lang="es-EC"/>
        </a:p>
      </dgm:t>
    </dgm:pt>
    <dgm:pt modelId="{B88C7F76-5B68-4D3F-8EF4-AF422A0CB705}">
      <dgm:prSet phldrT="[Texto]" custT="1"/>
      <dgm:spPr/>
      <dgm:t>
        <a:bodyPr/>
        <a:lstStyle/>
        <a:p>
          <a:endParaRPr lang="es-EC" sz="1600" dirty="0"/>
        </a:p>
      </dgm:t>
    </dgm:pt>
    <dgm:pt modelId="{F98BC6A5-049F-4048-A4DB-458CE7F5D3F0}" type="parTrans" cxnId="{80296F35-7998-4A28-A7E7-A52B4C929FFF}">
      <dgm:prSet/>
      <dgm:spPr/>
      <dgm:t>
        <a:bodyPr/>
        <a:lstStyle/>
        <a:p>
          <a:endParaRPr lang="es-EC"/>
        </a:p>
      </dgm:t>
    </dgm:pt>
    <dgm:pt modelId="{33656B6B-2F01-4C9C-B9DB-748DC9CF292A}" type="sibTrans" cxnId="{80296F35-7998-4A28-A7E7-A52B4C929FFF}">
      <dgm:prSet/>
      <dgm:spPr/>
      <dgm:t>
        <a:bodyPr/>
        <a:lstStyle/>
        <a:p>
          <a:endParaRPr lang="es-EC"/>
        </a:p>
      </dgm:t>
    </dgm:pt>
    <dgm:pt modelId="{DB133266-4A70-4743-B88D-E7A6EF190F8E}">
      <dgm:prSet phldrT="[Texto]" custT="1"/>
      <dgm:spPr/>
      <dgm:t>
        <a:bodyPr/>
        <a:lstStyle/>
        <a:p>
          <a:r>
            <a:rPr lang="es-EC" sz="1600" dirty="0"/>
            <a:t>Relaciones con los conocimientos del lector .</a:t>
          </a:r>
        </a:p>
      </dgm:t>
    </dgm:pt>
    <dgm:pt modelId="{8943B3A5-0643-400A-A3E6-FB85324EE69A}" type="parTrans" cxnId="{E8404DD3-2410-4E17-8301-636CBC022C5A}">
      <dgm:prSet/>
      <dgm:spPr/>
      <dgm:t>
        <a:bodyPr/>
        <a:lstStyle/>
        <a:p>
          <a:endParaRPr lang="es-EC"/>
        </a:p>
      </dgm:t>
    </dgm:pt>
    <dgm:pt modelId="{D34FABC5-D1EA-441B-99A2-E49DDA0882C3}" type="sibTrans" cxnId="{E8404DD3-2410-4E17-8301-636CBC022C5A}">
      <dgm:prSet/>
      <dgm:spPr/>
      <dgm:t>
        <a:bodyPr/>
        <a:lstStyle/>
        <a:p>
          <a:endParaRPr lang="es-EC"/>
        </a:p>
      </dgm:t>
    </dgm:pt>
    <dgm:pt modelId="{CC5BBE0A-188E-4967-8C78-CCFB43BB3B2D}" type="pres">
      <dgm:prSet presAssocID="{6F3B0F8A-0804-4609-810F-D647912F240C}" presName="Name0" presStyleCnt="0">
        <dgm:presLayoutVars>
          <dgm:dir/>
          <dgm:animLvl val="lvl"/>
          <dgm:resizeHandles val="exact"/>
        </dgm:presLayoutVars>
      </dgm:prSet>
      <dgm:spPr/>
    </dgm:pt>
    <dgm:pt modelId="{AD108F11-4E1D-4C01-BF5E-FCF285D9E8BD}" type="pres">
      <dgm:prSet presAssocID="{6F3B0F8A-0804-4609-810F-D647912F240C}" presName="tSp" presStyleCnt="0"/>
      <dgm:spPr/>
    </dgm:pt>
    <dgm:pt modelId="{441E7FD8-9644-48B8-9CD3-2C53351A8FB5}" type="pres">
      <dgm:prSet presAssocID="{6F3B0F8A-0804-4609-810F-D647912F240C}" presName="bSp" presStyleCnt="0"/>
      <dgm:spPr/>
    </dgm:pt>
    <dgm:pt modelId="{01E17543-0BE0-4582-8ECF-CC506F5EA188}" type="pres">
      <dgm:prSet presAssocID="{6F3B0F8A-0804-4609-810F-D647912F240C}" presName="process" presStyleCnt="0"/>
      <dgm:spPr/>
    </dgm:pt>
    <dgm:pt modelId="{D656DF08-3372-4507-85FB-A373B06A5663}" type="pres">
      <dgm:prSet presAssocID="{6AB2FAFD-1522-4F66-B26A-335A4BE11AD5}" presName="composite1" presStyleCnt="0"/>
      <dgm:spPr/>
    </dgm:pt>
    <dgm:pt modelId="{11510BE3-BF7D-49EE-B8DE-121AB6C93D54}" type="pres">
      <dgm:prSet presAssocID="{6AB2FAFD-1522-4F66-B26A-335A4BE11AD5}" presName="dummyNode1" presStyleLbl="node1" presStyleIdx="0" presStyleCnt="3"/>
      <dgm:spPr/>
    </dgm:pt>
    <dgm:pt modelId="{CE93F1FA-0148-4330-8C97-0EE18E1D2D91}" type="pres">
      <dgm:prSet presAssocID="{6AB2FAFD-1522-4F66-B26A-335A4BE11AD5}" presName="childNode1" presStyleLbl="bgAcc1" presStyleIdx="0" presStyleCnt="3" custScaleX="159657" custScaleY="204481" custLinFactNeighborX="-13804" custLinFactNeighborY="-1611">
        <dgm:presLayoutVars>
          <dgm:bulletEnabled val="1"/>
        </dgm:presLayoutVars>
      </dgm:prSet>
      <dgm:spPr/>
    </dgm:pt>
    <dgm:pt modelId="{5CA4B65A-FE00-4491-931D-1D5296321398}" type="pres">
      <dgm:prSet presAssocID="{6AB2FAFD-1522-4F66-B26A-335A4BE11AD5}" presName="childNode1tx" presStyleLbl="bgAcc1" presStyleIdx="0" presStyleCnt="3">
        <dgm:presLayoutVars>
          <dgm:bulletEnabled val="1"/>
        </dgm:presLayoutVars>
      </dgm:prSet>
      <dgm:spPr/>
    </dgm:pt>
    <dgm:pt modelId="{860B3A34-2538-4890-A7AD-380D8D3424BC}" type="pres">
      <dgm:prSet presAssocID="{6AB2FAFD-1522-4F66-B26A-335A4BE11AD5}" presName="parentNode1" presStyleLbl="node1" presStyleIdx="0" presStyleCnt="3" custLinFactNeighborX="29470" custLinFactNeighborY="74338">
        <dgm:presLayoutVars>
          <dgm:chMax val="1"/>
          <dgm:bulletEnabled val="1"/>
        </dgm:presLayoutVars>
      </dgm:prSet>
      <dgm:spPr/>
    </dgm:pt>
    <dgm:pt modelId="{C727FD75-FA17-4EE5-B4A7-84DC1B4CA6D9}" type="pres">
      <dgm:prSet presAssocID="{6AB2FAFD-1522-4F66-B26A-335A4BE11AD5}" presName="connSite1" presStyleCnt="0"/>
      <dgm:spPr/>
    </dgm:pt>
    <dgm:pt modelId="{6B126BD9-4581-4027-9DF9-CEA1F791C2C2}" type="pres">
      <dgm:prSet presAssocID="{93833161-E976-4BE7-9E1A-A05973673E2E}" presName="Name9" presStyleLbl="sibTrans2D1" presStyleIdx="0" presStyleCnt="2"/>
      <dgm:spPr/>
    </dgm:pt>
    <dgm:pt modelId="{5535189C-B290-45B4-8FAD-60AB62C07537}" type="pres">
      <dgm:prSet presAssocID="{07E77CB7-6C5B-4CA6-A9BD-CF8D427D0D8A}" presName="composite2" presStyleCnt="0"/>
      <dgm:spPr/>
    </dgm:pt>
    <dgm:pt modelId="{B270BA8B-8AC8-48DD-BEAB-AB44A6CC22FE}" type="pres">
      <dgm:prSet presAssocID="{07E77CB7-6C5B-4CA6-A9BD-CF8D427D0D8A}" presName="dummyNode2" presStyleLbl="node1" presStyleIdx="0" presStyleCnt="3"/>
      <dgm:spPr/>
    </dgm:pt>
    <dgm:pt modelId="{F0EF2F5A-D44E-474A-A14B-1B3EC74F79D6}" type="pres">
      <dgm:prSet presAssocID="{07E77CB7-6C5B-4CA6-A9BD-CF8D427D0D8A}" presName="childNode2" presStyleLbl="bgAcc1" presStyleIdx="1" presStyleCnt="3" custScaleX="143675" custScaleY="130926" custLinFactNeighborX="1880" custLinFactNeighborY="2624">
        <dgm:presLayoutVars>
          <dgm:bulletEnabled val="1"/>
        </dgm:presLayoutVars>
      </dgm:prSet>
      <dgm:spPr/>
    </dgm:pt>
    <dgm:pt modelId="{22EEE89E-9BB1-4904-AD74-823BE079B592}" type="pres">
      <dgm:prSet presAssocID="{07E77CB7-6C5B-4CA6-A9BD-CF8D427D0D8A}" presName="childNode2tx" presStyleLbl="bgAcc1" presStyleIdx="1" presStyleCnt="3">
        <dgm:presLayoutVars>
          <dgm:bulletEnabled val="1"/>
        </dgm:presLayoutVars>
      </dgm:prSet>
      <dgm:spPr/>
    </dgm:pt>
    <dgm:pt modelId="{F15B522E-FCCC-4F1F-9F44-AC080768B614}" type="pres">
      <dgm:prSet presAssocID="{07E77CB7-6C5B-4CA6-A9BD-CF8D427D0D8A}" presName="parentNode2" presStyleLbl="node1" presStyleIdx="1" presStyleCnt="3" custLinFactNeighborX="6326" custLinFactNeighborY="-25354">
        <dgm:presLayoutVars>
          <dgm:chMax val="0"/>
          <dgm:bulletEnabled val="1"/>
        </dgm:presLayoutVars>
      </dgm:prSet>
      <dgm:spPr/>
    </dgm:pt>
    <dgm:pt modelId="{7014D2D0-A58E-413A-B7CD-1A1840EF0F6E}" type="pres">
      <dgm:prSet presAssocID="{07E77CB7-6C5B-4CA6-A9BD-CF8D427D0D8A}" presName="connSite2" presStyleCnt="0"/>
      <dgm:spPr/>
    </dgm:pt>
    <dgm:pt modelId="{E8D5897A-EE95-4A21-89ED-02B389761887}" type="pres">
      <dgm:prSet presAssocID="{FF3701AE-74D5-477B-9959-6C41E25D2F04}" presName="Name18" presStyleLbl="sibTrans2D1" presStyleIdx="1" presStyleCnt="2"/>
      <dgm:spPr/>
    </dgm:pt>
    <dgm:pt modelId="{478DDD91-A372-47B8-A0EA-0714DEE09EB0}" type="pres">
      <dgm:prSet presAssocID="{665B2874-6BCB-4ABE-AA2E-4467D7D55543}" presName="composite1" presStyleCnt="0"/>
      <dgm:spPr/>
    </dgm:pt>
    <dgm:pt modelId="{4FB73451-E7CC-4EDE-8B02-5C22B8CCA008}" type="pres">
      <dgm:prSet presAssocID="{665B2874-6BCB-4ABE-AA2E-4467D7D55543}" presName="dummyNode1" presStyleLbl="node1" presStyleIdx="1" presStyleCnt="3"/>
      <dgm:spPr/>
    </dgm:pt>
    <dgm:pt modelId="{3605BE39-9255-451E-9916-6BB30F1ECA7D}" type="pres">
      <dgm:prSet presAssocID="{665B2874-6BCB-4ABE-AA2E-4467D7D55543}" presName="childNode1" presStyleLbl="bgAcc1" presStyleIdx="2" presStyleCnt="3" custScaleX="145020" custScaleY="138401">
        <dgm:presLayoutVars>
          <dgm:bulletEnabled val="1"/>
        </dgm:presLayoutVars>
      </dgm:prSet>
      <dgm:spPr/>
    </dgm:pt>
    <dgm:pt modelId="{5E99C293-62F7-4091-8495-7549B5A3BD83}" type="pres">
      <dgm:prSet presAssocID="{665B2874-6BCB-4ABE-AA2E-4467D7D55543}" presName="childNode1tx" presStyleLbl="bgAcc1" presStyleIdx="2" presStyleCnt="3">
        <dgm:presLayoutVars>
          <dgm:bulletEnabled val="1"/>
        </dgm:presLayoutVars>
      </dgm:prSet>
      <dgm:spPr/>
    </dgm:pt>
    <dgm:pt modelId="{6552FE91-4EE4-4A06-9423-509736AA5D47}" type="pres">
      <dgm:prSet presAssocID="{665B2874-6BCB-4ABE-AA2E-4467D7D55543}" presName="parentNode1" presStyleLbl="node1" presStyleIdx="2" presStyleCnt="3" custLinFactNeighborX="14368" custLinFactNeighborY="42783">
        <dgm:presLayoutVars>
          <dgm:chMax val="1"/>
          <dgm:bulletEnabled val="1"/>
        </dgm:presLayoutVars>
      </dgm:prSet>
      <dgm:spPr/>
    </dgm:pt>
    <dgm:pt modelId="{F1659E94-E7B2-4435-8618-13C6918CAA14}" type="pres">
      <dgm:prSet presAssocID="{665B2874-6BCB-4ABE-AA2E-4467D7D55543}" presName="connSite1" presStyleCnt="0"/>
      <dgm:spPr/>
    </dgm:pt>
  </dgm:ptLst>
  <dgm:cxnLst>
    <dgm:cxn modelId="{BDD0661D-3E34-4941-80CD-61B70835A886}" srcId="{6F3B0F8A-0804-4609-810F-D647912F240C}" destId="{07E77CB7-6C5B-4CA6-A9BD-CF8D427D0D8A}" srcOrd="1" destOrd="0" parTransId="{28B122AF-BC98-4486-94AF-8C8E9343C165}" sibTransId="{FF3701AE-74D5-477B-9959-6C41E25D2F04}"/>
    <dgm:cxn modelId="{9447F521-F509-4BC5-A6FE-2F618EB09A22}" type="presOf" srcId="{6C83642B-A4CA-4823-BFC8-95E7A79E2D26}" destId="{F0EF2F5A-D44E-474A-A14B-1B3EC74F79D6}" srcOrd="0" destOrd="0" presId="urn:microsoft.com/office/officeart/2005/8/layout/hProcess4"/>
    <dgm:cxn modelId="{DAE49E33-ED07-48D9-80B3-0F952D710235}" type="presOf" srcId="{6AB2FAFD-1522-4F66-B26A-335A4BE11AD5}" destId="{860B3A34-2538-4890-A7AD-380D8D3424BC}" srcOrd="0" destOrd="0" presId="urn:microsoft.com/office/officeart/2005/8/layout/hProcess4"/>
    <dgm:cxn modelId="{80296F35-7998-4A28-A7E7-A52B4C929FFF}" srcId="{6AB2FAFD-1522-4F66-B26A-335A4BE11AD5}" destId="{B88C7F76-5B68-4D3F-8EF4-AF422A0CB705}" srcOrd="3" destOrd="0" parTransId="{F98BC6A5-049F-4048-A4DB-458CE7F5D3F0}" sibTransId="{33656B6B-2F01-4C9C-B9DB-748DC9CF292A}"/>
    <dgm:cxn modelId="{1868963F-5B33-4FD0-AB22-E00A2913C0CB}" srcId="{6F3B0F8A-0804-4609-810F-D647912F240C}" destId="{6AB2FAFD-1522-4F66-B26A-335A4BE11AD5}" srcOrd="0" destOrd="0" parTransId="{6317FE6D-0BA6-4D5A-B9BA-AB4C2C0E8B33}" sibTransId="{93833161-E976-4BE7-9E1A-A05973673E2E}"/>
    <dgm:cxn modelId="{38793A6E-4EFA-448F-8569-9FEF2C7EFEF3}" type="presOf" srcId="{5EA35358-7C5E-4CA1-9F4F-787CC44E1884}" destId="{CE93F1FA-0148-4330-8C97-0EE18E1D2D91}" srcOrd="0" destOrd="1" presId="urn:microsoft.com/office/officeart/2005/8/layout/hProcess4"/>
    <dgm:cxn modelId="{71A6EE4F-534B-4A9B-BCE5-E11FF27AF603}" type="presOf" srcId="{494C9B27-C80B-425D-A89D-05487552818A}" destId="{CE93F1FA-0148-4330-8C97-0EE18E1D2D91}" srcOrd="0" destOrd="0" presId="urn:microsoft.com/office/officeart/2005/8/layout/hProcess4"/>
    <dgm:cxn modelId="{9D256C71-E67C-4957-B985-01ADE9D10699}" type="presOf" srcId="{93833161-E976-4BE7-9E1A-A05973673E2E}" destId="{6B126BD9-4581-4027-9DF9-CEA1F791C2C2}" srcOrd="0" destOrd="0" presId="urn:microsoft.com/office/officeart/2005/8/layout/hProcess4"/>
    <dgm:cxn modelId="{E5ADF053-6A3B-482B-98E5-7589B56F3392}" srcId="{07E77CB7-6C5B-4CA6-A9BD-CF8D427D0D8A}" destId="{6C83642B-A4CA-4823-BFC8-95E7A79E2D26}" srcOrd="0" destOrd="0" parTransId="{3EAC130A-F028-4F1F-94E8-3F88FA79B1A1}" sibTransId="{D8A224A3-A573-44AE-8701-A9E48DF941E2}"/>
    <dgm:cxn modelId="{0AAAC855-9592-4DA3-93CF-E9DBB5B56317}" type="presOf" srcId="{5EA35358-7C5E-4CA1-9F4F-787CC44E1884}" destId="{5CA4B65A-FE00-4491-931D-1D5296321398}" srcOrd="1" destOrd="1" presId="urn:microsoft.com/office/officeart/2005/8/layout/hProcess4"/>
    <dgm:cxn modelId="{9B397259-9813-438D-A9FE-53C6D892090E}" type="presOf" srcId="{FF3701AE-74D5-477B-9959-6C41E25D2F04}" destId="{E8D5897A-EE95-4A21-89ED-02B389761887}" srcOrd="0" destOrd="0" presId="urn:microsoft.com/office/officeart/2005/8/layout/hProcess4"/>
    <dgm:cxn modelId="{8AC7FF79-0CE4-4436-B2EC-580BEDD5FF21}" type="presOf" srcId="{494C9B27-C80B-425D-A89D-05487552818A}" destId="{5CA4B65A-FE00-4491-931D-1D5296321398}" srcOrd="1" destOrd="0" presId="urn:microsoft.com/office/officeart/2005/8/layout/hProcess4"/>
    <dgm:cxn modelId="{AAA7A07D-0331-411D-B230-BED27491D42C}" type="presOf" srcId="{5223F907-990D-4CF9-A5A5-F48D7CDD6D31}" destId="{3605BE39-9255-451E-9916-6BB30F1ECA7D}" srcOrd="0" destOrd="0" presId="urn:microsoft.com/office/officeart/2005/8/layout/hProcess4"/>
    <dgm:cxn modelId="{4BE8087E-BC82-4D06-8AA3-125ACA035F5E}" srcId="{6F3B0F8A-0804-4609-810F-D647912F240C}" destId="{665B2874-6BCB-4ABE-AA2E-4467D7D55543}" srcOrd="2" destOrd="0" parTransId="{217891A8-B110-4EDD-9E6B-362C0D91DF85}" sibTransId="{1C63042F-0E7F-49E1-B3F1-D974FFD74202}"/>
    <dgm:cxn modelId="{0B787C83-E4CC-4455-A4C9-56AED9B2CBDB}" srcId="{6AB2FAFD-1522-4F66-B26A-335A4BE11AD5}" destId="{5EA35358-7C5E-4CA1-9F4F-787CC44E1884}" srcOrd="1" destOrd="0" parTransId="{68CAC9D6-D851-4F38-AE0E-82936C59567F}" sibTransId="{E92DF7B4-A618-4F72-9511-3F22A3EF3B2B}"/>
    <dgm:cxn modelId="{92292686-A063-4173-AF99-1A899CE28CB4}" type="presOf" srcId="{B88C7F76-5B68-4D3F-8EF4-AF422A0CB705}" destId="{5CA4B65A-FE00-4491-931D-1D5296321398}" srcOrd="1" destOrd="3" presId="urn:microsoft.com/office/officeart/2005/8/layout/hProcess4"/>
    <dgm:cxn modelId="{45A64A8B-9C05-41B0-BC91-052BBE04383A}" type="presOf" srcId="{DB133266-4A70-4743-B88D-E7A6EF190F8E}" destId="{5CA4B65A-FE00-4491-931D-1D5296321398}" srcOrd="1" destOrd="2" presId="urn:microsoft.com/office/officeart/2005/8/layout/hProcess4"/>
    <dgm:cxn modelId="{6A07C1B8-CC70-432F-AEEC-C66A9E11EDE5}" type="presOf" srcId="{6C83642B-A4CA-4823-BFC8-95E7A79E2D26}" destId="{22EEE89E-9BB1-4904-AD74-823BE079B592}" srcOrd="1" destOrd="0" presId="urn:microsoft.com/office/officeart/2005/8/layout/hProcess4"/>
    <dgm:cxn modelId="{825C49B9-2D13-4A21-8E66-7E71BF0093C8}" type="presOf" srcId="{07E77CB7-6C5B-4CA6-A9BD-CF8D427D0D8A}" destId="{F15B522E-FCCC-4F1F-9F44-AC080768B614}" srcOrd="0" destOrd="0" presId="urn:microsoft.com/office/officeart/2005/8/layout/hProcess4"/>
    <dgm:cxn modelId="{9F5A1BC9-D425-417D-A4F3-9E636CD68BF8}" type="presOf" srcId="{6F3B0F8A-0804-4609-810F-D647912F240C}" destId="{CC5BBE0A-188E-4967-8C78-CCFB43BB3B2D}" srcOrd="0" destOrd="0" presId="urn:microsoft.com/office/officeart/2005/8/layout/hProcess4"/>
    <dgm:cxn modelId="{B04282D0-C692-4246-B71E-3D375BA63DF9}" type="presOf" srcId="{DB133266-4A70-4743-B88D-E7A6EF190F8E}" destId="{CE93F1FA-0148-4330-8C97-0EE18E1D2D91}" srcOrd="0" destOrd="2" presId="urn:microsoft.com/office/officeart/2005/8/layout/hProcess4"/>
    <dgm:cxn modelId="{E8404DD3-2410-4E17-8301-636CBC022C5A}" srcId="{6AB2FAFD-1522-4F66-B26A-335A4BE11AD5}" destId="{DB133266-4A70-4743-B88D-E7A6EF190F8E}" srcOrd="2" destOrd="0" parTransId="{8943B3A5-0643-400A-A3E6-FB85324EE69A}" sibTransId="{D34FABC5-D1EA-441B-99A2-E49DDA0882C3}"/>
    <dgm:cxn modelId="{4B1820EA-DB0E-4626-8E3F-446CE688196D}" srcId="{6AB2FAFD-1522-4F66-B26A-335A4BE11AD5}" destId="{494C9B27-C80B-425D-A89D-05487552818A}" srcOrd="0" destOrd="0" parTransId="{92807627-C7ED-4048-8F15-D0F04061331B}" sibTransId="{9D8D9758-2DAF-41BA-A94D-29C2AA711470}"/>
    <dgm:cxn modelId="{D53B39F2-E68D-4940-A1EC-30EA8706EAED}" srcId="{665B2874-6BCB-4ABE-AA2E-4467D7D55543}" destId="{5223F907-990D-4CF9-A5A5-F48D7CDD6D31}" srcOrd="0" destOrd="0" parTransId="{53DCAAE8-30F7-4B79-8ED3-6D1C365CBF75}" sibTransId="{6755B4FE-3D35-468D-B4F1-DFB0C06BB113}"/>
    <dgm:cxn modelId="{5A4887F5-E0A0-4DD8-9FD8-E6D9BACF0776}" type="presOf" srcId="{5223F907-990D-4CF9-A5A5-F48D7CDD6D31}" destId="{5E99C293-62F7-4091-8495-7549B5A3BD83}" srcOrd="1" destOrd="0" presId="urn:microsoft.com/office/officeart/2005/8/layout/hProcess4"/>
    <dgm:cxn modelId="{4394FEF5-CF4E-4156-A334-AA444495ABB3}" type="presOf" srcId="{B88C7F76-5B68-4D3F-8EF4-AF422A0CB705}" destId="{CE93F1FA-0148-4330-8C97-0EE18E1D2D91}" srcOrd="0" destOrd="3" presId="urn:microsoft.com/office/officeart/2005/8/layout/hProcess4"/>
    <dgm:cxn modelId="{CDA91FF9-143D-4BC1-8D61-44155B3EC36B}" type="presOf" srcId="{665B2874-6BCB-4ABE-AA2E-4467D7D55543}" destId="{6552FE91-4EE4-4A06-9423-509736AA5D47}" srcOrd="0" destOrd="0" presId="urn:microsoft.com/office/officeart/2005/8/layout/hProcess4"/>
    <dgm:cxn modelId="{FE9F7E47-EBC0-48F9-B8EB-883601ABB352}" type="presParOf" srcId="{CC5BBE0A-188E-4967-8C78-CCFB43BB3B2D}" destId="{AD108F11-4E1D-4C01-BF5E-FCF285D9E8BD}" srcOrd="0" destOrd="0" presId="urn:microsoft.com/office/officeart/2005/8/layout/hProcess4"/>
    <dgm:cxn modelId="{D56E5EAB-1E67-4E45-8066-2DF5562661E0}" type="presParOf" srcId="{CC5BBE0A-188E-4967-8C78-CCFB43BB3B2D}" destId="{441E7FD8-9644-48B8-9CD3-2C53351A8FB5}" srcOrd="1" destOrd="0" presId="urn:microsoft.com/office/officeart/2005/8/layout/hProcess4"/>
    <dgm:cxn modelId="{2140463A-6997-460A-B271-92CB31210005}" type="presParOf" srcId="{CC5BBE0A-188E-4967-8C78-CCFB43BB3B2D}" destId="{01E17543-0BE0-4582-8ECF-CC506F5EA188}" srcOrd="2" destOrd="0" presId="urn:microsoft.com/office/officeart/2005/8/layout/hProcess4"/>
    <dgm:cxn modelId="{355E7FB3-FA32-4775-8ED0-34FA96C24D05}" type="presParOf" srcId="{01E17543-0BE0-4582-8ECF-CC506F5EA188}" destId="{D656DF08-3372-4507-85FB-A373B06A5663}" srcOrd="0" destOrd="0" presId="urn:microsoft.com/office/officeart/2005/8/layout/hProcess4"/>
    <dgm:cxn modelId="{9A0EB8AB-0DA6-4F30-887F-265FA746C49E}" type="presParOf" srcId="{D656DF08-3372-4507-85FB-A373B06A5663}" destId="{11510BE3-BF7D-49EE-B8DE-121AB6C93D54}" srcOrd="0" destOrd="0" presId="urn:microsoft.com/office/officeart/2005/8/layout/hProcess4"/>
    <dgm:cxn modelId="{03CE8CD0-EBCB-4EF0-9ED2-F7E16516342C}" type="presParOf" srcId="{D656DF08-3372-4507-85FB-A373B06A5663}" destId="{CE93F1FA-0148-4330-8C97-0EE18E1D2D91}" srcOrd="1" destOrd="0" presId="urn:microsoft.com/office/officeart/2005/8/layout/hProcess4"/>
    <dgm:cxn modelId="{49977DFB-6338-4D25-B831-023290D1E36C}" type="presParOf" srcId="{D656DF08-3372-4507-85FB-A373B06A5663}" destId="{5CA4B65A-FE00-4491-931D-1D5296321398}" srcOrd="2" destOrd="0" presId="urn:microsoft.com/office/officeart/2005/8/layout/hProcess4"/>
    <dgm:cxn modelId="{F7EEAEF8-2429-4B56-8B43-F1A9C1370753}" type="presParOf" srcId="{D656DF08-3372-4507-85FB-A373B06A5663}" destId="{860B3A34-2538-4890-A7AD-380D8D3424BC}" srcOrd="3" destOrd="0" presId="urn:microsoft.com/office/officeart/2005/8/layout/hProcess4"/>
    <dgm:cxn modelId="{389CFE97-3D71-43D9-857E-99496CC136C8}" type="presParOf" srcId="{D656DF08-3372-4507-85FB-A373B06A5663}" destId="{C727FD75-FA17-4EE5-B4A7-84DC1B4CA6D9}" srcOrd="4" destOrd="0" presId="urn:microsoft.com/office/officeart/2005/8/layout/hProcess4"/>
    <dgm:cxn modelId="{D5083C40-134F-40CB-BB6D-B59E287E7ABF}" type="presParOf" srcId="{01E17543-0BE0-4582-8ECF-CC506F5EA188}" destId="{6B126BD9-4581-4027-9DF9-CEA1F791C2C2}" srcOrd="1" destOrd="0" presId="urn:microsoft.com/office/officeart/2005/8/layout/hProcess4"/>
    <dgm:cxn modelId="{D859C255-387E-44BA-B932-80557C3363B5}" type="presParOf" srcId="{01E17543-0BE0-4582-8ECF-CC506F5EA188}" destId="{5535189C-B290-45B4-8FAD-60AB62C07537}" srcOrd="2" destOrd="0" presId="urn:microsoft.com/office/officeart/2005/8/layout/hProcess4"/>
    <dgm:cxn modelId="{DC4268FD-476E-46A2-B67F-248CE5CA32C9}" type="presParOf" srcId="{5535189C-B290-45B4-8FAD-60AB62C07537}" destId="{B270BA8B-8AC8-48DD-BEAB-AB44A6CC22FE}" srcOrd="0" destOrd="0" presId="urn:microsoft.com/office/officeart/2005/8/layout/hProcess4"/>
    <dgm:cxn modelId="{34EE2886-1314-48D4-83E9-03BFE33F4EAA}" type="presParOf" srcId="{5535189C-B290-45B4-8FAD-60AB62C07537}" destId="{F0EF2F5A-D44E-474A-A14B-1B3EC74F79D6}" srcOrd="1" destOrd="0" presId="urn:microsoft.com/office/officeart/2005/8/layout/hProcess4"/>
    <dgm:cxn modelId="{57DB87D3-E3F1-4B30-89FA-32E6B25BEAF6}" type="presParOf" srcId="{5535189C-B290-45B4-8FAD-60AB62C07537}" destId="{22EEE89E-9BB1-4904-AD74-823BE079B592}" srcOrd="2" destOrd="0" presId="urn:microsoft.com/office/officeart/2005/8/layout/hProcess4"/>
    <dgm:cxn modelId="{FA9D8F40-E8FC-4B2B-8230-27F689660C65}" type="presParOf" srcId="{5535189C-B290-45B4-8FAD-60AB62C07537}" destId="{F15B522E-FCCC-4F1F-9F44-AC080768B614}" srcOrd="3" destOrd="0" presId="urn:microsoft.com/office/officeart/2005/8/layout/hProcess4"/>
    <dgm:cxn modelId="{7E8785A2-C0D6-4342-815E-9C4E2F8768CC}" type="presParOf" srcId="{5535189C-B290-45B4-8FAD-60AB62C07537}" destId="{7014D2D0-A58E-413A-B7CD-1A1840EF0F6E}" srcOrd="4" destOrd="0" presId="urn:microsoft.com/office/officeart/2005/8/layout/hProcess4"/>
    <dgm:cxn modelId="{3016BDDF-EE7C-4B2D-9A18-81C2EC30FF6A}" type="presParOf" srcId="{01E17543-0BE0-4582-8ECF-CC506F5EA188}" destId="{E8D5897A-EE95-4A21-89ED-02B389761887}" srcOrd="3" destOrd="0" presId="urn:microsoft.com/office/officeart/2005/8/layout/hProcess4"/>
    <dgm:cxn modelId="{ED6C1ED1-88D4-4E1F-865D-178CAFE1DC1A}" type="presParOf" srcId="{01E17543-0BE0-4582-8ECF-CC506F5EA188}" destId="{478DDD91-A372-47B8-A0EA-0714DEE09EB0}" srcOrd="4" destOrd="0" presId="urn:microsoft.com/office/officeart/2005/8/layout/hProcess4"/>
    <dgm:cxn modelId="{F9240FEE-DACA-472A-AC53-C02226192742}" type="presParOf" srcId="{478DDD91-A372-47B8-A0EA-0714DEE09EB0}" destId="{4FB73451-E7CC-4EDE-8B02-5C22B8CCA008}" srcOrd="0" destOrd="0" presId="urn:microsoft.com/office/officeart/2005/8/layout/hProcess4"/>
    <dgm:cxn modelId="{B8B5A13A-F8EE-4138-93DD-BA1D4BD19978}" type="presParOf" srcId="{478DDD91-A372-47B8-A0EA-0714DEE09EB0}" destId="{3605BE39-9255-451E-9916-6BB30F1ECA7D}" srcOrd="1" destOrd="0" presId="urn:microsoft.com/office/officeart/2005/8/layout/hProcess4"/>
    <dgm:cxn modelId="{8420FCAA-FDF7-45DD-A2FF-2372C1547D71}" type="presParOf" srcId="{478DDD91-A372-47B8-A0EA-0714DEE09EB0}" destId="{5E99C293-62F7-4091-8495-7549B5A3BD83}" srcOrd="2" destOrd="0" presId="urn:microsoft.com/office/officeart/2005/8/layout/hProcess4"/>
    <dgm:cxn modelId="{3C0DD6F0-AE2D-47BB-99A0-566DB534A53F}" type="presParOf" srcId="{478DDD91-A372-47B8-A0EA-0714DEE09EB0}" destId="{6552FE91-4EE4-4A06-9423-509736AA5D47}" srcOrd="3" destOrd="0" presId="urn:microsoft.com/office/officeart/2005/8/layout/hProcess4"/>
    <dgm:cxn modelId="{9C5E80A3-1FB3-4A2E-A22F-F428BDDD0C27}" type="presParOf" srcId="{478DDD91-A372-47B8-A0EA-0714DEE09EB0}" destId="{F1659E94-E7B2-4435-8618-13C6918CAA14}" srcOrd="4" destOrd="0" presId="urn:microsoft.com/office/officeart/2005/8/layout/h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378649C-E143-4622-AF56-AF387341C698}"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s-EC"/>
        </a:p>
      </dgm:t>
    </dgm:pt>
    <dgm:pt modelId="{242DD61B-1E7C-4C11-A1D8-10780437A4E8}">
      <dgm:prSet/>
      <dgm:spPr/>
      <dgm:t>
        <a:bodyPr/>
        <a:lstStyle/>
        <a:p>
          <a:pPr rtl="0"/>
          <a:r>
            <a:rPr lang="es-EC" dirty="0"/>
            <a:t> Un proceso básico incluye, reconocimiento de personajes, construcción de inferencias, conexión entre distintas partes del texto.</a:t>
          </a:r>
        </a:p>
        <a:p>
          <a:pPr rtl="0"/>
          <a:r>
            <a:rPr lang="es-EC" dirty="0"/>
            <a:t>Los procesos complejos, la construcción de un modelo mental, la identificación de errores,  control de la propia actividad de comprensión (</a:t>
          </a:r>
          <a:r>
            <a:rPr lang="it-IT" dirty="0"/>
            <a:t>Meneghetti, Carretti y de Beni 2006)</a:t>
          </a:r>
          <a:endParaRPr lang="es-EC" dirty="0"/>
        </a:p>
      </dgm:t>
    </dgm:pt>
    <dgm:pt modelId="{35331BB0-D49C-445E-B9BD-0D0BE2329241}" type="parTrans" cxnId="{CF8483D1-8A60-4050-8898-0D1665D17153}">
      <dgm:prSet/>
      <dgm:spPr/>
      <dgm:t>
        <a:bodyPr/>
        <a:lstStyle/>
        <a:p>
          <a:endParaRPr lang="es-EC"/>
        </a:p>
      </dgm:t>
    </dgm:pt>
    <dgm:pt modelId="{B59335ED-041A-4635-912C-B511619317DC}" type="sibTrans" cxnId="{CF8483D1-8A60-4050-8898-0D1665D17153}">
      <dgm:prSet/>
      <dgm:spPr/>
      <dgm:t>
        <a:bodyPr/>
        <a:lstStyle/>
        <a:p>
          <a:endParaRPr lang="es-EC"/>
        </a:p>
      </dgm:t>
    </dgm:pt>
    <dgm:pt modelId="{FB4D9CBD-9519-4DDF-B38F-3B88A9ADCBA5}" type="pres">
      <dgm:prSet presAssocID="{F378649C-E143-4622-AF56-AF387341C698}" presName="diagram" presStyleCnt="0">
        <dgm:presLayoutVars>
          <dgm:dir/>
          <dgm:resizeHandles val="exact"/>
        </dgm:presLayoutVars>
      </dgm:prSet>
      <dgm:spPr/>
    </dgm:pt>
    <dgm:pt modelId="{7BD153FD-627C-4BED-BE94-3A350C959CBE}" type="pres">
      <dgm:prSet presAssocID="{242DD61B-1E7C-4C11-A1D8-10780437A4E8}" presName="node" presStyleLbl="node1" presStyleIdx="0" presStyleCnt="1" custScaleX="66589" custScaleY="55550" custLinFactNeighborX="1385" custLinFactNeighborY="-9450">
        <dgm:presLayoutVars>
          <dgm:bulletEnabled val="1"/>
        </dgm:presLayoutVars>
      </dgm:prSet>
      <dgm:spPr/>
    </dgm:pt>
  </dgm:ptLst>
  <dgm:cxnLst>
    <dgm:cxn modelId="{35D9492A-5DAA-42B8-9952-5E3D98D3C91E}" type="presOf" srcId="{242DD61B-1E7C-4C11-A1D8-10780437A4E8}" destId="{7BD153FD-627C-4BED-BE94-3A350C959CBE}" srcOrd="0" destOrd="0" presId="urn:microsoft.com/office/officeart/2005/8/layout/default"/>
    <dgm:cxn modelId="{720F3E6D-5E03-433A-A358-59FFAE5EA933}" type="presOf" srcId="{F378649C-E143-4622-AF56-AF387341C698}" destId="{FB4D9CBD-9519-4DDF-B38F-3B88A9ADCBA5}" srcOrd="0" destOrd="0" presId="urn:microsoft.com/office/officeart/2005/8/layout/default"/>
    <dgm:cxn modelId="{CF8483D1-8A60-4050-8898-0D1665D17153}" srcId="{F378649C-E143-4622-AF56-AF387341C698}" destId="{242DD61B-1E7C-4C11-A1D8-10780437A4E8}" srcOrd="0" destOrd="0" parTransId="{35331BB0-D49C-445E-B9BD-0D0BE2329241}" sibTransId="{B59335ED-041A-4635-912C-B511619317DC}"/>
    <dgm:cxn modelId="{3A243EAF-703F-4D9A-AE71-EF257B6936B3}" type="presParOf" srcId="{FB4D9CBD-9519-4DDF-B38F-3B88A9ADCBA5}" destId="{7BD153FD-627C-4BED-BE94-3A350C959CBE}"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0C2F88F-D237-4BB0-923B-87B31B17A873}"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s-EC"/>
        </a:p>
      </dgm:t>
    </dgm:pt>
    <dgm:pt modelId="{27830EBD-B2DB-4BB6-AB3B-11B90287795B}">
      <dgm:prSet custT="1"/>
      <dgm:spPr/>
      <dgm:t>
        <a:bodyPr/>
        <a:lstStyle/>
        <a:p>
          <a:pPr rtl="0"/>
          <a:r>
            <a:rPr lang="es-EC" sz="2400" dirty="0"/>
            <a:t>Algunas concepciones erróneas, de la comprensión que pueden dar lugar a una práctica inadecuada son:</a:t>
          </a:r>
        </a:p>
      </dgm:t>
    </dgm:pt>
    <dgm:pt modelId="{EA6359D3-07E9-4200-BB91-0479FFA7C0B7}" type="parTrans" cxnId="{6CEB4D08-587F-4EB2-8775-9A7FF11513B0}">
      <dgm:prSet/>
      <dgm:spPr/>
      <dgm:t>
        <a:bodyPr/>
        <a:lstStyle/>
        <a:p>
          <a:endParaRPr lang="es-EC"/>
        </a:p>
      </dgm:t>
    </dgm:pt>
    <dgm:pt modelId="{1B2098C1-388B-499A-8E88-5B5816D6A51B}" type="sibTrans" cxnId="{6CEB4D08-587F-4EB2-8775-9A7FF11513B0}">
      <dgm:prSet/>
      <dgm:spPr/>
      <dgm:t>
        <a:bodyPr/>
        <a:lstStyle/>
        <a:p>
          <a:endParaRPr lang="es-EC"/>
        </a:p>
      </dgm:t>
    </dgm:pt>
    <dgm:pt modelId="{BB8B08D6-7A12-4E26-A773-EB6BE6640B6F}">
      <dgm:prSet/>
      <dgm:spPr/>
      <dgm:t>
        <a:bodyPr/>
        <a:lstStyle/>
        <a:p>
          <a:pPr rtl="0"/>
          <a:r>
            <a:rPr lang="es-EC" dirty="0"/>
            <a:t>La comprensión lectora es un fenómeno de </a:t>
          </a:r>
          <a:r>
            <a:rPr lang="es-EC" b="1" dirty="0"/>
            <a:t>todo o nada</a:t>
          </a:r>
          <a:r>
            <a:rPr lang="es-EC" dirty="0"/>
            <a:t>, </a:t>
          </a:r>
          <a:r>
            <a:rPr lang="es-EC" b="1" dirty="0"/>
            <a:t>en lugar de un fenómeno complejo y gradual</a:t>
          </a:r>
          <a:r>
            <a:rPr lang="es-EC" dirty="0"/>
            <a:t>.</a:t>
          </a:r>
        </a:p>
      </dgm:t>
    </dgm:pt>
    <dgm:pt modelId="{A4BD238D-BD88-426B-840F-C0DA1651D200}" type="parTrans" cxnId="{52C513FC-13B8-4B93-B5EF-4AB827709513}">
      <dgm:prSet/>
      <dgm:spPr/>
      <dgm:t>
        <a:bodyPr/>
        <a:lstStyle/>
        <a:p>
          <a:endParaRPr lang="es-EC"/>
        </a:p>
      </dgm:t>
    </dgm:pt>
    <dgm:pt modelId="{D89CDC51-C42D-432B-83C6-5752A2D9E314}" type="sibTrans" cxnId="{52C513FC-13B8-4B93-B5EF-4AB827709513}">
      <dgm:prSet/>
      <dgm:spPr/>
      <dgm:t>
        <a:bodyPr/>
        <a:lstStyle/>
        <a:p>
          <a:endParaRPr lang="es-EC"/>
        </a:p>
      </dgm:t>
    </dgm:pt>
    <dgm:pt modelId="{F00B3183-9F4F-4516-992D-E7E453008BE5}">
      <dgm:prSet/>
      <dgm:spPr/>
      <dgm:t>
        <a:bodyPr/>
        <a:lstStyle/>
        <a:p>
          <a:pPr rtl="0"/>
          <a:r>
            <a:rPr lang="es-EC" dirty="0"/>
            <a:t>La comprensión lectora está desvinculada de la </a:t>
          </a:r>
          <a:r>
            <a:rPr lang="es-EC" b="1" dirty="0"/>
            <a:t>comprensión del lenguaje oral.</a:t>
          </a:r>
          <a:endParaRPr lang="es-EC" dirty="0"/>
        </a:p>
      </dgm:t>
    </dgm:pt>
    <dgm:pt modelId="{039C9B44-6FF2-4D83-9E55-1A90F2B3D9A8}" type="parTrans" cxnId="{0C069B4C-8AF4-4AFD-8712-30BAC2A9E35B}">
      <dgm:prSet/>
      <dgm:spPr/>
      <dgm:t>
        <a:bodyPr/>
        <a:lstStyle/>
        <a:p>
          <a:endParaRPr lang="es-EC"/>
        </a:p>
      </dgm:t>
    </dgm:pt>
    <dgm:pt modelId="{8727C8B3-82A5-4EC4-B787-B8A885DE2F9E}" type="sibTrans" cxnId="{0C069B4C-8AF4-4AFD-8712-30BAC2A9E35B}">
      <dgm:prSet/>
      <dgm:spPr/>
      <dgm:t>
        <a:bodyPr/>
        <a:lstStyle/>
        <a:p>
          <a:endParaRPr lang="es-EC"/>
        </a:p>
      </dgm:t>
    </dgm:pt>
    <dgm:pt modelId="{73EA65CB-5F9C-4628-A294-19EF9BE3C10A}">
      <dgm:prSet/>
      <dgm:spPr/>
      <dgm:t>
        <a:bodyPr/>
        <a:lstStyle/>
        <a:p>
          <a:pPr rtl="0"/>
          <a:r>
            <a:rPr lang="es-EC" dirty="0"/>
            <a:t>Que está desvinculada de los </a:t>
          </a:r>
          <a:r>
            <a:rPr lang="es-EC" b="1" dirty="0"/>
            <a:t>procesos de descodificación o de acceso al léxico.</a:t>
          </a:r>
          <a:endParaRPr lang="es-EC" dirty="0"/>
        </a:p>
      </dgm:t>
    </dgm:pt>
    <dgm:pt modelId="{15BE401D-D263-4680-83F8-826459F3010E}" type="parTrans" cxnId="{06660C14-EA6C-40FA-9F1F-7DAFDA31E6EC}">
      <dgm:prSet/>
      <dgm:spPr/>
      <dgm:t>
        <a:bodyPr/>
        <a:lstStyle/>
        <a:p>
          <a:endParaRPr lang="es-EC"/>
        </a:p>
      </dgm:t>
    </dgm:pt>
    <dgm:pt modelId="{BCB656AF-79AA-4A26-A916-AEC6095970DE}" type="sibTrans" cxnId="{06660C14-EA6C-40FA-9F1F-7DAFDA31E6EC}">
      <dgm:prSet/>
      <dgm:spPr/>
      <dgm:t>
        <a:bodyPr/>
        <a:lstStyle/>
        <a:p>
          <a:endParaRPr lang="es-EC"/>
        </a:p>
      </dgm:t>
    </dgm:pt>
    <dgm:pt modelId="{9BC1610E-C20A-4E86-8C98-E03FBA8CB7D9}">
      <dgm:prSet/>
      <dgm:spPr/>
      <dgm:t>
        <a:bodyPr/>
        <a:lstStyle/>
        <a:p>
          <a:pPr rtl="0"/>
          <a:r>
            <a:rPr lang="es-EC" dirty="0"/>
            <a:t> Que es un fenómeno </a:t>
          </a:r>
          <a:r>
            <a:rPr lang="es-EC" b="1" dirty="0"/>
            <a:t>simple sobre el que se puede intervenir con una técnica de mejora.</a:t>
          </a:r>
          <a:endParaRPr lang="es-EC" dirty="0"/>
        </a:p>
      </dgm:t>
    </dgm:pt>
    <dgm:pt modelId="{08F00359-4ECA-48B4-985B-C9CD3A92AE0F}" type="parTrans" cxnId="{1A5D16E3-DC18-4386-A574-8DF5433B401D}">
      <dgm:prSet/>
      <dgm:spPr/>
      <dgm:t>
        <a:bodyPr/>
        <a:lstStyle/>
        <a:p>
          <a:endParaRPr lang="es-EC"/>
        </a:p>
      </dgm:t>
    </dgm:pt>
    <dgm:pt modelId="{DD81C182-D665-40F9-AA8E-B8A5F5F5FDED}" type="sibTrans" cxnId="{1A5D16E3-DC18-4386-A574-8DF5433B401D}">
      <dgm:prSet/>
      <dgm:spPr/>
      <dgm:t>
        <a:bodyPr/>
        <a:lstStyle/>
        <a:p>
          <a:endParaRPr lang="es-EC"/>
        </a:p>
      </dgm:t>
    </dgm:pt>
    <dgm:pt modelId="{9B0666FB-0880-4288-B9D4-4D44D0631ABA}">
      <dgm:prSet/>
      <dgm:spPr/>
      <dgm:t>
        <a:bodyPr/>
        <a:lstStyle/>
        <a:p>
          <a:pPr rtl="0"/>
          <a:r>
            <a:rPr lang="es-EC" dirty="0"/>
            <a:t>Querer </a:t>
          </a:r>
          <a:r>
            <a:rPr lang="es-EC" b="1" dirty="0"/>
            <a:t>ayuda</a:t>
          </a:r>
          <a:r>
            <a:rPr lang="es-EC" dirty="0"/>
            <a:t>r a un alumno con problemas de comprensión, </a:t>
          </a:r>
          <a:r>
            <a:rPr lang="es-EC" b="1" dirty="0"/>
            <a:t>sin saber </a:t>
          </a:r>
          <a:r>
            <a:rPr lang="es-EC" dirty="0"/>
            <a:t>en qué consiste la comprensión.</a:t>
          </a:r>
        </a:p>
      </dgm:t>
    </dgm:pt>
    <dgm:pt modelId="{D036365D-8BE8-4884-AB26-002276377D85}" type="parTrans" cxnId="{D0DDAE5F-9CF6-4E1A-B131-731AC21AF923}">
      <dgm:prSet/>
      <dgm:spPr/>
    </dgm:pt>
    <dgm:pt modelId="{7E2A5C0B-3CB4-468F-B449-9E9BF52B5A0E}" type="sibTrans" cxnId="{D0DDAE5F-9CF6-4E1A-B131-731AC21AF923}">
      <dgm:prSet/>
      <dgm:spPr/>
    </dgm:pt>
    <dgm:pt modelId="{D44D5943-8A21-446A-AB45-D99DF059DEFD}" type="pres">
      <dgm:prSet presAssocID="{E0C2F88F-D237-4BB0-923B-87B31B17A873}" presName="Name0" presStyleCnt="0">
        <dgm:presLayoutVars>
          <dgm:dir/>
          <dgm:animLvl val="lvl"/>
          <dgm:resizeHandles val="exact"/>
        </dgm:presLayoutVars>
      </dgm:prSet>
      <dgm:spPr/>
    </dgm:pt>
    <dgm:pt modelId="{01C42960-9DA1-447F-A128-568381D0C33E}" type="pres">
      <dgm:prSet presAssocID="{27830EBD-B2DB-4BB6-AB3B-11B90287795B}" presName="linNode" presStyleCnt="0"/>
      <dgm:spPr/>
    </dgm:pt>
    <dgm:pt modelId="{7529846B-7B38-4E16-A0F3-253331FCA95E}" type="pres">
      <dgm:prSet presAssocID="{27830EBD-B2DB-4BB6-AB3B-11B90287795B}" presName="parentText" presStyleLbl="node1" presStyleIdx="0" presStyleCnt="1">
        <dgm:presLayoutVars>
          <dgm:chMax val="1"/>
          <dgm:bulletEnabled val="1"/>
        </dgm:presLayoutVars>
      </dgm:prSet>
      <dgm:spPr/>
    </dgm:pt>
    <dgm:pt modelId="{2205FD78-910F-4EC2-BE96-BA1995289D49}" type="pres">
      <dgm:prSet presAssocID="{27830EBD-B2DB-4BB6-AB3B-11B90287795B}" presName="descendantText" presStyleLbl="alignAccFollowNode1" presStyleIdx="0" presStyleCnt="1" custScaleY="115001" custLinFactNeighborX="126" custLinFactNeighborY="-2380">
        <dgm:presLayoutVars>
          <dgm:bulletEnabled val="1"/>
        </dgm:presLayoutVars>
      </dgm:prSet>
      <dgm:spPr/>
    </dgm:pt>
  </dgm:ptLst>
  <dgm:cxnLst>
    <dgm:cxn modelId="{6CEB4D08-587F-4EB2-8775-9A7FF11513B0}" srcId="{E0C2F88F-D237-4BB0-923B-87B31B17A873}" destId="{27830EBD-B2DB-4BB6-AB3B-11B90287795B}" srcOrd="0" destOrd="0" parTransId="{EA6359D3-07E9-4200-BB91-0479FFA7C0B7}" sibTransId="{1B2098C1-388B-499A-8E88-5B5816D6A51B}"/>
    <dgm:cxn modelId="{B6659008-A0D0-4355-96EA-14DFF8F4B0F7}" type="presOf" srcId="{27830EBD-B2DB-4BB6-AB3B-11B90287795B}" destId="{7529846B-7B38-4E16-A0F3-253331FCA95E}" srcOrd="0" destOrd="0" presId="urn:microsoft.com/office/officeart/2005/8/layout/vList5"/>
    <dgm:cxn modelId="{06660C14-EA6C-40FA-9F1F-7DAFDA31E6EC}" srcId="{27830EBD-B2DB-4BB6-AB3B-11B90287795B}" destId="{73EA65CB-5F9C-4628-A294-19EF9BE3C10A}" srcOrd="2" destOrd="0" parTransId="{15BE401D-D263-4680-83F8-826459F3010E}" sibTransId="{BCB656AF-79AA-4A26-A916-AEC6095970DE}"/>
    <dgm:cxn modelId="{10A5A714-752D-4AE5-9FF5-5ACB41C6C18F}" type="presOf" srcId="{BB8B08D6-7A12-4E26-A773-EB6BE6640B6F}" destId="{2205FD78-910F-4EC2-BE96-BA1995289D49}" srcOrd="0" destOrd="0" presId="urn:microsoft.com/office/officeart/2005/8/layout/vList5"/>
    <dgm:cxn modelId="{8A1ECE17-E24C-4352-AAB0-2E30C6E9BF58}" type="presOf" srcId="{E0C2F88F-D237-4BB0-923B-87B31B17A873}" destId="{D44D5943-8A21-446A-AB45-D99DF059DEFD}" srcOrd="0" destOrd="0" presId="urn:microsoft.com/office/officeart/2005/8/layout/vList5"/>
    <dgm:cxn modelId="{0AAD7E19-60E4-4E3F-876D-96ADD84CB611}" type="presOf" srcId="{9BC1610E-C20A-4E86-8C98-E03FBA8CB7D9}" destId="{2205FD78-910F-4EC2-BE96-BA1995289D49}" srcOrd="0" destOrd="3" presId="urn:microsoft.com/office/officeart/2005/8/layout/vList5"/>
    <dgm:cxn modelId="{D0DDAE5F-9CF6-4E1A-B131-731AC21AF923}" srcId="{27830EBD-B2DB-4BB6-AB3B-11B90287795B}" destId="{9B0666FB-0880-4288-B9D4-4D44D0631ABA}" srcOrd="4" destOrd="0" parTransId="{D036365D-8BE8-4884-AB26-002276377D85}" sibTransId="{7E2A5C0B-3CB4-468F-B449-9E9BF52B5A0E}"/>
    <dgm:cxn modelId="{9C7E446A-6601-4AF3-A0DE-6EEDB35CE466}" type="presOf" srcId="{73EA65CB-5F9C-4628-A294-19EF9BE3C10A}" destId="{2205FD78-910F-4EC2-BE96-BA1995289D49}" srcOrd="0" destOrd="2" presId="urn:microsoft.com/office/officeart/2005/8/layout/vList5"/>
    <dgm:cxn modelId="{0C069B4C-8AF4-4AFD-8712-30BAC2A9E35B}" srcId="{27830EBD-B2DB-4BB6-AB3B-11B90287795B}" destId="{F00B3183-9F4F-4516-992D-E7E453008BE5}" srcOrd="1" destOrd="0" parTransId="{039C9B44-6FF2-4D83-9E55-1A90F2B3D9A8}" sibTransId="{8727C8B3-82A5-4EC4-B787-B8A885DE2F9E}"/>
    <dgm:cxn modelId="{04E1FC7E-6411-4E30-B9E2-FE04BE537B09}" type="presOf" srcId="{9B0666FB-0880-4288-B9D4-4D44D0631ABA}" destId="{2205FD78-910F-4EC2-BE96-BA1995289D49}" srcOrd="0" destOrd="4" presId="urn:microsoft.com/office/officeart/2005/8/layout/vList5"/>
    <dgm:cxn modelId="{292C1397-DC67-4AAA-91CA-7ECBD6DF9ED2}" type="presOf" srcId="{F00B3183-9F4F-4516-992D-E7E453008BE5}" destId="{2205FD78-910F-4EC2-BE96-BA1995289D49}" srcOrd="0" destOrd="1" presId="urn:microsoft.com/office/officeart/2005/8/layout/vList5"/>
    <dgm:cxn modelId="{1A5D16E3-DC18-4386-A574-8DF5433B401D}" srcId="{27830EBD-B2DB-4BB6-AB3B-11B90287795B}" destId="{9BC1610E-C20A-4E86-8C98-E03FBA8CB7D9}" srcOrd="3" destOrd="0" parTransId="{08F00359-4ECA-48B4-985B-C9CD3A92AE0F}" sibTransId="{DD81C182-D665-40F9-AA8E-B8A5F5F5FDED}"/>
    <dgm:cxn modelId="{52C513FC-13B8-4B93-B5EF-4AB827709513}" srcId="{27830EBD-B2DB-4BB6-AB3B-11B90287795B}" destId="{BB8B08D6-7A12-4E26-A773-EB6BE6640B6F}" srcOrd="0" destOrd="0" parTransId="{A4BD238D-BD88-426B-840F-C0DA1651D200}" sibTransId="{D89CDC51-C42D-432B-83C6-5752A2D9E314}"/>
    <dgm:cxn modelId="{C9539AEE-1766-4DE6-8C49-92FE458CE79E}" type="presParOf" srcId="{D44D5943-8A21-446A-AB45-D99DF059DEFD}" destId="{01C42960-9DA1-447F-A128-568381D0C33E}" srcOrd="0" destOrd="0" presId="urn:microsoft.com/office/officeart/2005/8/layout/vList5"/>
    <dgm:cxn modelId="{C7EDD9B5-665F-4C64-AEF9-229B59359808}" type="presParOf" srcId="{01C42960-9DA1-447F-A128-568381D0C33E}" destId="{7529846B-7B38-4E16-A0F3-253331FCA95E}" srcOrd="0" destOrd="0" presId="urn:microsoft.com/office/officeart/2005/8/layout/vList5"/>
    <dgm:cxn modelId="{E083A1A4-0DD7-4ADE-88B9-AA7729BA273F}" type="presParOf" srcId="{01C42960-9DA1-447F-A128-568381D0C33E}" destId="{2205FD78-910F-4EC2-BE96-BA1995289D4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C75B346-D0E1-4D25-84E3-95025752F269}" type="doc">
      <dgm:prSet loTypeId="urn:microsoft.com/office/officeart/2005/8/layout/cycle4" loCatId="cycle" qsTypeId="urn:microsoft.com/office/officeart/2005/8/quickstyle/simple1" qsCatId="simple" csTypeId="urn:microsoft.com/office/officeart/2005/8/colors/accent3_1" csCatId="accent3" phldr="1"/>
      <dgm:spPr/>
      <dgm:t>
        <a:bodyPr/>
        <a:lstStyle/>
        <a:p>
          <a:endParaRPr lang="es-EC"/>
        </a:p>
      </dgm:t>
    </dgm:pt>
    <dgm:pt modelId="{4A4EB6E4-1EFF-4670-830E-1B9DB8393C23}">
      <dgm:prSet phldrT="[Texto]"/>
      <dgm:spPr/>
      <dgm:t>
        <a:bodyPr/>
        <a:lstStyle/>
        <a:p>
          <a:r>
            <a:rPr lang="es-EC" dirty="0"/>
            <a:t>ASIMILADA</a:t>
          </a:r>
        </a:p>
      </dgm:t>
    </dgm:pt>
    <dgm:pt modelId="{B089A143-95B1-4FA2-90BD-A03425986806}" type="parTrans" cxnId="{6899A51A-9BDC-4AA8-BA3E-8B5868E7830F}">
      <dgm:prSet/>
      <dgm:spPr/>
      <dgm:t>
        <a:bodyPr/>
        <a:lstStyle/>
        <a:p>
          <a:endParaRPr lang="es-EC"/>
        </a:p>
      </dgm:t>
    </dgm:pt>
    <dgm:pt modelId="{EB92CA2E-3A9B-44C6-B9AC-5BA58A2427F5}" type="sibTrans" cxnId="{6899A51A-9BDC-4AA8-BA3E-8B5868E7830F}">
      <dgm:prSet/>
      <dgm:spPr/>
      <dgm:t>
        <a:bodyPr/>
        <a:lstStyle/>
        <a:p>
          <a:endParaRPr lang="es-EC"/>
        </a:p>
      </dgm:t>
    </dgm:pt>
    <dgm:pt modelId="{A7937D9C-3AD7-4E7F-BB5D-E6DD473DADEB}">
      <dgm:prSet phldrT="[Texto]" custT="1"/>
      <dgm:spPr/>
      <dgm:t>
        <a:bodyPr/>
        <a:lstStyle/>
        <a:p>
          <a:r>
            <a:rPr lang="es-EC" sz="1600" dirty="0"/>
            <a:t>Lectura superficial, mucho conocimiento del tema, no aprende porque no adquiere nuevo conocimiento.</a:t>
          </a:r>
        </a:p>
      </dgm:t>
    </dgm:pt>
    <dgm:pt modelId="{25B825DD-3EFE-4AB9-84EE-3B56A4F7F14F}" type="parTrans" cxnId="{239757AC-EB51-459B-8990-5685FE0A9749}">
      <dgm:prSet/>
      <dgm:spPr/>
      <dgm:t>
        <a:bodyPr/>
        <a:lstStyle/>
        <a:p>
          <a:endParaRPr lang="es-EC"/>
        </a:p>
      </dgm:t>
    </dgm:pt>
    <dgm:pt modelId="{82E377D3-D0F3-472B-B915-8372707CE9B7}" type="sibTrans" cxnId="{239757AC-EB51-459B-8990-5685FE0A9749}">
      <dgm:prSet/>
      <dgm:spPr/>
      <dgm:t>
        <a:bodyPr/>
        <a:lstStyle/>
        <a:p>
          <a:endParaRPr lang="es-EC"/>
        </a:p>
      </dgm:t>
    </dgm:pt>
    <dgm:pt modelId="{87C7E2B9-1C98-46CC-ADDC-820BD36448FF}">
      <dgm:prSet phldrT="[Texto]"/>
      <dgm:spPr/>
      <dgm:t>
        <a:bodyPr/>
        <a:lstStyle/>
        <a:p>
          <a:r>
            <a:rPr lang="es-EC" dirty="0"/>
            <a:t>INTEGRADA</a:t>
          </a:r>
        </a:p>
      </dgm:t>
    </dgm:pt>
    <dgm:pt modelId="{A2F45A83-DF4D-4643-A80C-301F8B4EEFB7}" type="parTrans" cxnId="{D0428242-707F-4412-A40B-D1F4B9885A89}">
      <dgm:prSet/>
      <dgm:spPr/>
      <dgm:t>
        <a:bodyPr/>
        <a:lstStyle/>
        <a:p>
          <a:endParaRPr lang="es-EC"/>
        </a:p>
      </dgm:t>
    </dgm:pt>
    <dgm:pt modelId="{EE785CC0-2459-43F0-A53F-AB168516FF48}" type="sibTrans" cxnId="{D0428242-707F-4412-A40B-D1F4B9885A89}">
      <dgm:prSet/>
      <dgm:spPr/>
      <dgm:t>
        <a:bodyPr/>
        <a:lstStyle/>
        <a:p>
          <a:endParaRPr lang="es-EC"/>
        </a:p>
      </dgm:t>
    </dgm:pt>
    <dgm:pt modelId="{58DC9BB6-3BE1-4650-AFCD-CC3315D4ED32}">
      <dgm:prSet phldrT="[Texto]"/>
      <dgm:spPr/>
      <dgm:t>
        <a:bodyPr/>
        <a:lstStyle/>
        <a:p>
          <a:endParaRPr lang="es-EC" sz="900" dirty="0"/>
        </a:p>
      </dgm:t>
    </dgm:pt>
    <dgm:pt modelId="{B05CAEE3-9CC1-4269-B762-F928DFB12914}" type="parTrans" cxnId="{CEE6BA61-2043-49E9-9F7A-675C7A278E90}">
      <dgm:prSet/>
      <dgm:spPr/>
      <dgm:t>
        <a:bodyPr/>
        <a:lstStyle/>
        <a:p>
          <a:endParaRPr lang="es-EC"/>
        </a:p>
      </dgm:t>
    </dgm:pt>
    <dgm:pt modelId="{480C814B-6B00-4B3F-BF69-8E390E05D57E}" type="sibTrans" cxnId="{CEE6BA61-2043-49E9-9F7A-675C7A278E90}">
      <dgm:prSet/>
      <dgm:spPr/>
      <dgm:t>
        <a:bodyPr/>
        <a:lstStyle/>
        <a:p>
          <a:endParaRPr lang="es-EC"/>
        </a:p>
      </dgm:t>
    </dgm:pt>
    <dgm:pt modelId="{18AA526E-E427-44AA-A53D-4F30FC442EBD}">
      <dgm:prSet phldrT="[Texto]"/>
      <dgm:spPr/>
      <dgm:t>
        <a:bodyPr/>
        <a:lstStyle/>
        <a:p>
          <a:r>
            <a:rPr lang="es-EC" dirty="0"/>
            <a:t>ENCAPSULADA</a:t>
          </a:r>
        </a:p>
      </dgm:t>
    </dgm:pt>
    <dgm:pt modelId="{DACA1862-92A7-41C6-84DD-B14B348EE4BE}" type="parTrans" cxnId="{C5A37081-A16A-4043-AD98-4863B408A16C}">
      <dgm:prSet/>
      <dgm:spPr/>
      <dgm:t>
        <a:bodyPr/>
        <a:lstStyle/>
        <a:p>
          <a:endParaRPr lang="es-EC"/>
        </a:p>
      </dgm:t>
    </dgm:pt>
    <dgm:pt modelId="{E2E7413D-BBFA-4DF5-8A86-E45D7234E10A}" type="sibTrans" cxnId="{C5A37081-A16A-4043-AD98-4863B408A16C}">
      <dgm:prSet/>
      <dgm:spPr/>
      <dgm:t>
        <a:bodyPr/>
        <a:lstStyle/>
        <a:p>
          <a:endParaRPr lang="es-EC"/>
        </a:p>
      </dgm:t>
    </dgm:pt>
    <dgm:pt modelId="{C064EA44-61A6-4453-90EA-6337FA89E5AF}">
      <dgm:prSet phldrT="[Texto]" custT="1"/>
      <dgm:spPr/>
      <dgm:t>
        <a:bodyPr/>
        <a:lstStyle/>
        <a:p>
          <a:r>
            <a:rPr lang="es-EC" sz="1400" dirty="0"/>
            <a:t>Conocimientos escasos del texto , pero el lector se esfuerza por profundizar  en él. No se combina con los conocimientos del lector.  Se olvida fácil. </a:t>
          </a:r>
        </a:p>
      </dgm:t>
    </dgm:pt>
    <dgm:pt modelId="{A4B99495-2643-483F-8FDF-37DEA304CDB4}" type="parTrans" cxnId="{7ECA5F70-04C6-41A8-AB07-F35405E693E0}">
      <dgm:prSet/>
      <dgm:spPr/>
      <dgm:t>
        <a:bodyPr/>
        <a:lstStyle/>
        <a:p>
          <a:endParaRPr lang="es-EC"/>
        </a:p>
      </dgm:t>
    </dgm:pt>
    <dgm:pt modelId="{CEC22DDE-5B29-40EC-8813-585C78D5C026}" type="sibTrans" cxnId="{7ECA5F70-04C6-41A8-AB07-F35405E693E0}">
      <dgm:prSet/>
      <dgm:spPr/>
      <dgm:t>
        <a:bodyPr/>
        <a:lstStyle/>
        <a:p>
          <a:endParaRPr lang="es-EC"/>
        </a:p>
      </dgm:t>
    </dgm:pt>
    <dgm:pt modelId="{E8953E2C-2FF5-417B-9B06-306C4F120714}">
      <dgm:prSet phldrT="[Texto]"/>
      <dgm:spPr/>
      <dgm:t>
        <a:bodyPr/>
        <a:lstStyle/>
        <a:p>
          <a:r>
            <a:rPr lang="es-EC" dirty="0"/>
            <a:t>FRAGMENTARIA</a:t>
          </a:r>
        </a:p>
      </dgm:t>
    </dgm:pt>
    <dgm:pt modelId="{7B921764-F491-4A00-BC42-A4BAA6407895}" type="parTrans" cxnId="{2748BB63-B754-41D3-9231-A0D4655FAC6E}">
      <dgm:prSet/>
      <dgm:spPr/>
      <dgm:t>
        <a:bodyPr/>
        <a:lstStyle/>
        <a:p>
          <a:endParaRPr lang="es-EC"/>
        </a:p>
      </dgm:t>
    </dgm:pt>
    <dgm:pt modelId="{098CC44E-2CE0-4191-8226-D30464E04243}" type="sibTrans" cxnId="{2748BB63-B754-41D3-9231-A0D4655FAC6E}">
      <dgm:prSet/>
      <dgm:spPr/>
      <dgm:t>
        <a:bodyPr/>
        <a:lstStyle/>
        <a:p>
          <a:endParaRPr lang="es-EC"/>
        </a:p>
      </dgm:t>
    </dgm:pt>
    <dgm:pt modelId="{E44BB391-77BD-47AF-A55C-13D37B786E14}">
      <dgm:prSet phldrT="[Texto]"/>
      <dgm:spPr/>
      <dgm:t>
        <a:bodyPr/>
        <a:lstStyle/>
        <a:p>
          <a:r>
            <a:rPr lang="es-EC" dirty="0"/>
            <a:t>El lector realiza lectura superficial.</a:t>
          </a:r>
        </a:p>
      </dgm:t>
    </dgm:pt>
    <dgm:pt modelId="{90779672-D2D4-4B84-A505-8728B15A849B}" type="parTrans" cxnId="{46038CC5-2854-4268-966B-AACD0D71A508}">
      <dgm:prSet/>
      <dgm:spPr/>
      <dgm:t>
        <a:bodyPr/>
        <a:lstStyle/>
        <a:p>
          <a:endParaRPr lang="es-EC"/>
        </a:p>
      </dgm:t>
    </dgm:pt>
    <dgm:pt modelId="{22821971-8482-493D-883E-549CF4C841DB}" type="sibTrans" cxnId="{46038CC5-2854-4268-966B-AACD0D71A508}">
      <dgm:prSet/>
      <dgm:spPr/>
      <dgm:t>
        <a:bodyPr/>
        <a:lstStyle/>
        <a:p>
          <a:endParaRPr lang="es-EC"/>
        </a:p>
      </dgm:t>
    </dgm:pt>
    <dgm:pt modelId="{360A1656-429B-406A-BBA6-2FCA3242AB7B}">
      <dgm:prSet custT="1"/>
      <dgm:spPr/>
      <dgm:t>
        <a:bodyPr/>
        <a:lstStyle/>
        <a:p>
          <a:r>
            <a:rPr lang="es-EC" sz="1600" dirty="0"/>
            <a:t>Combina los conocimientos del lector con la información del texto. Hay aprendizaje</a:t>
          </a:r>
          <a:r>
            <a:rPr lang="es-EC" sz="900" dirty="0"/>
            <a:t>.</a:t>
          </a:r>
        </a:p>
      </dgm:t>
    </dgm:pt>
    <dgm:pt modelId="{AABB0365-C895-47D7-881F-AE9F196D37FA}" type="parTrans" cxnId="{1B6376E0-6513-48B6-9C6B-C06018F14058}">
      <dgm:prSet/>
      <dgm:spPr/>
      <dgm:t>
        <a:bodyPr/>
        <a:lstStyle/>
        <a:p>
          <a:endParaRPr lang="es-EC"/>
        </a:p>
      </dgm:t>
    </dgm:pt>
    <dgm:pt modelId="{2D20D7B9-E816-43FF-922B-5BD0F815CA10}" type="sibTrans" cxnId="{1B6376E0-6513-48B6-9C6B-C06018F14058}">
      <dgm:prSet/>
      <dgm:spPr/>
      <dgm:t>
        <a:bodyPr/>
        <a:lstStyle/>
        <a:p>
          <a:endParaRPr lang="es-EC"/>
        </a:p>
      </dgm:t>
    </dgm:pt>
    <dgm:pt modelId="{76C4B88C-9719-42D6-BAF3-6BDAACAAB999}">
      <dgm:prSet/>
      <dgm:spPr/>
      <dgm:t>
        <a:bodyPr/>
        <a:lstStyle/>
        <a:p>
          <a:endParaRPr lang="es-EC" sz="900"/>
        </a:p>
      </dgm:t>
    </dgm:pt>
    <dgm:pt modelId="{631D6D41-06A1-4EAA-90D0-DED5FF0BF975}" type="parTrans" cxnId="{BAC0EA92-C3E3-4E9E-97B9-82EF9BEA4843}">
      <dgm:prSet/>
      <dgm:spPr/>
      <dgm:t>
        <a:bodyPr/>
        <a:lstStyle/>
        <a:p>
          <a:endParaRPr lang="es-EC"/>
        </a:p>
      </dgm:t>
    </dgm:pt>
    <dgm:pt modelId="{FC8589E0-0ECF-4523-8BE0-7CBC33F56DDE}" type="sibTrans" cxnId="{BAC0EA92-C3E3-4E9E-97B9-82EF9BEA4843}">
      <dgm:prSet/>
      <dgm:spPr/>
      <dgm:t>
        <a:bodyPr/>
        <a:lstStyle/>
        <a:p>
          <a:endParaRPr lang="es-EC"/>
        </a:p>
      </dgm:t>
    </dgm:pt>
    <dgm:pt modelId="{86F71118-D865-4B03-97EF-BE29F5813E76}">
      <dgm:prSet phldrT="[Texto]" custT="1"/>
      <dgm:spPr/>
      <dgm:t>
        <a:bodyPr/>
        <a:lstStyle/>
        <a:p>
          <a:r>
            <a:rPr lang="es-EC" sz="1400" dirty="0"/>
            <a:t>Memoriza para el examen!!!</a:t>
          </a:r>
        </a:p>
      </dgm:t>
    </dgm:pt>
    <dgm:pt modelId="{FAF8A605-B3F6-44D8-9F67-0A4EF4DCCAFC}" type="parTrans" cxnId="{761C1BD9-C2A8-4C3C-96D8-F98B76C6D7D5}">
      <dgm:prSet/>
      <dgm:spPr/>
      <dgm:t>
        <a:bodyPr/>
        <a:lstStyle/>
        <a:p>
          <a:endParaRPr lang="es-EC"/>
        </a:p>
      </dgm:t>
    </dgm:pt>
    <dgm:pt modelId="{D478399D-2488-41D1-AC31-602859B23258}" type="sibTrans" cxnId="{761C1BD9-C2A8-4C3C-96D8-F98B76C6D7D5}">
      <dgm:prSet/>
      <dgm:spPr/>
      <dgm:t>
        <a:bodyPr/>
        <a:lstStyle/>
        <a:p>
          <a:endParaRPr lang="es-EC"/>
        </a:p>
      </dgm:t>
    </dgm:pt>
    <dgm:pt modelId="{2CE92A77-3BE1-43A4-86E6-0F903422435E}">
      <dgm:prSet phldrT="[Texto]"/>
      <dgm:spPr/>
      <dgm:t>
        <a:bodyPr/>
        <a:lstStyle/>
        <a:p>
          <a:r>
            <a:rPr lang="es-EC" dirty="0"/>
            <a:t>Fragmentos de información con escasa conexión entre ellos.</a:t>
          </a:r>
        </a:p>
      </dgm:t>
    </dgm:pt>
    <dgm:pt modelId="{C6A43E7D-62F8-460E-A3EB-C7066AD57AEB}" type="parTrans" cxnId="{A421DD9C-E86E-41C9-BE38-33C56776F306}">
      <dgm:prSet/>
      <dgm:spPr/>
      <dgm:t>
        <a:bodyPr/>
        <a:lstStyle/>
        <a:p>
          <a:endParaRPr lang="es-EC"/>
        </a:p>
      </dgm:t>
    </dgm:pt>
    <dgm:pt modelId="{4F630CDF-DAF4-4311-9933-242BD8DC94CA}" type="sibTrans" cxnId="{A421DD9C-E86E-41C9-BE38-33C56776F306}">
      <dgm:prSet/>
      <dgm:spPr/>
      <dgm:t>
        <a:bodyPr/>
        <a:lstStyle/>
        <a:p>
          <a:endParaRPr lang="es-EC"/>
        </a:p>
      </dgm:t>
    </dgm:pt>
    <dgm:pt modelId="{7658F31B-99AE-4642-89B0-85417394B7EC}">
      <dgm:prSet phldrT="[Texto]"/>
      <dgm:spPr/>
      <dgm:t>
        <a:bodyPr/>
        <a:lstStyle/>
        <a:p>
          <a:r>
            <a:rPr lang="es-EC" dirty="0"/>
            <a:t>Procesamiento frase a frase.</a:t>
          </a:r>
        </a:p>
      </dgm:t>
    </dgm:pt>
    <dgm:pt modelId="{0A518A71-A67E-4846-91DA-CC54C87B8506}" type="parTrans" cxnId="{CAC7F86A-F929-4421-ADEC-C2F3CE4B4DE6}">
      <dgm:prSet/>
      <dgm:spPr/>
      <dgm:t>
        <a:bodyPr/>
        <a:lstStyle/>
        <a:p>
          <a:endParaRPr lang="es-EC"/>
        </a:p>
      </dgm:t>
    </dgm:pt>
    <dgm:pt modelId="{C3E5B511-8F23-4F75-8CE2-79D1B3747E0D}" type="sibTrans" cxnId="{CAC7F86A-F929-4421-ADEC-C2F3CE4B4DE6}">
      <dgm:prSet/>
      <dgm:spPr/>
      <dgm:t>
        <a:bodyPr/>
        <a:lstStyle/>
        <a:p>
          <a:endParaRPr lang="es-EC"/>
        </a:p>
      </dgm:t>
    </dgm:pt>
    <dgm:pt modelId="{330B8E23-DA3C-4ACB-90C1-BD95977F34F6}" type="pres">
      <dgm:prSet presAssocID="{5C75B346-D0E1-4D25-84E3-95025752F269}" presName="cycleMatrixDiagram" presStyleCnt="0">
        <dgm:presLayoutVars>
          <dgm:chMax val="1"/>
          <dgm:dir/>
          <dgm:animLvl val="lvl"/>
          <dgm:resizeHandles val="exact"/>
        </dgm:presLayoutVars>
      </dgm:prSet>
      <dgm:spPr/>
    </dgm:pt>
    <dgm:pt modelId="{8824075C-0566-4D73-B1EA-F0192E31D560}" type="pres">
      <dgm:prSet presAssocID="{5C75B346-D0E1-4D25-84E3-95025752F269}" presName="children" presStyleCnt="0"/>
      <dgm:spPr/>
    </dgm:pt>
    <dgm:pt modelId="{876D2BB8-391C-4DAD-B58F-8C294E46B9F7}" type="pres">
      <dgm:prSet presAssocID="{5C75B346-D0E1-4D25-84E3-95025752F269}" presName="child1group" presStyleCnt="0"/>
      <dgm:spPr/>
    </dgm:pt>
    <dgm:pt modelId="{9C804945-D1AD-4924-AE72-0FFF60D8919A}" type="pres">
      <dgm:prSet presAssocID="{5C75B346-D0E1-4D25-84E3-95025752F269}" presName="child1" presStyleLbl="bgAcc1" presStyleIdx="0" presStyleCnt="4" custScaleX="130602" custScaleY="101707" custLinFactNeighborX="-34904" custLinFactNeighborY="11066"/>
      <dgm:spPr/>
    </dgm:pt>
    <dgm:pt modelId="{EC410B83-D456-4CC0-BB6D-CDDED8E47DD8}" type="pres">
      <dgm:prSet presAssocID="{5C75B346-D0E1-4D25-84E3-95025752F269}" presName="child1Text" presStyleLbl="bgAcc1" presStyleIdx="0" presStyleCnt="4">
        <dgm:presLayoutVars>
          <dgm:bulletEnabled val="1"/>
        </dgm:presLayoutVars>
      </dgm:prSet>
      <dgm:spPr/>
    </dgm:pt>
    <dgm:pt modelId="{ABDAC053-CF4C-4538-A594-8BBFFBFD6655}" type="pres">
      <dgm:prSet presAssocID="{5C75B346-D0E1-4D25-84E3-95025752F269}" presName="child2group" presStyleCnt="0"/>
      <dgm:spPr/>
    </dgm:pt>
    <dgm:pt modelId="{B6209D03-12D6-4DD2-B05F-60190901D8D9}" type="pres">
      <dgm:prSet presAssocID="{5C75B346-D0E1-4D25-84E3-95025752F269}" presName="child2" presStyleLbl="bgAcc1" presStyleIdx="1" presStyleCnt="4" custScaleX="125190" custScaleY="114137" custLinFactNeighborX="18173" custLinFactNeighborY="2586"/>
      <dgm:spPr/>
    </dgm:pt>
    <dgm:pt modelId="{12E14381-2C28-439C-BC68-46002400F3DC}" type="pres">
      <dgm:prSet presAssocID="{5C75B346-D0E1-4D25-84E3-95025752F269}" presName="child2Text" presStyleLbl="bgAcc1" presStyleIdx="1" presStyleCnt="4">
        <dgm:presLayoutVars>
          <dgm:bulletEnabled val="1"/>
        </dgm:presLayoutVars>
      </dgm:prSet>
      <dgm:spPr/>
    </dgm:pt>
    <dgm:pt modelId="{B2B16A2A-A373-4810-B56B-B0456EB9BB36}" type="pres">
      <dgm:prSet presAssocID="{5C75B346-D0E1-4D25-84E3-95025752F269}" presName="child3group" presStyleCnt="0"/>
      <dgm:spPr/>
    </dgm:pt>
    <dgm:pt modelId="{12FE1F37-CCD3-49A1-8D30-5AC8AE0D9D51}" type="pres">
      <dgm:prSet presAssocID="{5C75B346-D0E1-4D25-84E3-95025752F269}" presName="child3" presStyleLbl="bgAcc1" presStyleIdx="2" presStyleCnt="4" custScaleX="122096" custScaleY="176832" custLinFactNeighborX="18485" custLinFactNeighborY="-6619"/>
      <dgm:spPr/>
    </dgm:pt>
    <dgm:pt modelId="{1C393277-5D39-4913-ABFB-6F7AC2F73B4D}" type="pres">
      <dgm:prSet presAssocID="{5C75B346-D0E1-4D25-84E3-95025752F269}" presName="child3Text" presStyleLbl="bgAcc1" presStyleIdx="2" presStyleCnt="4">
        <dgm:presLayoutVars>
          <dgm:bulletEnabled val="1"/>
        </dgm:presLayoutVars>
      </dgm:prSet>
      <dgm:spPr/>
    </dgm:pt>
    <dgm:pt modelId="{56027D4C-7D9E-4C54-9AA8-4406342CC4AD}" type="pres">
      <dgm:prSet presAssocID="{5C75B346-D0E1-4D25-84E3-95025752F269}" presName="child4group" presStyleCnt="0"/>
      <dgm:spPr/>
    </dgm:pt>
    <dgm:pt modelId="{60FED0AE-54BC-4DA7-A1FF-AD9206A069E4}" type="pres">
      <dgm:prSet presAssocID="{5C75B346-D0E1-4D25-84E3-95025752F269}" presName="child4" presStyleLbl="bgAcc1" presStyleIdx="3" presStyleCnt="4" custScaleX="141555" custScaleY="132216" custLinFactNeighborX="-13963" custLinFactNeighborY="9227"/>
      <dgm:spPr/>
    </dgm:pt>
    <dgm:pt modelId="{A2EBE72A-A8DD-4E27-AD4A-9CE7336338D1}" type="pres">
      <dgm:prSet presAssocID="{5C75B346-D0E1-4D25-84E3-95025752F269}" presName="child4Text" presStyleLbl="bgAcc1" presStyleIdx="3" presStyleCnt="4">
        <dgm:presLayoutVars>
          <dgm:bulletEnabled val="1"/>
        </dgm:presLayoutVars>
      </dgm:prSet>
      <dgm:spPr/>
    </dgm:pt>
    <dgm:pt modelId="{2D0C68D1-A17A-4EF8-8345-446E0BF8094C}" type="pres">
      <dgm:prSet presAssocID="{5C75B346-D0E1-4D25-84E3-95025752F269}" presName="childPlaceholder" presStyleCnt="0"/>
      <dgm:spPr/>
    </dgm:pt>
    <dgm:pt modelId="{E7561B32-3525-43FF-8516-5F2CB0576696}" type="pres">
      <dgm:prSet presAssocID="{5C75B346-D0E1-4D25-84E3-95025752F269}" presName="circle" presStyleCnt="0"/>
      <dgm:spPr/>
    </dgm:pt>
    <dgm:pt modelId="{8F2CFC65-440D-4716-9B39-8B28635D58BB}" type="pres">
      <dgm:prSet presAssocID="{5C75B346-D0E1-4D25-84E3-95025752F269}" presName="quadrant1" presStyleLbl="node1" presStyleIdx="0" presStyleCnt="4">
        <dgm:presLayoutVars>
          <dgm:chMax val="1"/>
          <dgm:bulletEnabled val="1"/>
        </dgm:presLayoutVars>
      </dgm:prSet>
      <dgm:spPr/>
    </dgm:pt>
    <dgm:pt modelId="{B49E39B1-A29A-4B18-A26B-B40B7D2821AC}" type="pres">
      <dgm:prSet presAssocID="{5C75B346-D0E1-4D25-84E3-95025752F269}" presName="quadrant2" presStyleLbl="node1" presStyleIdx="1" presStyleCnt="4" custLinFactNeighborX="-1569" custLinFactNeighborY="966">
        <dgm:presLayoutVars>
          <dgm:chMax val="1"/>
          <dgm:bulletEnabled val="1"/>
        </dgm:presLayoutVars>
      </dgm:prSet>
      <dgm:spPr/>
    </dgm:pt>
    <dgm:pt modelId="{B77CC161-48EB-4110-821B-D64B2C350F63}" type="pres">
      <dgm:prSet presAssocID="{5C75B346-D0E1-4D25-84E3-95025752F269}" presName="quadrant3" presStyleLbl="node1" presStyleIdx="2" presStyleCnt="4" custLinFactNeighborX="-2308" custLinFactNeighborY="-4009">
        <dgm:presLayoutVars>
          <dgm:chMax val="1"/>
          <dgm:bulletEnabled val="1"/>
        </dgm:presLayoutVars>
      </dgm:prSet>
      <dgm:spPr/>
    </dgm:pt>
    <dgm:pt modelId="{21AECF0A-FD87-414E-8094-C26557A23BFD}" type="pres">
      <dgm:prSet presAssocID="{5C75B346-D0E1-4D25-84E3-95025752F269}" presName="quadrant4" presStyleLbl="node1" presStyleIdx="3" presStyleCnt="4" custLinFactNeighborX="1356" custLinFactNeighborY="-4009">
        <dgm:presLayoutVars>
          <dgm:chMax val="1"/>
          <dgm:bulletEnabled val="1"/>
        </dgm:presLayoutVars>
      </dgm:prSet>
      <dgm:spPr/>
    </dgm:pt>
    <dgm:pt modelId="{808E4F32-6EC6-467F-BEEC-D789A2BE3E6E}" type="pres">
      <dgm:prSet presAssocID="{5C75B346-D0E1-4D25-84E3-95025752F269}" presName="quadrantPlaceholder" presStyleCnt="0"/>
      <dgm:spPr/>
    </dgm:pt>
    <dgm:pt modelId="{086049A7-BD6D-4065-819E-8D0451BC82F0}" type="pres">
      <dgm:prSet presAssocID="{5C75B346-D0E1-4D25-84E3-95025752F269}" presName="center1" presStyleLbl="fgShp" presStyleIdx="0" presStyleCnt="2"/>
      <dgm:spPr/>
    </dgm:pt>
    <dgm:pt modelId="{82A486E7-1465-4FDB-856D-6E278555BE45}" type="pres">
      <dgm:prSet presAssocID="{5C75B346-D0E1-4D25-84E3-95025752F269}" presName="center2" presStyleLbl="fgShp" presStyleIdx="1" presStyleCnt="2"/>
      <dgm:spPr/>
    </dgm:pt>
  </dgm:ptLst>
  <dgm:cxnLst>
    <dgm:cxn modelId="{F01CBF0A-A238-4447-B126-4C5E6647A52F}" type="presOf" srcId="{2CE92A77-3BE1-43A4-86E6-0F903422435E}" destId="{A2EBE72A-A8DD-4E27-AD4A-9CE7336338D1}" srcOrd="1" destOrd="1" presId="urn:microsoft.com/office/officeart/2005/8/layout/cycle4"/>
    <dgm:cxn modelId="{32F8E913-C60F-4B4D-A6BF-D05811427F79}" type="presOf" srcId="{E8953E2C-2FF5-417B-9B06-306C4F120714}" destId="{21AECF0A-FD87-414E-8094-C26557A23BFD}" srcOrd="0" destOrd="0" presId="urn:microsoft.com/office/officeart/2005/8/layout/cycle4"/>
    <dgm:cxn modelId="{C84F3217-6BB8-4F2B-B321-96A47E927BCA}" type="presOf" srcId="{E44BB391-77BD-47AF-A55C-13D37B786E14}" destId="{A2EBE72A-A8DD-4E27-AD4A-9CE7336338D1}" srcOrd="1" destOrd="0" presId="urn:microsoft.com/office/officeart/2005/8/layout/cycle4"/>
    <dgm:cxn modelId="{6899A51A-9BDC-4AA8-BA3E-8B5868E7830F}" srcId="{5C75B346-D0E1-4D25-84E3-95025752F269}" destId="{4A4EB6E4-1EFF-4670-830E-1B9DB8393C23}" srcOrd="0" destOrd="0" parTransId="{B089A143-95B1-4FA2-90BD-A03425986806}" sibTransId="{EB92CA2E-3A9B-44C6-B9AC-5BA58A2427F5}"/>
    <dgm:cxn modelId="{6A7DEC27-DE41-4CC2-AF45-320EBCB62CEB}" type="presOf" srcId="{58DC9BB6-3BE1-4650-AFCD-CC3315D4ED32}" destId="{B6209D03-12D6-4DD2-B05F-60190901D8D9}" srcOrd="0" destOrd="0" presId="urn:microsoft.com/office/officeart/2005/8/layout/cycle4"/>
    <dgm:cxn modelId="{029BD639-1A67-42A1-9521-9128E2D930E2}" type="presOf" srcId="{86F71118-D865-4B03-97EF-BE29F5813E76}" destId="{1C393277-5D39-4913-ABFB-6F7AC2F73B4D}" srcOrd="1" destOrd="1" presId="urn:microsoft.com/office/officeart/2005/8/layout/cycle4"/>
    <dgm:cxn modelId="{C370505E-D4C6-4C58-BE9E-DB359719F343}" type="presOf" srcId="{18AA526E-E427-44AA-A53D-4F30FC442EBD}" destId="{B77CC161-48EB-4110-821B-D64B2C350F63}" srcOrd="0" destOrd="0" presId="urn:microsoft.com/office/officeart/2005/8/layout/cycle4"/>
    <dgm:cxn modelId="{CEE6BA61-2043-49E9-9F7A-675C7A278E90}" srcId="{87C7E2B9-1C98-46CC-ADDC-820BD36448FF}" destId="{58DC9BB6-3BE1-4650-AFCD-CC3315D4ED32}" srcOrd="0" destOrd="0" parTransId="{B05CAEE3-9CC1-4269-B762-F928DFB12914}" sibTransId="{480C814B-6B00-4B3F-BF69-8E390E05D57E}"/>
    <dgm:cxn modelId="{D0428242-707F-4412-A40B-D1F4B9885A89}" srcId="{5C75B346-D0E1-4D25-84E3-95025752F269}" destId="{87C7E2B9-1C98-46CC-ADDC-820BD36448FF}" srcOrd="1" destOrd="0" parTransId="{A2F45A83-DF4D-4643-A80C-301F8B4EEFB7}" sibTransId="{EE785CC0-2459-43F0-A53F-AB168516FF48}"/>
    <dgm:cxn modelId="{A0EF8F62-4C29-498E-9183-9C8C82DED060}" type="presOf" srcId="{87C7E2B9-1C98-46CC-ADDC-820BD36448FF}" destId="{B49E39B1-A29A-4B18-A26B-B40B7D2821AC}" srcOrd="0" destOrd="0" presId="urn:microsoft.com/office/officeart/2005/8/layout/cycle4"/>
    <dgm:cxn modelId="{96CF9D62-12CB-423C-925B-1FCBC5E205F3}" type="presOf" srcId="{A7937D9C-3AD7-4E7F-BB5D-E6DD473DADEB}" destId="{9C804945-D1AD-4924-AE72-0FFF60D8919A}" srcOrd="0" destOrd="0" presId="urn:microsoft.com/office/officeart/2005/8/layout/cycle4"/>
    <dgm:cxn modelId="{2748BB63-B754-41D3-9231-A0D4655FAC6E}" srcId="{5C75B346-D0E1-4D25-84E3-95025752F269}" destId="{E8953E2C-2FF5-417B-9B06-306C4F120714}" srcOrd="3" destOrd="0" parTransId="{7B921764-F491-4A00-BC42-A4BAA6407895}" sibTransId="{098CC44E-2CE0-4191-8226-D30464E04243}"/>
    <dgm:cxn modelId="{C27E1767-9D28-4DCB-9794-42FF9B93C30A}" type="presOf" srcId="{C064EA44-61A6-4453-90EA-6337FA89E5AF}" destId="{12FE1F37-CCD3-49A1-8D30-5AC8AE0D9D51}" srcOrd="0" destOrd="0" presId="urn:microsoft.com/office/officeart/2005/8/layout/cycle4"/>
    <dgm:cxn modelId="{D7A3014A-43A1-4853-8CBB-E93E1631B304}" type="presOf" srcId="{7658F31B-99AE-4642-89B0-85417394B7EC}" destId="{A2EBE72A-A8DD-4E27-AD4A-9CE7336338D1}" srcOrd="1" destOrd="2" presId="urn:microsoft.com/office/officeart/2005/8/layout/cycle4"/>
    <dgm:cxn modelId="{CAC7F86A-F929-4421-ADEC-C2F3CE4B4DE6}" srcId="{E8953E2C-2FF5-417B-9B06-306C4F120714}" destId="{7658F31B-99AE-4642-89B0-85417394B7EC}" srcOrd="2" destOrd="0" parTransId="{0A518A71-A67E-4846-91DA-CC54C87B8506}" sibTransId="{C3E5B511-8F23-4F75-8CE2-79D1B3747E0D}"/>
    <dgm:cxn modelId="{7ECA5F70-04C6-41A8-AB07-F35405E693E0}" srcId="{18AA526E-E427-44AA-A53D-4F30FC442EBD}" destId="{C064EA44-61A6-4453-90EA-6337FA89E5AF}" srcOrd="0" destOrd="0" parTransId="{A4B99495-2643-483F-8FDF-37DEA304CDB4}" sibTransId="{CEC22DDE-5B29-40EC-8813-585C78D5C026}"/>
    <dgm:cxn modelId="{624E5C57-73A6-4656-9357-AB63BF274EF5}" type="presOf" srcId="{2CE92A77-3BE1-43A4-86E6-0F903422435E}" destId="{60FED0AE-54BC-4DA7-A1FF-AD9206A069E4}" srcOrd="0" destOrd="1" presId="urn:microsoft.com/office/officeart/2005/8/layout/cycle4"/>
    <dgm:cxn modelId="{00354D79-B2FF-4990-817C-D92C13CBF8B2}" type="presOf" srcId="{76C4B88C-9719-42D6-BAF3-6BDAACAAB999}" destId="{B6209D03-12D6-4DD2-B05F-60190901D8D9}" srcOrd="0" destOrd="2" presId="urn:microsoft.com/office/officeart/2005/8/layout/cycle4"/>
    <dgm:cxn modelId="{5EEEF55A-C684-4149-8F85-0AB2168ED7B0}" type="presOf" srcId="{4A4EB6E4-1EFF-4670-830E-1B9DB8393C23}" destId="{8F2CFC65-440D-4716-9B39-8B28635D58BB}" srcOrd="0" destOrd="0" presId="urn:microsoft.com/office/officeart/2005/8/layout/cycle4"/>
    <dgm:cxn modelId="{C5A37081-A16A-4043-AD98-4863B408A16C}" srcId="{5C75B346-D0E1-4D25-84E3-95025752F269}" destId="{18AA526E-E427-44AA-A53D-4F30FC442EBD}" srcOrd="2" destOrd="0" parTransId="{DACA1862-92A7-41C6-84DD-B14B348EE4BE}" sibTransId="{E2E7413D-BBFA-4DF5-8A86-E45D7234E10A}"/>
    <dgm:cxn modelId="{11D8AC85-7B2D-4998-AA88-E9D09E5A68CB}" type="presOf" srcId="{A7937D9C-3AD7-4E7F-BB5D-E6DD473DADEB}" destId="{EC410B83-D456-4CC0-BB6D-CDDED8E47DD8}" srcOrd="1" destOrd="0" presId="urn:microsoft.com/office/officeart/2005/8/layout/cycle4"/>
    <dgm:cxn modelId="{211C638D-E541-42D6-8385-8E2C20B7B67B}" type="presOf" srcId="{5C75B346-D0E1-4D25-84E3-95025752F269}" destId="{330B8E23-DA3C-4ACB-90C1-BD95977F34F6}" srcOrd="0" destOrd="0" presId="urn:microsoft.com/office/officeart/2005/8/layout/cycle4"/>
    <dgm:cxn modelId="{5DFEDE91-639F-4186-A5F7-CDAAAA465C85}" type="presOf" srcId="{7658F31B-99AE-4642-89B0-85417394B7EC}" destId="{60FED0AE-54BC-4DA7-A1FF-AD9206A069E4}" srcOrd="0" destOrd="2" presId="urn:microsoft.com/office/officeart/2005/8/layout/cycle4"/>
    <dgm:cxn modelId="{BAC0EA92-C3E3-4E9E-97B9-82EF9BEA4843}" srcId="{87C7E2B9-1C98-46CC-ADDC-820BD36448FF}" destId="{76C4B88C-9719-42D6-BAF3-6BDAACAAB999}" srcOrd="2" destOrd="0" parTransId="{631D6D41-06A1-4EAA-90D0-DED5FF0BF975}" sibTransId="{FC8589E0-0ECF-4523-8BE0-7CBC33F56DDE}"/>
    <dgm:cxn modelId="{A421DD9C-E86E-41C9-BE38-33C56776F306}" srcId="{E8953E2C-2FF5-417B-9B06-306C4F120714}" destId="{2CE92A77-3BE1-43A4-86E6-0F903422435E}" srcOrd="1" destOrd="0" parTransId="{C6A43E7D-62F8-460E-A3EB-C7066AD57AEB}" sibTransId="{4F630CDF-DAF4-4311-9933-242BD8DC94CA}"/>
    <dgm:cxn modelId="{99F3D8A7-FE99-4107-AB65-C5B0276159AC}" type="presOf" srcId="{360A1656-429B-406A-BBA6-2FCA3242AB7B}" destId="{B6209D03-12D6-4DD2-B05F-60190901D8D9}" srcOrd="0" destOrd="1" presId="urn:microsoft.com/office/officeart/2005/8/layout/cycle4"/>
    <dgm:cxn modelId="{239757AC-EB51-459B-8990-5685FE0A9749}" srcId="{4A4EB6E4-1EFF-4670-830E-1B9DB8393C23}" destId="{A7937D9C-3AD7-4E7F-BB5D-E6DD473DADEB}" srcOrd="0" destOrd="0" parTransId="{25B825DD-3EFE-4AB9-84EE-3B56A4F7F14F}" sibTransId="{82E377D3-D0F3-472B-B915-8372707CE9B7}"/>
    <dgm:cxn modelId="{BB8876BB-B933-4505-97FE-C33F24D5D30F}" type="presOf" srcId="{58DC9BB6-3BE1-4650-AFCD-CC3315D4ED32}" destId="{12E14381-2C28-439C-BC68-46002400F3DC}" srcOrd="1" destOrd="0" presId="urn:microsoft.com/office/officeart/2005/8/layout/cycle4"/>
    <dgm:cxn modelId="{46038CC5-2854-4268-966B-AACD0D71A508}" srcId="{E8953E2C-2FF5-417B-9B06-306C4F120714}" destId="{E44BB391-77BD-47AF-A55C-13D37B786E14}" srcOrd="0" destOrd="0" parTransId="{90779672-D2D4-4B84-A505-8728B15A849B}" sibTransId="{22821971-8482-493D-883E-549CF4C841DB}"/>
    <dgm:cxn modelId="{CA61E6D8-50A7-4613-985E-394BE951BAF4}" type="presOf" srcId="{360A1656-429B-406A-BBA6-2FCA3242AB7B}" destId="{12E14381-2C28-439C-BC68-46002400F3DC}" srcOrd="1" destOrd="1" presId="urn:microsoft.com/office/officeart/2005/8/layout/cycle4"/>
    <dgm:cxn modelId="{761C1BD9-C2A8-4C3C-96D8-F98B76C6D7D5}" srcId="{18AA526E-E427-44AA-A53D-4F30FC442EBD}" destId="{86F71118-D865-4B03-97EF-BE29F5813E76}" srcOrd="1" destOrd="0" parTransId="{FAF8A605-B3F6-44D8-9F67-0A4EF4DCCAFC}" sibTransId="{D478399D-2488-41D1-AC31-602859B23258}"/>
    <dgm:cxn modelId="{1B6376E0-6513-48B6-9C6B-C06018F14058}" srcId="{87C7E2B9-1C98-46CC-ADDC-820BD36448FF}" destId="{360A1656-429B-406A-BBA6-2FCA3242AB7B}" srcOrd="1" destOrd="0" parTransId="{AABB0365-C895-47D7-881F-AE9F196D37FA}" sibTransId="{2D20D7B9-E816-43FF-922B-5BD0F815CA10}"/>
    <dgm:cxn modelId="{8FC0C9E3-81CD-499D-B0E2-264644536212}" type="presOf" srcId="{76C4B88C-9719-42D6-BAF3-6BDAACAAB999}" destId="{12E14381-2C28-439C-BC68-46002400F3DC}" srcOrd="1" destOrd="2" presId="urn:microsoft.com/office/officeart/2005/8/layout/cycle4"/>
    <dgm:cxn modelId="{081B64EF-7E50-4B0E-B3C6-47715ACF91FA}" type="presOf" srcId="{C064EA44-61A6-4453-90EA-6337FA89E5AF}" destId="{1C393277-5D39-4913-ABFB-6F7AC2F73B4D}" srcOrd="1" destOrd="0" presId="urn:microsoft.com/office/officeart/2005/8/layout/cycle4"/>
    <dgm:cxn modelId="{B74BE3F3-D5C8-4E79-9150-595CDB9594EC}" type="presOf" srcId="{86F71118-D865-4B03-97EF-BE29F5813E76}" destId="{12FE1F37-CCD3-49A1-8D30-5AC8AE0D9D51}" srcOrd="0" destOrd="1" presId="urn:microsoft.com/office/officeart/2005/8/layout/cycle4"/>
    <dgm:cxn modelId="{A2AFABF6-8CCE-4234-B3D6-F579E5DE4EEC}" type="presOf" srcId="{E44BB391-77BD-47AF-A55C-13D37B786E14}" destId="{60FED0AE-54BC-4DA7-A1FF-AD9206A069E4}" srcOrd="0" destOrd="0" presId="urn:microsoft.com/office/officeart/2005/8/layout/cycle4"/>
    <dgm:cxn modelId="{8604D597-90A0-421B-A5D6-97CD7AF21B7D}" type="presParOf" srcId="{330B8E23-DA3C-4ACB-90C1-BD95977F34F6}" destId="{8824075C-0566-4D73-B1EA-F0192E31D560}" srcOrd="0" destOrd="0" presId="urn:microsoft.com/office/officeart/2005/8/layout/cycle4"/>
    <dgm:cxn modelId="{A2FFEB84-760D-4394-8AC5-A81F2D30A8D4}" type="presParOf" srcId="{8824075C-0566-4D73-B1EA-F0192E31D560}" destId="{876D2BB8-391C-4DAD-B58F-8C294E46B9F7}" srcOrd="0" destOrd="0" presId="urn:microsoft.com/office/officeart/2005/8/layout/cycle4"/>
    <dgm:cxn modelId="{1F1AF617-C54C-4CB3-9C5A-C65C6EDE9143}" type="presParOf" srcId="{876D2BB8-391C-4DAD-B58F-8C294E46B9F7}" destId="{9C804945-D1AD-4924-AE72-0FFF60D8919A}" srcOrd="0" destOrd="0" presId="urn:microsoft.com/office/officeart/2005/8/layout/cycle4"/>
    <dgm:cxn modelId="{FF67251D-5CBB-48C0-9FA3-9CF6329C6100}" type="presParOf" srcId="{876D2BB8-391C-4DAD-B58F-8C294E46B9F7}" destId="{EC410B83-D456-4CC0-BB6D-CDDED8E47DD8}" srcOrd="1" destOrd="0" presId="urn:microsoft.com/office/officeart/2005/8/layout/cycle4"/>
    <dgm:cxn modelId="{89D77E8E-C5D0-495A-BF7B-CD3318AA870B}" type="presParOf" srcId="{8824075C-0566-4D73-B1EA-F0192E31D560}" destId="{ABDAC053-CF4C-4538-A594-8BBFFBFD6655}" srcOrd="1" destOrd="0" presId="urn:microsoft.com/office/officeart/2005/8/layout/cycle4"/>
    <dgm:cxn modelId="{36F026DD-4DE2-437E-97BE-56F27059EC46}" type="presParOf" srcId="{ABDAC053-CF4C-4538-A594-8BBFFBFD6655}" destId="{B6209D03-12D6-4DD2-B05F-60190901D8D9}" srcOrd="0" destOrd="0" presId="urn:microsoft.com/office/officeart/2005/8/layout/cycle4"/>
    <dgm:cxn modelId="{983DC9E4-FB65-46FE-B508-95A6D8B5FE3C}" type="presParOf" srcId="{ABDAC053-CF4C-4538-A594-8BBFFBFD6655}" destId="{12E14381-2C28-439C-BC68-46002400F3DC}" srcOrd="1" destOrd="0" presId="urn:microsoft.com/office/officeart/2005/8/layout/cycle4"/>
    <dgm:cxn modelId="{2D6A5908-BC24-4601-9E87-DFDCBDC9A11E}" type="presParOf" srcId="{8824075C-0566-4D73-B1EA-F0192E31D560}" destId="{B2B16A2A-A373-4810-B56B-B0456EB9BB36}" srcOrd="2" destOrd="0" presId="urn:microsoft.com/office/officeart/2005/8/layout/cycle4"/>
    <dgm:cxn modelId="{F80E416D-B02C-4602-99D8-F674B5724B8B}" type="presParOf" srcId="{B2B16A2A-A373-4810-B56B-B0456EB9BB36}" destId="{12FE1F37-CCD3-49A1-8D30-5AC8AE0D9D51}" srcOrd="0" destOrd="0" presId="urn:microsoft.com/office/officeart/2005/8/layout/cycle4"/>
    <dgm:cxn modelId="{19ABEC5E-3046-4C6E-947A-99C1F1A0EFF0}" type="presParOf" srcId="{B2B16A2A-A373-4810-B56B-B0456EB9BB36}" destId="{1C393277-5D39-4913-ABFB-6F7AC2F73B4D}" srcOrd="1" destOrd="0" presId="urn:microsoft.com/office/officeart/2005/8/layout/cycle4"/>
    <dgm:cxn modelId="{B4A67AD8-8285-4B25-B7DF-D9C97244F0D5}" type="presParOf" srcId="{8824075C-0566-4D73-B1EA-F0192E31D560}" destId="{56027D4C-7D9E-4C54-9AA8-4406342CC4AD}" srcOrd="3" destOrd="0" presId="urn:microsoft.com/office/officeart/2005/8/layout/cycle4"/>
    <dgm:cxn modelId="{250922C1-7240-4AA0-A3DF-2036A51FA984}" type="presParOf" srcId="{56027D4C-7D9E-4C54-9AA8-4406342CC4AD}" destId="{60FED0AE-54BC-4DA7-A1FF-AD9206A069E4}" srcOrd="0" destOrd="0" presId="urn:microsoft.com/office/officeart/2005/8/layout/cycle4"/>
    <dgm:cxn modelId="{5036D97F-6EEA-4772-8BFE-4BE349232A75}" type="presParOf" srcId="{56027D4C-7D9E-4C54-9AA8-4406342CC4AD}" destId="{A2EBE72A-A8DD-4E27-AD4A-9CE7336338D1}" srcOrd="1" destOrd="0" presId="urn:microsoft.com/office/officeart/2005/8/layout/cycle4"/>
    <dgm:cxn modelId="{9CB76CC9-6573-4F57-92C3-BE5EF71870D8}" type="presParOf" srcId="{8824075C-0566-4D73-B1EA-F0192E31D560}" destId="{2D0C68D1-A17A-4EF8-8345-446E0BF8094C}" srcOrd="4" destOrd="0" presId="urn:microsoft.com/office/officeart/2005/8/layout/cycle4"/>
    <dgm:cxn modelId="{93CE91DA-4937-4BAC-A5DF-A17A59890A69}" type="presParOf" srcId="{330B8E23-DA3C-4ACB-90C1-BD95977F34F6}" destId="{E7561B32-3525-43FF-8516-5F2CB0576696}" srcOrd="1" destOrd="0" presId="urn:microsoft.com/office/officeart/2005/8/layout/cycle4"/>
    <dgm:cxn modelId="{D3DF4DC1-8C27-436C-96AC-B0913483FFFE}" type="presParOf" srcId="{E7561B32-3525-43FF-8516-5F2CB0576696}" destId="{8F2CFC65-440D-4716-9B39-8B28635D58BB}" srcOrd="0" destOrd="0" presId="urn:microsoft.com/office/officeart/2005/8/layout/cycle4"/>
    <dgm:cxn modelId="{A4DC40CB-141C-40F7-97E1-F9FA6A012DE7}" type="presParOf" srcId="{E7561B32-3525-43FF-8516-5F2CB0576696}" destId="{B49E39B1-A29A-4B18-A26B-B40B7D2821AC}" srcOrd="1" destOrd="0" presId="urn:microsoft.com/office/officeart/2005/8/layout/cycle4"/>
    <dgm:cxn modelId="{5A0F1551-88D0-4D33-9825-7B0260549032}" type="presParOf" srcId="{E7561B32-3525-43FF-8516-5F2CB0576696}" destId="{B77CC161-48EB-4110-821B-D64B2C350F63}" srcOrd="2" destOrd="0" presId="urn:microsoft.com/office/officeart/2005/8/layout/cycle4"/>
    <dgm:cxn modelId="{9010B186-F366-4806-9988-70F4C77CD3C8}" type="presParOf" srcId="{E7561B32-3525-43FF-8516-5F2CB0576696}" destId="{21AECF0A-FD87-414E-8094-C26557A23BFD}" srcOrd="3" destOrd="0" presId="urn:microsoft.com/office/officeart/2005/8/layout/cycle4"/>
    <dgm:cxn modelId="{D04E5502-EAFD-4E7B-8149-B186C081BDA6}" type="presParOf" srcId="{E7561B32-3525-43FF-8516-5F2CB0576696}" destId="{808E4F32-6EC6-467F-BEEC-D789A2BE3E6E}" srcOrd="4" destOrd="0" presId="urn:microsoft.com/office/officeart/2005/8/layout/cycle4"/>
    <dgm:cxn modelId="{941C915C-64A6-4AD3-8F4F-A17ED44CD898}" type="presParOf" srcId="{330B8E23-DA3C-4ACB-90C1-BD95977F34F6}" destId="{086049A7-BD6D-4065-819E-8D0451BC82F0}" srcOrd="2" destOrd="0" presId="urn:microsoft.com/office/officeart/2005/8/layout/cycle4"/>
    <dgm:cxn modelId="{0369172E-BF16-4C87-A78A-E0AA643A7A5A}" type="presParOf" srcId="{330B8E23-DA3C-4ACB-90C1-BD95977F34F6}" destId="{82A486E7-1465-4FDB-856D-6E278555BE45}"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84F8FE5-581F-401D-B810-744DF667B681}" type="doc">
      <dgm:prSet loTypeId="urn:microsoft.com/office/officeart/2005/8/layout/vList6" loCatId="list" qsTypeId="urn:microsoft.com/office/officeart/2005/8/quickstyle/simple1" qsCatId="simple" csTypeId="urn:microsoft.com/office/officeart/2005/8/colors/colorful2" csCatId="colorful" phldr="1"/>
      <dgm:spPr/>
      <dgm:t>
        <a:bodyPr/>
        <a:lstStyle/>
        <a:p>
          <a:endParaRPr lang="es-ES"/>
        </a:p>
      </dgm:t>
    </dgm:pt>
    <dgm:pt modelId="{99154C6E-A772-419A-87FB-FA55E7F2B045}">
      <dgm:prSet phldrT="[Texto]" custT="1"/>
      <dgm:spPr/>
      <dgm:t>
        <a:bodyPr/>
        <a:lstStyle/>
        <a:p>
          <a:r>
            <a:rPr lang="es-ES" sz="2400" dirty="0">
              <a:solidFill>
                <a:schemeClr val="tx1"/>
              </a:solidFill>
            </a:rPr>
            <a:t>Descodificación</a:t>
          </a:r>
        </a:p>
      </dgm:t>
    </dgm:pt>
    <dgm:pt modelId="{8A6382B4-1721-4F52-9C5E-3A322BF6016A}" type="parTrans" cxnId="{5033E9AB-F507-4935-9FF5-11C439FEBD30}">
      <dgm:prSet/>
      <dgm:spPr/>
      <dgm:t>
        <a:bodyPr/>
        <a:lstStyle/>
        <a:p>
          <a:endParaRPr lang="es-ES"/>
        </a:p>
      </dgm:t>
    </dgm:pt>
    <dgm:pt modelId="{D100321E-BC22-4403-8558-C704CF6ECF0C}" type="sibTrans" cxnId="{5033E9AB-F507-4935-9FF5-11C439FEBD30}">
      <dgm:prSet/>
      <dgm:spPr/>
      <dgm:t>
        <a:bodyPr/>
        <a:lstStyle/>
        <a:p>
          <a:endParaRPr lang="es-ES"/>
        </a:p>
      </dgm:t>
    </dgm:pt>
    <dgm:pt modelId="{7859DECB-3C86-4B7E-9044-5AA8412E18BF}">
      <dgm:prSet phldrT="[Texto]"/>
      <dgm:spPr/>
      <dgm:t>
        <a:bodyPr/>
        <a:lstStyle/>
        <a:p>
          <a:r>
            <a:rPr lang="es-ES" dirty="0">
              <a:solidFill>
                <a:schemeClr val="tx1"/>
              </a:solidFill>
            </a:rPr>
            <a:t>Automática (primeros años). </a:t>
          </a:r>
        </a:p>
      </dgm:t>
    </dgm:pt>
    <dgm:pt modelId="{2D24DE5C-816D-411D-B43F-321B018A51F9}" type="parTrans" cxnId="{75F8E627-C660-4653-9706-947DFAD36A54}">
      <dgm:prSet/>
      <dgm:spPr/>
      <dgm:t>
        <a:bodyPr/>
        <a:lstStyle/>
        <a:p>
          <a:endParaRPr lang="es-ES"/>
        </a:p>
      </dgm:t>
    </dgm:pt>
    <dgm:pt modelId="{19A1D68D-2A7D-4877-BAAD-2FE4933F5A50}" type="sibTrans" cxnId="{75F8E627-C660-4653-9706-947DFAD36A54}">
      <dgm:prSet/>
      <dgm:spPr/>
      <dgm:t>
        <a:bodyPr/>
        <a:lstStyle/>
        <a:p>
          <a:endParaRPr lang="es-ES"/>
        </a:p>
      </dgm:t>
    </dgm:pt>
    <dgm:pt modelId="{E3D682E7-53DB-4A27-82B7-48AA54F806B3}">
      <dgm:prSet phldrT="[Texto]"/>
      <dgm:spPr/>
      <dgm:t>
        <a:bodyPr/>
        <a:lstStyle/>
        <a:p>
          <a:r>
            <a:rPr lang="es-ES" dirty="0">
              <a:solidFill>
                <a:schemeClr val="tx1"/>
              </a:solidFill>
            </a:rPr>
            <a:t>Eficiente.</a:t>
          </a:r>
        </a:p>
      </dgm:t>
    </dgm:pt>
    <dgm:pt modelId="{7F2BF9A5-8D79-4078-8456-C08A6AD0B81D}" type="parTrans" cxnId="{008737B3-63D2-48E5-B25F-716BF85B88D9}">
      <dgm:prSet/>
      <dgm:spPr/>
      <dgm:t>
        <a:bodyPr/>
        <a:lstStyle/>
        <a:p>
          <a:endParaRPr lang="es-ES"/>
        </a:p>
      </dgm:t>
    </dgm:pt>
    <dgm:pt modelId="{78BBCEC6-B92A-4D04-8B69-F089660825DC}" type="sibTrans" cxnId="{008737B3-63D2-48E5-B25F-716BF85B88D9}">
      <dgm:prSet/>
      <dgm:spPr/>
      <dgm:t>
        <a:bodyPr/>
        <a:lstStyle/>
        <a:p>
          <a:endParaRPr lang="es-ES"/>
        </a:p>
      </dgm:t>
    </dgm:pt>
    <dgm:pt modelId="{169750CA-ADA7-473F-B027-C3CA669DC335}">
      <dgm:prSet phldrT="[Texto]" custT="1"/>
      <dgm:spPr/>
      <dgm:t>
        <a:bodyPr/>
        <a:lstStyle/>
        <a:p>
          <a:r>
            <a:rPr lang="es-ES" sz="3600" dirty="0">
              <a:solidFill>
                <a:schemeClr val="tx1"/>
              </a:solidFill>
            </a:rPr>
            <a:t>Fluidez</a:t>
          </a:r>
        </a:p>
      </dgm:t>
    </dgm:pt>
    <dgm:pt modelId="{A3278E76-F1E4-400E-A11A-846D32759B96}" type="parTrans" cxnId="{BC496A70-883E-4D6E-BA43-FE890FE34A13}">
      <dgm:prSet/>
      <dgm:spPr/>
      <dgm:t>
        <a:bodyPr/>
        <a:lstStyle/>
        <a:p>
          <a:endParaRPr lang="es-ES"/>
        </a:p>
      </dgm:t>
    </dgm:pt>
    <dgm:pt modelId="{0D31CA0E-7EE9-473C-AFC0-CE31DC44B728}" type="sibTrans" cxnId="{BC496A70-883E-4D6E-BA43-FE890FE34A13}">
      <dgm:prSet/>
      <dgm:spPr/>
      <dgm:t>
        <a:bodyPr/>
        <a:lstStyle/>
        <a:p>
          <a:endParaRPr lang="es-ES"/>
        </a:p>
      </dgm:t>
    </dgm:pt>
    <dgm:pt modelId="{91739D7E-94AC-4E46-B413-684850242980}">
      <dgm:prSet phldrT="[Texto]" custT="1"/>
      <dgm:spPr/>
      <dgm:t>
        <a:bodyPr/>
        <a:lstStyle/>
        <a:p>
          <a:r>
            <a:rPr lang="es-ES" sz="1600" dirty="0">
              <a:solidFill>
                <a:schemeClr val="tx1"/>
              </a:solidFill>
            </a:rPr>
            <a:t>Descodificación eficiente (reconocimiento rápido de palabras).</a:t>
          </a:r>
        </a:p>
      </dgm:t>
    </dgm:pt>
    <dgm:pt modelId="{FCF693CE-5819-4179-8E47-4DD491DD9A61}" type="parTrans" cxnId="{954C5183-C140-44F9-9B91-DE13F602F4AD}">
      <dgm:prSet/>
      <dgm:spPr/>
      <dgm:t>
        <a:bodyPr/>
        <a:lstStyle/>
        <a:p>
          <a:endParaRPr lang="es-ES"/>
        </a:p>
      </dgm:t>
    </dgm:pt>
    <dgm:pt modelId="{3EB10AD3-0808-420A-870A-9D44A0375420}" type="sibTrans" cxnId="{954C5183-C140-44F9-9B91-DE13F602F4AD}">
      <dgm:prSet/>
      <dgm:spPr/>
      <dgm:t>
        <a:bodyPr/>
        <a:lstStyle/>
        <a:p>
          <a:endParaRPr lang="es-ES"/>
        </a:p>
      </dgm:t>
    </dgm:pt>
    <dgm:pt modelId="{D39B0720-E5A2-4861-A78F-D6C8F34CF53B}">
      <dgm:prSet phldrT="[Texto]" custT="1"/>
      <dgm:spPr/>
      <dgm:t>
        <a:bodyPr/>
        <a:lstStyle/>
        <a:p>
          <a:r>
            <a:rPr lang="es-ES" sz="1600" dirty="0">
              <a:solidFill>
                <a:schemeClr val="tx1"/>
              </a:solidFill>
            </a:rPr>
            <a:t>Leer sin errores.</a:t>
          </a:r>
        </a:p>
      </dgm:t>
    </dgm:pt>
    <dgm:pt modelId="{E01DDE23-DE37-4038-B7C4-CC376569E206}" type="parTrans" cxnId="{546C65D1-8873-4372-A38B-AB516609464F}">
      <dgm:prSet/>
      <dgm:spPr/>
      <dgm:t>
        <a:bodyPr/>
        <a:lstStyle/>
        <a:p>
          <a:endParaRPr lang="es-ES"/>
        </a:p>
      </dgm:t>
    </dgm:pt>
    <dgm:pt modelId="{86DFA370-F74A-4877-88A8-79F425440924}" type="sibTrans" cxnId="{546C65D1-8873-4372-A38B-AB516609464F}">
      <dgm:prSet/>
      <dgm:spPr/>
      <dgm:t>
        <a:bodyPr/>
        <a:lstStyle/>
        <a:p>
          <a:endParaRPr lang="es-ES"/>
        </a:p>
      </dgm:t>
    </dgm:pt>
    <dgm:pt modelId="{BCCECA5F-0B1B-4472-9A85-D645E3A1BBDA}">
      <dgm:prSet phldrT="[Texto]" custT="1"/>
      <dgm:spPr/>
      <dgm:t>
        <a:bodyPr/>
        <a:lstStyle/>
        <a:p>
          <a:r>
            <a:rPr lang="es-ES" sz="1600" dirty="0">
              <a:solidFill>
                <a:schemeClr val="tx1"/>
              </a:solidFill>
            </a:rPr>
            <a:t>Con velocidad ágil .</a:t>
          </a:r>
        </a:p>
      </dgm:t>
    </dgm:pt>
    <dgm:pt modelId="{35EAFAF5-8DC2-4CBD-A2C5-4F93DB50DBCE}" type="parTrans" cxnId="{E9681C7E-65BD-4923-9A61-9C6EBF4F749C}">
      <dgm:prSet/>
      <dgm:spPr/>
      <dgm:t>
        <a:bodyPr/>
        <a:lstStyle/>
        <a:p>
          <a:endParaRPr lang="es-ES"/>
        </a:p>
      </dgm:t>
    </dgm:pt>
    <dgm:pt modelId="{85FE646A-5621-4F8F-9A7B-F56E8D31AAE8}" type="sibTrans" cxnId="{E9681C7E-65BD-4923-9A61-9C6EBF4F749C}">
      <dgm:prSet/>
      <dgm:spPr/>
      <dgm:t>
        <a:bodyPr/>
        <a:lstStyle/>
        <a:p>
          <a:endParaRPr lang="es-ES"/>
        </a:p>
      </dgm:t>
    </dgm:pt>
    <dgm:pt modelId="{F204A9DC-6BF8-4B0C-9101-FBC4D700C12C}">
      <dgm:prSet phldrT="[Texto]"/>
      <dgm:spPr/>
      <dgm:t>
        <a:bodyPr/>
        <a:lstStyle/>
        <a:p>
          <a:endParaRPr lang="es-ES" sz="1200" dirty="0">
            <a:solidFill>
              <a:schemeClr val="tx1"/>
            </a:solidFill>
          </a:endParaRPr>
        </a:p>
      </dgm:t>
    </dgm:pt>
    <dgm:pt modelId="{33BA4B6A-68BD-41D7-81FA-F9B67C6BE8AD}" type="parTrans" cxnId="{913A8717-5EA3-4DD6-86E2-AAC0AF9D2BB2}">
      <dgm:prSet/>
      <dgm:spPr/>
      <dgm:t>
        <a:bodyPr/>
        <a:lstStyle/>
        <a:p>
          <a:endParaRPr lang="es-ES"/>
        </a:p>
      </dgm:t>
    </dgm:pt>
    <dgm:pt modelId="{6DF84A20-52AE-4EA2-9AD7-689BED81B27D}" type="sibTrans" cxnId="{913A8717-5EA3-4DD6-86E2-AAC0AF9D2BB2}">
      <dgm:prSet/>
      <dgm:spPr/>
      <dgm:t>
        <a:bodyPr/>
        <a:lstStyle/>
        <a:p>
          <a:endParaRPr lang="es-ES"/>
        </a:p>
      </dgm:t>
    </dgm:pt>
    <dgm:pt modelId="{0852ECF1-55B4-423E-8A58-E576D364F980}">
      <dgm:prSet phldrT="[Texto]" custT="1"/>
      <dgm:spPr/>
      <dgm:t>
        <a:bodyPr/>
        <a:lstStyle/>
        <a:p>
          <a:r>
            <a:rPr lang="es-ES" sz="1600" dirty="0">
              <a:solidFill>
                <a:schemeClr val="tx1"/>
              </a:solidFill>
            </a:rPr>
            <a:t>Incluye expresión adecuada (interpretar correctamente los signos de puntuación, y el uso adecuado de la entonación y el ritmo.</a:t>
          </a:r>
        </a:p>
      </dgm:t>
    </dgm:pt>
    <dgm:pt modelId="{5250839E-4F69-445F-B7A1-D9ADAA36E74A}" type="parTrans" cxnId="{1A1CACC5-D714-4079-99A8-BF4A6213E2B3}">
      <dgm:prSet/>
      <dgm:spPr/>
      <dgm:t>
        <a:bodyPr/>
        <a:lstStyle/>
        <a:p>
          <a:endParaRPr lang="es-ES"/>
        </a:p>
      </dgm:t>
    </dgm:pt>
    <dgm:pt modelId="{29E74790-E5D2-478B-BF43-6869190BCE82}" type="sibTrans" cxnId="{1A1CACC5-D714-4079-99A8-BF4A6213E2B3}">
      <dgm:prSet/>
      <dgm:spPr/>
      <dgm:t>
        <a:bodyPr/>
        <a:lstStyle/>
        <a:p>
          <a:endParaRPr lang="es-ES"/>
        </a:p>
      </dgm:t>
    </dgm:pt>
    <dgm:pt modelId="{0A6A91C7-C4BE-40D6-922B-3E699701C787}">
      <dgm:prSet phldrT="[Texto]"/>
      <dgm:spPr/>
      <dgm:t>
        <a:bodyPr/>
        <a:lstStyle/>
        <a:p>
          <a:r>
            <a:rPr lang="es-ES" dirty="0">
              <a:solidFill>
                <a:schemeClr val="tx1"/>
              </a:solidFill>
            </a:rPr>
            <a:t>Evitará utilizar recursos de los niveles altos: </a:t>
          </a:r>
          <a:r>
            <a:rPr lang="es-EC" b="1" dirty="0">
              <a:solidFill>
                <a:schemeClr val="tx1"/>
              </a:solidFill>
            </a:rPr>
            <a:t>integración del texto, la construcción de inferencias o la supervisión de la comprensión</a:t>
          </a:r>
          <a:r>
            <a:rPr lang="es-EC" dirty="0">
              <a:solidFill>
                <a:schemeClr val="tx1"/>
              </a:solidFill>
            </a:rPr>
            <a:t> </a:t>
          </a:r>
          <a:endParaRPr lang="es-ES" dirty="0">
            <a:solidFill>
              <a:schemeClr val="tx1"/>
            </a:solidFill>
          </a:endParaRPr>
        </a:p>
      </dgm:t>
    </dgm:pt>
    <dgm:pt modelId="{949DE5B4-0907-485F-B60B-D1C5B0D38F23}" type="parTrans" cxnId="{C91A1775-791C-4D41-B62D-1562B03C4BFE}">
      <dgm:prSet/>
      <dgm:spPr/>
      <dgm:t>
        <a:bodyPr/>
        <a:lstStyle/>
        <a:p>
          <a:endParaRPr lang="es-ES"/>
        </a:p>
      </dgm:t>
    </dgm:pt>
    <dgm:pt modelId="{5610C03F-5289-4D79-B0AC-8A03705060D7}" type="sibTrans" cxnId="{C91A1775-791C-4D41-B62D-1562B03C4BFE}">
      <dgm:prSet/>
      <dgm:spPr/>
      <dgm:t>
        <a:bodyPr/>
        <a:lstStyle/>
        <a:p>
          <a:endParaRPr lang="es-ES"/>
        </a:p>
      </dgm:t>
    </dgm:pt>
    <dgm:pt modelId="{6CBB866B-4973-4A67-90CA-F86310DA185A}">
      <dgm:prSet phldrT="[Texto]"/>
      <dgm:spPr/>
      <dgm:t>
        <a:bodyPr/>
        <a:lstStyle/>
        <a:p>
          <a:r>
            <a:rPr lang="es-ES" dirty="0">
              <a:solidFill>
                <a:schemeClr val="tx1"/>
              </a:solidFill>
            </a:rPr>
            <a:t>Incorrecta impide la comprensión de un texto</a:t>
          </a:r>
        </a:p>
      </dgm:t>
    </dgm:pt>
    <dgm:pt modelId="{159005EA-EDC2-4378-965D-66AE4A0545D0}" type="parTrans" cxnId="{30DA985A-11A0-4A86-8334-86F6EC5B3D8E}">
      <dgm:prSet/>
      <dgm:spPr/>
      <dgm:t>
        <a:bodyPr/>
        <a:lstStyle/>
        <a:p>
          <a:endParaRPr lang="es-EC"/>
        </a:p>
      </dgm:t>
    </dgm:pt>
    <dgm:pt modelId="{C9BED05C-98F3-4A66-8FB7-4599D95A3CC1}" type="sibTrans" cxnId="{30DA985A-11A0-4A86-8334-86F6EC5B3D8E}">
      <dgm:prSet/>
      <dgm:spPr/>
      <dgm:t>
        <a:bodyPr/>
        <a:lstStyle/>
        <a:p>
          <a:endParaRPr lang="es-EC"/>
        </a:p>
      </dgm:t>
    </dgm:pt>
    <dgm:pt modelId="{A4250EE1-7451-4328-88F2-989256E17EFF}">
      <dgm:prSet phldrT="[Texto]" custT="1"/>
      <dgm:spPr/>
      <dgm:t>
        <a:bodyPr/>
        <a:lstStyle/>
        <a:p>
          <a:r>
            <a:rPr lang="es-ES" sz="1600" dirty="0">
              <a:solidFill>
                <a:schemeClr val="tx1"/>
              </a:solidFill>
            </a:rPr>
            <a:t>No se espera una lectura mecánica (decodifica pero no lee con fluidez)</a:t>
          </a:r>
        </a:p>
      </dgm:t>
    </dgm:pt>
    <dgm:pt modelId="{7F9ABDEE-744B-4B75-B00F-64169F3CD0C3}" type="parTrans" cxnId="{AA2EDE90-0970-4ACC-BD5D-ABEBA8B38603}">
      <dgm:prSet/>
      <dgm:spPr/>
      <dgm:t>
        <a:bodyPr/>
        <a:lstStyle/>
        <a:p>
          <a:endParaRPr lang="es-EC"/>
        </a:p>
      </dgm:t>
    </dgm:pt>
    <dgm:pt modelId="{73F66109-264B-4AC4-AC48-AB94461F4AA8}" type="sibTrans" cxnId="{AA2EDE90-0970-4ACC-BD5D-ABEBA8B38603}">
      <dgm:prSet/>
      <dgm:spPr/>
      <dgm:t>
        <a:bodyPr/>
        <a:lstStyle/>
        <a:p>
          <a:endParaRPr lang="es-EC"/>
        </a:p>
      </dgm:t>
    </dgm:pt>
    <dgm:pt modelId="{9E9A069C-A598-4A08-919A-C157716F962F}">
      <dgm:prSet phldrT="[Texto]" custT="1"/>
      <dgm:spPr/>
      <dgm:t>
        <a:bodyPr/>
        <a:lstStyle/>
        <a:p>
          <a:r>
            <a:rPr lang="es-ES" sz="1600" dirty="0">
              <a:solidFill>
                <a:schemeClr val="tx1"/>
              </a:solidFill>
            </a:rPr>
            <a:t>Programas de lectura súper rápida, sin evidencias , demasiada velocidad dificultad para comprender</a:t>
          </a:r>
        </a:p>
      </dgm:t>
    </dgm:pt>
    <dgm:pt modelId="{EB01B03C-D387-42DE-B6C3-0FF8F65E45A3}" type="parTrans" cxnId="{08D8ED84-A1E4-481D-A3A3-E327666BEB63}">
      <dgm:prSet/>
      <dgm:spPr/>
      <dgm:t>
        <a:bodyPr/>
        <a:lstStyle/>
        <a:p>
          <a:endParaRPr lang="es-EC"/>
        </a:p>
      </dgm:t>
    </dgm:pt>
    <dgm:pt modelId="{2298B032-B376-49B0-9F91-D58078A8C933}" type="sibTrans" cxnId="{08D8ED84-A1E4-481D-A3A3-E327666BEB63}">
      <dgm:prSet/>
      <dgm:spPr/>
      <dgm:t>
        <a:bodyPr/>
        <a:lstStyle/>
        <a:p>
          <a:endParaRPr lang="es-EC"/>
        </a:p>
      </dgm:t>
    </dgm:pt>
    <dgm:pt modelId="{2454FD1F-1EAC-4C2C-82C7-8C9C9E10ACC3}" type="pres">
      <dgm:prSet presAssocID="{484F8FE5-581F-401D-B810-744DF667B681}" presName="Name0" presStyleCnt="0">
        <dgm:presLayoutVars>
          <dgm:dir/>
          <dgm:animLvl val="lvl"/>
          <dgm:resizeHandles/>
        </dgm:presLayoutVars>
      </dgm:prSet>
      <dgm:spPr/>
    </dgm:pt>
    <dgm:pt modelId="{E9717D29-9FEC-43D8-AE1A-D03E2F6CCD0B}" type="pres">
      <dgm:prSet presAssocID="{99154C6E-A772-419A-87FB-FA55E7F2B045}" presName="linNode" presStyleCnt="0"/>
      <dgm:spPr/>
    </dgm:pt>
    <dgm:pt modelId="{4382CCF7-818E-4F6E-8643-4DBABD8754BA}" type="pres">
      <dgm:prSet presAssocID="{99154C6E-A772-419A-87FB-FA55E7F2B045}" presName="parentShp" presStyleLbl="node1" presStyleIdx="0" presStyleCnt="3" custScaleX="76180" custLinFactNeighborX="-41791" custLinFactNeighborY="-5076">
        <dgm:presLayoutVars>
          <dgm:bulletEnabled val="1"/>
        </dgm:presLayoutVars>
      </dgm:prSet>
      <dgm:spPr/>
    </dgm:pt>
    <dgm:pt modelId="{A47A9D34-9CF9-4AC4-A791-BD33FC862E28}" type="pres">
      <dgm:prSet presAssocID="{99154C6E-A772-419A-87FB-FA55E7F2B045}" presName="childShp" presStyleLbl="bgAccFollowNode1" presStyleIdx="0" presStyleCnt="3" custScaleX="51166" custScaleY="569944" custLinFactNeighborX="-43720" custLinFactNeighborY="20045">
        <dgm:presLayoutVars>
          <dgm:bulletEnabled val="1"/>
        </dgm:presLayoutVars>
      </dgm:prSet>
      <dgm:spPr/>
    </dgm:pt>
    <dgm:pt modelId="{CEB8E536-E286-40BB-A161-F6B7F34C7E90}" type="pres">
      <dgm:prSet presAssocID="{D100321E-BC22-4403-8558-C704CF6ECF0C}" presName="spacing" presStyleCnt="0"/>
      <dgm:spPr/>
    </dgm:pt>
    <dgm:pt modelId="{106B29EA-184E-4DE7-AACE-638EE5621723}" type="pres">
      <dgm:prSet presAssocID="{169750CA-ADA7-473F-B027-C3CA669DC335}" presName="linNode" presStyleCnt="0"/>
      <dgm:spPr/>
    </dgm:pt>
    <dgm:pt modelId="{BAB73279-EF7A-4584-800D-35E54730C600}" type="pres">
      <dgm:prSet presAssocID="{169750CA-ADA7-473F-B027-C3CA669DC335}" presName="parentShp" presStyleLbl="node1" presStyleIdx="1" presStyleCnt="3" custScaleX="58146" custScaleY="346628" custLinFactY="100000" custLinFactNeighborX="-9524" custLinFactNeighborY="113320">
        <dgm:presLayoutVars>
          <dgm:bulletEnabled val="1"/>
        </dgm:presLayoutVars>
      </dgm:prSet>
      <dgm:spPr/>
    </dgm:pt>
    <dgm:pt modelId="{C32C2110-FBAE-4FBD-84F2-B0AD8CB06FCB}" type="pres">
      <dgm:prSet presAssocID="{169750CA-ADA7-473F-B027-C3CA669DC335}" presName="childShp" presStyleLbl="bgAccFollowNode1" presStyleIdx="1" presStyleCnt="3" custScaleY="472594" custLinFactNeighborX="-11562" custLinFactNeighborY="56351">
        <dgm:presLayoutVars>
          <dgm:bulletEnabled val="1"/>
        </dgm:presLayoutVars>
      </dgm:prSet>
      <dgm:spPr/>
    </dgm:pt>
    <dgm:pt modelId="{FA89A248-AE17-4BF8-8598-E67AC60CF1E3}" type="pres">
      <dgm:prSet presAssocID="{0D31CA0E-7EE9-473C-AFC0-CE31DC44B728}" presName="spacing" presStyleCnt="0"/>
      <dgm:spPr/>
    </dgm:pt>
    <dgm:pt modelId="{AB63F4A5-B54F-4DED-B9BD-4412D82D9D5E}" type="pres">
      <dgm:prSet presAssocID="{0A6A91C7-C4BE-40D6-922B-3E699701C787}" presName="linNode" presStyleCnt="0"/>
      <dgm:spPr/>
    </dgm:pt>
    <dgm:pt modelId="{ED4309CD-730A-416B-87B7-79967E1DF474}" type="pres">
      <dgm:prSet presAssocID="{0A6A91C7-C4BE-40D6-922B-3E699701C787}" presName="parentShp" presStyleLbl="node1" presStyleIdx="2" presStyleCnt="3" custScaleX="76180" custScaleY="456515" custLinFactY="-477637" custLinFactNeighborX="89672" custLinFactNeighborY="-500000">
        <dgm:presLayoutVars>
          <dgm:bulletEnabled val="1"/>
        </dgm:presLayoutVars>
      </dgm:prSet>
      <dgm:spPr/>
    </dgm:pt>
    <dgm:pt modelId="{ECDD7A2F-6E02-4734-BEEE-241A794CA1F8}" type="pres">
      <dgm:prSet presAssocID="{0A6A91C7-C4BE-40D6-922B-3E699701C787}" presName="childShp" presStyleLbl="bgAccFollowNode1" presStyleIdx="2" presStyleCnt="3" custFlipVert="0" custFlipHor="1" custScaleX="72947" custScaleY="11407" custLinFactY="135219" custLinFactNeighborX="-79194" custLinFactNeighborY="200000">
        <dgm:presLayoutVars>
          <dgm:bulletEnabled val="1"/>
        </dgm:presLayoutVars>
      </dgm:prSet>
      <dgm:spPr/>
    </dgm:pt>
  </dgm:ptLst>
  <dgm:cxnLst>
    <dgm:cxn modelId="{990C3102-6F4C-4F62-99F3-08D1119B3EB7}" type="presOf" srcId="{D39B0720-E5A2-4861-A78F-D6C8F34CF53B}" destId="{C32C2110-FBAE-4FBD-84F2-B0AD8CB06FCB}" srcOrd="0" destOrd="1" presId="urn:microsoft.com/office/officeart/2005/8/layout/vList6"/>
    <dgm:cxn modelId="{8E925E0B-4961-4B04-AAB2-BB0A03F395A3}" type="presOf" srcId="{484F8FE5-581F-401D-B810-744DF667B681}" destId="{2454FD1F-1EAC-4C2C-82C7-8C9C9E10ACC3}" srcOrd="0" destOrd="0" presId="urn:microsoft.com/office/officeart/2005/8/layout/vList6"/>
    <dgm:cxn modelId="{434B1014-E5C7-4679-9EC4-726D3FBB857E}" type="presOf" srcId="{99154C6E-A772-419A-87FB-FA55E7F2B045}" destId="{4382CCF7-818E-4F6E-8643-4DBABD8754BA}" srcOrd="0" destOrd="0" presId="urn:microsoft.com/office/officeart/2005/8/layout/vList6"/>
    <dgm:cxn modelId="{913A8717-5EA3-4DD6-86E2-AAC0AF9D2BB2}" srcId="{169750CA-ADA7-473F-B027-C3CA669DC335}" destId="{F204A9DC-6BF8-4B0C-9101-FBC4D700C12C}" srcOrd="6" destOrd="0" parTransId="{33BA4B6A-68BD-41D7-81FA-F9B67C6BE8AD}" sibTransId="{6DF84A20-52AE-4EA2-9AD7-689BED81B27D}"/>
    <dgm:cxn modelId="{75F8E627-C660-4653-9706-947DFAD36A54}" srcId="{99154C6E-A772-419A-87FB-FA55E7F2B045}" destId="{7859DECB-3C86-4B7E-9044-5AA8412E18BF}" srcOrd="0" destOrd="0" parTransId="{2D24DE5C-816D-411D-B43F-321B018A51F9}" sibTransId="{19A1D68D-2A7D-4877-BAAD-2FE4933F5A50}"/>
    <dgm:cxn modelId="{5CE9954B-A356-4B7C-A45E-0FE2D119458B}" type="presOf" srcId="{0852ECF1-55B4-423E-8A58-E576D364F980}" destId="{C32C2110-FBAE-4FBD-84F2-B0AD8CB06FCB}" srcOrd="0" destOrd="3" presId="urn:microsoft.com/office/officeart/2005/8/layout/vList6"/>
    <dgm:cxn modelId="{7608764E-B2E1-43B4-8BAE-BF5888405027}" type="presOf" srcId="{0A6A91C7-C4BE-40D6-922B-3E699701C787}" destId="{ED4309CD-730A-416B-87B7-79967E1DF474}" srcOrd="0" destOrd="0" presId="urn:microsoft.com/office/officeart/2005/8/layout/vList6"/>
    <dgm:cxn modelId="{21B4D64E-7AF3-40F2-A556-E6BC2BF85C95}" type="presOf" srcId="{BCCECA5F-0B1B-4472-9A85-D645E3A1BBDA}" destId="{C32C2110-FBAE-4FBD-84F2-B0AD8CB06FCB}" srcOrd="0" destOrd="2" presId="urn:microsoft.com/office/officeart/2005/8/layout/vList6"/>
    <dgm:cxn modelId="{BC496A70-883E-4D6E-BA43-FE890FE34A13}" srcId="{484F8FE5-581F-401D-B810-744DF667B681}" destId="{169750CA-ADA7-473F-B027-C3CA669DC335}" srcOrd="1" destOrd="0" parTransId="{A3278E76-F1E4-400E-A11A-846D32759B96}" sibTransId="{0D31CA0E-7EE9-473C-AFC0-CE31DC44B728}"/>
    <dgm:cxn modelId="{C91A1775-791C-4D41-B62D-1562B03C4BFE}" srcId="{484F8FE5-581F-401D-B810-744DF667B681}" destId="{0A6A91C7-C4BE-40D6-922B-3E699701C787}" srcOrd="2" destOrd="0" parTransId="{949DE5B4-0907-485F-B60B-D1C5B0D38F23}" sibTransId="{5610C03F-5289-4D79-B0AC-8A03705060D7}"/>
    <dgm:cxn modelId="{30DA985A-11A0-4A86-8334-86F6EC5B3D8E}" srcId="{99154C6E-A772-419A-87FB-FA55E7F2B045}" destId="{6CBB866B-4973-4A67-90CA-F86310DA185A}" srcOrd="2" destOrd="0" parTransId="{159005EA-EDC2-4378-965D-66AE4A0545D0}" sibTransId="{C9BED05C-98F3-4A66-8FB7-4599D95A3CC1}"/>
    <dgm:cxn modelId="{E36E8C7D-0FB8-48C1-9DE0-4592C432FF4D}" type="presOf" srcId="{9E9A069C-A598-4A08-919A-C157716F962F}" destId="{C32C2110-FBAE-4FBD-84F2-B0AD8CB06FCB}" srcOrd="0" destOrd="5" presId="urn:microsoft.com/office/officeart/2005/8/layout/vList6"/>
    <dgm:cxn modelId="{E9681C7E-65BD-4923-9A61-9C6EBF4F749C}" srcId="{169750CA-ADA7-473F-B027-C3CA669DC335}" destId="{BCCECA5F-0B1B-4472-9A85-D645E3A1BBDA}" srcOrd="2" destOrd="0" parTransId="{35EAFAF5-8DC2-4CBD-A2C5-4F93DB50DBCE}" sibTransId="{85FE646A-5621-4F8F-9A7B-F56E8D31AAE8}"/>
    <dgm:cxn modelId="{954C5183-C140-44F9-9B91-DE13F602F4AD}" srcId="{169750CA-ADA7-473F-B027-C3CA669DC335}" destId="{91739D7E-94AC-4E46-B413-684850242980}" srcOrd="0" destOrd="0" parTransId="{FCF693CE-5819-4179-8E47-4DD491DD9A61}" sibTransId="{3EB10AD3-0808-420A-870A-9D44A0375420}"/>
    <dgm:cxn modelId="{08D8ED84-A1E4-481D-A3A3-E327666BEB63}" srcId="{169750CA-ADA7-473F-B027-C3CA669DC335}" destId="{9E9A069C-A598-4A08-919A-C157716F962F}" srcOrd="5" destOrd="0" parTransId="{EB01B03C-D387-42DE-B6C3-0FF8F65E45A3}" sibTransId="{2298B032-B376-49B0-9F91-D58078A8C933}"/>
    <dgm:cxn modelId="{AA2EDE90-0970-4ACC-BD5D-ABEBA8B38603}" srcId="{169750CA-ADA7-473F-B027-C3CA669DC335}" destId="{A4250EE1-7451-4328-88F2-989256E17EFF}" srcOrd="4" destOrd="0" parTransId="{7F9ABDEE-744B-4B75-B00F-64169F3CD0C3}" sibTransId="{73F66109-264B-4AC4-AC48-AB94461F4AA8}"/>
    <dgm:cxn modelId="{E24D1A96-D61A-464F-8700-1455B7EE53B2}" type="presOf" srcId="{E3D682E7-53DB-4A27-82B7-48AA54F806B3}" destId="{A47A9D34-9CF9-4AC4-A791-BD33FC862E28}" srcOrd="0" destOrd="1" presId="urn:microsoft.com/office/officeart/2005/8/layout/vList6"/>
    <dgm:cxn modelId="{C9476DA2-D681-42D8-9651-94A537238312}" type="presOf" srcId="{6CBB866B-4973-4A67-90CA-F86310DA185A}" destId="{A47A9D34-9CF9-4AC4-A791-BD33FC862E28}" srcOrd="0" destOrd="2" presId="urn:microsoft.com/office/officeart/2005/8/layout/vList6"/>
    <dgm:cxn modelId="{22A729AA-52C3-460F-8C05-77FFB592F344}" type="presOf" srcId="{169750CA-ADA7-473F-B027-C3CA669DC335}" destId="{BAB73279-EF7A-4584-800D-35E54730C600}" srcOrd="0" destOrd="0" presId="urn:microsoft.com/office/officeart/2005/8/layout/vList6"/>
    <dgm:cxn modelId="{5033E9AB-F507-4935-9FF5-11C439FEBD30}" srcId="{484F8FE5-581F-401D-B810-744DF667B681}" destId="{99154C6E-A772-419A-87FB-FA55E7F2B045}" srcOrd="0" destOrd="0" parTransId="{8A6382B4-1721-4F52-9C5E-3A322BF6016A}" sibTransId="{D100321E-BC22-4403-8558-C704CF6ECF0C}"/>
    <dgm:cxn modelId="{35B2B3AD-324C-4526-8690-B626D9D84877}" type="presOf" srcId="{7859DECB-3C86-4B7E-9044-5AA8412E18BF}" destId="{A47A9D34-9CF9-4AC4-A791-BD33FC862E28}" srcOrd="0" destOrd="0" presId="urn:microsoft.com/office/officeart/2005/8/layout/vList6"/>
    <dgm:cxn modelId="{1C4CECB1-1736-4555-ACEE-B36DBBD8D437}" type="presOf" srcId="{F204A9DC-6BF8-4B0C-9101-FBC4D700C12C}" destId="{C32C2110-FBAE-4FBD-84F2-B0AD8CB06FCB}" srcOrd="0" destOrd="6" presId="urn:microsoft.com/office/officeart/2005/8/layout/vList6"/>
    <dgm:cxn modelId="{008737B3-63D2-48E5-B25F-716BF85B88D9}" srcId="{99154C6E-A772-419A-87FB-FA55E7F2B045}" destId="{E3D682E7-53DB-4A27-82B7-48AA54F806B3}" srcOrd="1" destOrd="0" parTransId="{7F2BF9A5-8D79-4078-8456-C08A6AD0B81D}" sibTransId="{78BBCEC6-B92A-4D04-8B69-F089660825DC}"/>
    <dgm:cxn modelId="{1A1CACC5-D714-4079-99A8-BF4A6213E2B3}" srcId="{169750CA-ADA7-473F-B027-C3CA669DC335}" destId="{0852ECF1-55B4-423E-8A58-E576D364F980}" srcOrd="3" destOrd="0" parTransId="{5250839E-4F69-445F-B7A1-D9ADAA36E74A}" sibTransId="{29E74790-E5D2-478B-BF43-6869190BCE82}"/>
    <dgm:cxn modelId="{546C65D1-8873-4372-A38B-AB516609464F}" srcId="{169750CA-ADA7-473F-B027-C3CA669DC335}" destId="{D39B0720-E5A2-4861-A78F-D6C8F34CF53B}" srcOrd="1" destOrd="0" parTransId="{E01DDE23-DE37-4038-B7C4-CC376569E206}" sibTransId="{86DFA370-F74A-4877-88A8-79F425440924}"/>
    <dgm:cxn modelId="{8F4A0BF5-512B-4FA8-B10C-4651E6B7FCA6}" type="presOf" srcId="{91739D7E-94AC-4E46-B413-684850242980}" destId="{C32C2110-FBAE-4FBD-84F2-B0AD8CB06FCB}" srcOrd="0" destOrd="0" presId="urn:microsoft.com/office/officeart/2005/8/layout/vList6"/>
    <dgm:cxn modelId="{D77A42FE-B99B-4B46-AE1A-FCFEC85C2927}" type="presOf" srcId="{A4250EE1-7451-4328-88F2-989256E17EFF}" destId="{C32C2110-FBAE-4FBD-84F2-B0AD8CB06FCB}" srcOrd="0" destOrd="4" presId="urn:microsoft.com/office/officeart/2005/8/layout/vList6"/>
    <dgm:cxn modelId="{C2534670-88B5-4055-8C6E-BF05178FD97F}" type="presParOf" srcId="{2454FD1F-1EAC-4C2C-82C7-8C9C9E10ACC3}" destId="{E9717D29-9FEC-43D8-AE1A-D03E2F6CCD0B}" srcOrd="0" destOrd="0" presId="urn:microsoft.com/office/officeart/2005/8/layout/vList6"/>
    <dgm:cxn modelId="{40DAE9DC-907C-4ADD-A5DF-1C4D3479F981}" type="presParOf" srcId="{E9717D29-9FEC-43D8-AE1A-D03E2F6CCD0B}" destId="{4382CCF7-818E-4F6E-8643-4DBABD8754BA}" srcOrd="0" destOrd="0" presId="urn:microsoft.com/office/officeart/2005/8/layout/vList6"/>
    <dgm:cxn modelId="{8ABCDA5A-201C-4A74-B8A5-E0FF616CC861}" type="presParOf" srcId="{E9717D29-9FEC-43D8-AE1A-D03E2F6CCD0B}" destId="{A47A9D34-9CF9-4AC4-A791-BD33FC862E28}" srcOrd="1" destOrd="0" presId="urn:microsoft.com/office/officeart/2005/8/layout/vList6"/>
    <dgm:cxn modelId="{E4827153-7BA8-493E-9615-71EDA8E2C7F9}" type="presParOf" srcId="{2454FD1F-1EAC-4C2C-82C7-8C9C9E10ACC3}" destId="{CEB8E536-E286-40BB-A161-F6B7F34C7E90}" srcOrd="1" destOrd="0" presId="urn:microsoft.com/office/officeart/2005/8/layout/vList6"/>
    <dgm:cxn modelId="{8EF6D0AE-C9BF-4BC9-8013-B392A090EC68}" type="presParOf" srcId="{2454FD1F-1EAC-4C2C-82C7-8C9C9E10ACC3}" destId="{106B29EA-184E-4DE7-AACE-638EE5621723}" srcOrd="2" destOrd="0" presId="urn:microsoft.com/office/officeart/2005/8/layout/vList6"/>
    <dgm:cxn modelId="{94BB8640-609D-4942-8F23-110C33ED5365}" type="presParOf" srcId="{106B29EA-184E-4DE7-AACE-638EE5621723}" destId="{BAB73279-EF7A-4584-800D-35E54730C600}" srcOrd="0" destOrd="0" presId="urn:microsoft.com/office/officeart/2005/8/layout/vList6"/>
    <dgm:cxn modelId="{721DF99E-C4C8-4157-AC01-1306DC0850F7}" type="presParOf" srcId="{106B29EA-184E-4DE7-AACE-638EE5621723}" destId="{C32C2110-FBAE-4FBD-84F2-B0AD8CB06FCB}" srcOrd="1" destOrd="0" presId="urn:microsoft.com/office/officeart/2005/8/layout/vList6"/>
    <dgm:cxn modelId="{4C7B3D5D-15DA-44A8-9AE0-257C47163320}" type="presParOf" srcId="{2454FD1F-1EAC-4C2C-82C7-8C9C9E10ACC3}" destId="{FA89A248-AE17-4BF8-8598-E67AC60CF1E3}" srcOrd="3" destOrd="0" presId="urn:microsoft.com/office/officeart/2005/8/layout/vList6"/>
    <dgm:cxn modelId="{78AA8A8F-4143-4BEA-8C95-FC60476290CE}" type="presParOf" srcId="{2454FD1F-1EAC-4C2C-82C7-8C9C9E10ACC3}" destId="{AB63F4A5-B54F-4DED-B9BD-4412D82D9D5E}" srcOrd="4" destOrd="0" presId="urn:microsoft.com/office/officeart/2005/8/layout/vList6"/>
    <dgm:cxn modelId="{A8E6DD57-F5AC-48BF-BC8A-D718181D2E14}" type="presParOf" srcId="{AB63F4A5-B54F-4DED-B9BD-4412D82D9D5E}" destId="{ED4309CD-730A-416B-87B7-79967E1DF474}" srcOrd="0" destOrd="0" presId="urn:microsoft.com/office/officeart/2005/8/layout/vList6"/>
    <dgm:cxn modelId="{79C2C4AD-F4B3-4D9A-B5B2-95349EA8E715}" type="presParOf" srcId="{AB63F4A5-B54F-4DED-B9BD-4412D82D9D5E}" destId="{ECDD7A2F-6E02-4734-BEEE-241A794CA1F8}"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D153FD-627C-4BED-BE94-3A350C959CBE}">
      <dsp:nvSpPr>
        <dsp:cNvPr id="0" name=""/>
        <dsp:cNvSpPr/>
      </dsp:nvSpPr>
      <dsp:spPr>
        <a:xfrm>
          <a:off x="1378496" y="360037"/>
          <a:ext cx="5074081" cy="253974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s-EC" sz="3200" kern="1200" dirty="0"/>
            <a:t>La comprensión lectora se considera en la actualidad uno de los aprendizajes básicos de la educación obligatoria. </a:t>
          </a:r>
        </a:p>
      </dsp:txBody>
      <dsp:txXfrm>
        <a:off x="1378496" y="360037"/>
        <a:ext cx="5074081" cy="253974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E9F561-7DD0-44AD-A067-0E188E687C0A}">
      <dsp:nvSpPr>
        <dsp:cNvPr id="0" name=""/>
        <dsp:cNvSpPr/>
      </dsp:nvSpPr>
      <dsp:spPr>
        <a:xfrm rot="5400000">
          <a:off x="4086359" y="125601"/>
          <a:ext cx="1932337" cy="1681133"/>
        </a:xfrm>
        <a:prstGeom prst="hexagon">
          <a:avLst>
            <a:gd name="adj" fmla="val 25000"/>
            <a:gd name="vf" fmla="val 1154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Detenerse</a:t>
          </a:r>
        </a:p>
      </dsp:txBody>
      <dsp:txXfrm rot="-5400000">
        <a:off x="4473938" y="301123"/>
        <a:ext cx="1157179" cy="1330092"/>
      </dsp:txXfrm>
    </dsp:sp>
    <dsp:sp modelId="{AFC3A6E6-CA12-48D8-84A3-817A5C40260A}">
      <dsp:nvSpPr>
        <dsp:cNvPr id="0" name=""/>
        <dsp:cNvSpPr/>
      </dsp:nvSpPr>
      <dsp:spPr>
        <a:xfrm>
          <a:off x="5659947" y="388194"/>
          <a:ext cx="2156489" cy="1159402"/>
        </a:xfrm>
        <a:prstGeom prst="rect">
          <a:avLst/>
        </a:prstGeom>
        <a:noFill/>
        <a:ln>
          <a:noFill/>
        </a:ln>
        <a:effectLst/>
      </dsp:spPr>
      <dsp:style>
        <a:lnRef idx="0">
          <a:scrgbClr r="0" g="0" b="0"/>
        </a:lnRef>
        <a:fillRef idx="0">
          <a:scrgbClr r="0" g="0" b="0"/>
        </a:fillRef>
        <a:effectRef idx="0">
          <a:scrgbClr r="0" g="0" b="0"/>
        </a:effectRef>
        <a:fontRef idx="minor"/>
      </dsp:style>
    </dsp:sp>
    <dsp:sp modelId="{F78DCD57-9451-4B6F-808F-C6D3F7518A59}">
      <dsp:nvSpPr>
        <dsp:cNvPr id="0" name=""/>
        <dsp:cNvSpPr/>
      </dsp:nvSpPr>
      <dsp:spPr>
        <a:xfrm rot="5400000">
          <a:off x="1986572" y="-77139"/>
          <a:ext cx="1932337" cy="2090069"/>
        </a:xfrm>
        <a:prstGeom prst="hexagon">
          <a:avLst>
            <a:gd name="adj" fmla="val 25000"/>
            <a:gd name="vf" fmla="val 115470"/>
          </a:avLst>
        </a:prstGeom>
        <a:solidFill>
          <a:schemeClr val="accent4">
            <a:hueOff val="-1407315"/>
            <a:satOff val="8448"/>
            <a:lumOff val="-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s-ES" sz="1800" kern="1200" dirty="0"/>
            <a:t>Buenos conocimientos de los temas tratados en los textos</a:t>
          </a:r>
        </a:p>
      </dsp:txBody>
      <dsp:txXfrm rot="-5400000">
        <a:off x="2256051" y="323783"/>
        <a:ext cx="1393379" cy="1288225"/>
      </dsp:txXfrm>
    </dsp:sp>
    <dsp:sp modelId="{F755915D-C909-4CF5-B90C-E19A6C111DA5}">
      <dsp:nvSpPr>
        <dsp:cNvPr id="0" name=""/>
        <dsp:cNvSpPr/>
      </dsp:nvSpPr>
      <dsp:spPr>
        <a:xfrm rot="5400000">
          <a:off x="3070919" y="1558801"/>
          <a:ext cx="1932337" cy="2098525"/>
        </a:xfrm>
        <a:prstGeom prst="hexagon">
          <a:avLst>
            <a:gd name="adj" fmla="val 25000"/>
            <a:gd name="vf" fmla="val 115470"/>
          </a:avLst>
        </a:prstGeom>
        <a:solidFill>
          <a:schemeClr val="accent4">
            <a:hueOff val="-2814630"/>
            <a:satOff val="16895"/>
            <a:lumOff val="-14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Buscar una información anterior</a:t>
          </a:r>
        </a:p>
      </dsp:txBody>
      <dsp:txXfrm rot="-5400000">
        <a:off x="3337579" y="1963951"/>
        <a:ext cx="1399017" cy="1288225"/>
      </dsp:txXfrm>
    </dsp:sp>
    <dsp:sp modelId="{73C58222-035D-4A66-9D24-384F2970C011}">
      <dsp:nvSpPr>
        <dsp:cNvPr id="0" name=""/>
        <dsp:cNvSpPr/>
      </dsp:nvSpPr>
      <dsp:spPr>
        <a:xfrm>
          <a:off x="0" y="1800197"/>
          <a:ext cx="2806976" cy="1303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r" defTabSz="1244600">
            <a:lnSpc>
              <a:spcPct val="90000"/>
            </a:lnSpc>
            <a:spcBef>
              <a:spcPct val="0"/>
            </a:spcBef>
            <a:spcAft>
              <a:spcPct val="35000"/>
            </a:spcAft>
            <a:buNone/>
          </a:pPr>
          <a:r>
            <a:rPr lang="es-ES" sz="2800" kern="1200" dirty="0"/>
            <a:t>Descodificación y fluidez</a:t>
          </a:r>
        </a:p>
      </dsp:txBody>
      <dsp:txXfrm>
        <a:off x="0" y="1800197"/>
        <a:ext cx="2806976" cy="1303412"/>
      </dsp:txXfrm>
    </dsp:sp>
    <dsp:sp modelId="{8BB40A95-4D78-47AC-AC1F-BD8F2F0D0D32}">
      <dsp:nvSpPr>
        <dsp:cNvPr id="0" name=""/>
        <dsp:cNvSpPr/>
      </dsp:nvSpPr>
      <dsp:spPr>
        <a:xfrm rot="5400000">
          <a:off x="5022464" y="1709778"/>
          <a:ext cx="1932337" cy="1681133"/>
        </a:xfrm>
        <a:prstGeom prst="hexagon">
          <a:avLst>
            <a:gd name="adj" fmla="val 25000"/>
            <a:gd name="vf" fmla="val 115470"/>
          </a:avLst>
        </a:prstGeom>
        <a:solidFill>
          <a:schemeClr val="accent4">
            <a:hueOff val="-4221945"/>
            <a:satOff val="25343"/>
            <a:lumOff val="-22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s-ES" sz="1900" kern="1200" dirty="0">
              <a:solidFill>
                <a:srgbClr val="7030A0"/>
              </a:solidFill>
            </a:rPr>
            <a:t>Enfatizar en signos de puntuación</a:t>
          </a:r>
        </a:p>
      </dsp:txBody>
      <dsp:txXfrm rot="-5400000">
        <a:off x="5410043" y="1885300"/>
        <a:ext cx="1157179" cy="1330092"/>
      </dsp:txXfrm>
    </dsp:sp>
    <dsp:sp modelId="{EEE5DA1C-3D50-49E7-8125-DA91D5FF2285}">
      <dsp:nvSpPr>
        <dsp:cNvPr id="0" name=""/>
        <dsp:cNvSpPr/>
      </dsp:nvSpPr>
      <dsp:spPr>
        <a:xfrm rot="5400000">
          <a:off x="3802197" y="3407665"/>
          <a:ext cx="1932337" cy="1681133"/>
        </a:xfrm>
        <a:prstGeom prst="hexagon">
          <a:avLst>
            <a:gd name="adj" fmla="val 25000"/>
            <a:gd name="vf" fmla="val 115470"/>
          </a:avLst>
        </a:prstGeom>
        <a:solidFill>
          <a:schemeClr val="accent4">
            <a:hueOff val="-5629260"/>
            <a:satOff val="33790"/>
            <a:lumOff val="-29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dirty="0"/>
            <a:t>Releer la frase o palabra</a:t>
          </a:r>
        </a:p>
      </dsp:txBody>
      <dsp:txXfrm rot="-5400000">
        <a:off x="4189776" y="3583187"/>
        <a:ext cx="1157179" cy="1330092"/>
      </dsp:txXfrm>
    </dsp:sp>
    <dsp:sp modelId="{71756928-41DF-4E98-A8DD-1B012238480F}">
      <dsp:nvSpPr>
        <dsp:cNvPr id="0" name=""/>
        <dsp:cNvSpPr/>
      </dsp:nvSpPr>
      <dsp:spPr>
        <a:xfrm>
          <a:off x="5659947" y="3668531"/>
          <a:ext cx="2156489" cy="1159402"/>
        </a:xfrm>
        <a:prstGeom prst="rect">
          <a:avLst/>
        </a:prstGeom>
        <a:noFill/>
        <a:ln>
          <a:noFill/>
        </a:ln>
        <a:effectLst/>
      </dsp:spPr>
      <dsp:style>
        <a:lnRef idx="0">
          <a:scrgbClr r="0" g="0" b="0"/>
        </a:lnRef>
        <a:fillRef idx="0">
          <a:scrgbClr r="0" g="0" b="0"/>
        </a:fillRef>
        <a:effectRef idx="0">
          <a:scrgbClr r="0" g="0" b="0"/>
        </a:effectRef>
        <a:fontRef idx="minor"/>
      </dsp:style>
    </dsp:sp>
    <dsp:sp modelId="{9278D803-AA36-4B4F-BF81-7FDA492352B7}">
      <dsp:nvSpPr>
        <dsp:cNvPr id="0" name=""/>
        <dsp:cNvSpPr/>
      </dsp:nvSpPr>
      <dsp:spPr>
        <a:xfrm rot="5400000">
          <a:off x="1854116" y="3365965"/>
          <a:ext cx="1932337" cy="1681133"/>
        </a:xfrm>
        <a:prstGeom prst="hexagon">
          <a:avLst>
            <a:gd name="adj" fmla="val 25000"/>
            <a:gd name="vf" fmla="val 115470"/>
          </a:avLst>
        </a:prstGeom>
        <a:solidFill>
          <a:schemeClr val="accent4">
            <a:hueOff val="-7036575"/>
            <a:satOff val="42238"/>
            <a:lumOff val="-3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r>
            <a:rPr lang="es-ES" sz="2900" kern="1200" dirty="0"/>
            <a:t>Releer una palabra</a:t>
          </a:r>
        </a:p>
      </dsp:txBody>
      <dsp:txXfrm rot="-5400000">
        <a:off x="2241695" y="3541487"/>
        <a:ext cx="1157179" cy="133009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E9F561-7DD0-44AD-A067-0E188E687C0A}">
      <dsp:nvSpPr>
        <dsp:cNvPr id="0" name=""/>
        <dsp:cNvSpPr/>
      </dsp:nvSpPr>
      <dsp:spPr>
        <a:xfrm rot="5400000">
          <a:off x="4374388" y="125601"/>
          <a:ext cx="1932337" cy="1681133"/>
        </a:xfrm>
        <a:prstGeom prst="hexagon">
          <a:avLst>
            <a:gd name="adj" fmla="val 25000"/>
            <a:gd name="vf" fmla="val 1154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Practicar varias veces la lectura del mismo texto</a:t>
          </a:r>
        </a:p>
      </dsp:txBody>
      <dsp:txXfrm rot="-5400000">
        <a:off x="4761967" y="301123"/>
        <a:ext cx="1157179" cy="1330092"/>
      </dsp:txXfrm>
    </dsp:sp>
    <dsp:sp modelId="{AFC3A6E6-CA12-48D8-84A3-817A5C40260A}">
      <dsp:nvSpPr>
        <dsp:cNvPr id="0" name=""/>
        <dsp:cNvSpPr/>
      </dsp:nvSpPr>
      <dsp:spPr>
        <a:xfrm>
          <a:off x="5659947" y="388194"/>
          <a:ext cx="2156489" cy="1159402"/>
        </a:xfrm>
        <a:prstGeom prst="rect">
          <a:avLst/>
        </a:prstGeom>
        <a:noFill/>
        <a:ln>
          <a:noFill/>
        </a:ln>
        <a:effectLst/>
      </dsp:spPr>
      <dsp:style>
        <a:lnRef idx="0">
          <a:scrgbClr r="0" g="0" b="0"/>
        </a:lnRef>
        <a:fillRef idx="0">
          <a:scrgbClr r="0" g="0" b="0"/>
        </a:fillRef>
        <a:effectRef idx="0">
          <a:scrgbClr r="0" g="0" b="0"/>
        </a:effectRef>
        <a:fontRef idx="minor"/>
      </dsp:style>
    </dsp:sp>
    <dsp:sp modelId="{F78DCD57-9451-4B6F-808F-C6D3F7518A59}">
      <dsp:nvSpPr>
        <dsp:cNvPr id="0" name=""/>
        <dsp:cNvSpPr/>
      </dsp:nvSpPr>
      <dsp:spPr>
        <a:xfrm rot="5400000">
          <a:off x="1986572" y="-77139"/>
          <a:ext cx="1932337" cy="2090069"/>
        </a:xfrm>
        <a:prstGeom prst="hexagon">
          <a:avLst>
            <a:gd name="adj" fmla="val 25000"/>
            <a:gd name="vf" fmla="val 115470"/>
          </a:avLst>
        </a:prstGeom>
        <a:solidFill>
          <a:schemeClr val="accent4">
            <a:hueOff val="-1407315"/>
            <a:satOff val="8448"/>
            <a:lumOff val="-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s-ES" sz="1800" kern="1200" dirty="0"/>
            <a:t>Lecturas repetidas </a:t>
          </a:r>
          <a:r>
            <a:rPr lang="es-ES" sz="1200" kern="1200" dirty="0"/>
            <a:t>(reconocer palabras, velocidad y en ciertos casos a comprender</a:t>
          </a:r>
          <a:r>
            <a:rPr lang="es-ES" sz="1800" kern="1200" dirty="0"/>
            <a:t>)</a:t>
          </a:r>
        </a:p>
      </dsp:txBody>
      <dsp:txXfrm rot="-5400000">
        <a:off x="2256051" y="323783"/>
        <a:ext cx="1393379" cy="1288225"/>
      </dsp:txXfrm>
    </dsp:sp>
    <dsp:sp modelId="{F755915D-C909-4CF5-B90C-E19A6C111DA5}">
      <dsp:nvSpPr>
        <dsp:cNvPr id="0" name=""/>
        <dsp:cNvSpPr/>
      </dsp:nvSpPr>
      <dsp:spPr>
        <a:xfrm rot="5400000">
          <a:off x="3070919" y="1558801"/>
          <a:ext cx="1932337" cy="2098525"/>
        </a:xfrm>
        <a:prstGeom prst="hexagon">
          <a:avLst>
            <a:gd name="adj" fmla="val 25000"/>
            <a:gd name="vf" fmla="val 115470"/>
          </a:avLst>
        </a:prstGeom>
        <a:solidFill>
          <a:schemeClr val="accent4">
            <a:hueOff val="-2814630"/>
            <a:satOff val="16895"/>
            <a:lumOff val="-14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Lectura pre examinada</a:t>
          </a:r>
        </a:p>
      </dsp:txBody>
      <dsp:txXfrm rot="-5400000">
        <a:off x="3337579" y="1963951"/>
        <a:ext cx="1399017" cy="1288225"/>
      </dsp:txXfrm>
    </dsp:sp>
    <dsp:sp modelId="{73C58222-035D-4A66-9D24-384F2970C011}">
      <dsp:nvSpPr>
        <dsp:cNvPr id="0" name=""/>
        <dsp:cNvSpPr/>
      </dsp:nvSpPr>
      <dsp:spPr>
        <a:xfrm>
          <a:off x="0" y="1800197"/>
          <a:ext cx="2806976" cy="1303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r" defTabSz="1244600">
            <a:lnSpc>
              <a:spcPct val="90000"/>
            </a:lnSpc>
            <a:spcBef>
              <a:spcPct val="0"/>
            </a:spcBef>
            <a:spcAft>
              <a:spcPct val="35000"/>
            </a:spcAft>
            <a:buNone/>
          </a:pPr>
          <a:r>
            <a:rPr lang="es-ES" sz="2800" kern="1200" dirty="0"/>
            <a:t>Escasa velocidad de lectura </a:t>
          </a:r>
        </a:p>
      </dsp:txBody>
      <dsp:txXfrm>
        <a:off x="0" y="1800197"/>
        <a:ext cx="2806976" cy="1303412"/>
      </dsp:txXfrm>
    </dsp:sp>
    <dsp:sp modelId="{8BB40A95-4D78-47AC-AC1F-BD8F2F0D0D32}">
      <dsp:nvSpPr>
        <dsp:cNvPr id="0" name=""/>
        <dsp:cNvSpPr/>
      </dsp:nvSpPr>
      <dsp:spPr>
        <a:xfrm rot="5400000">
          <a:off x="5526518" y="1751729"/>
          <a:ext cx="1932337" cy="1681133"/>
        </a:xfrm>
        <a:prstGeom prst="hexagon">
          <a:avLst>
            <a:gd name="adj" fmla="val 25000"/>
            <a:gd name="vf" fmla="val 115470"/>
          </a:avLst>
        </a:prstGeom>
        <a:solidFill>
          <a:schemeClr val="accent4">
            <a:hueOff val="-4221945"/>
            <a:satOff val="25343"/>
            <a:lumOff val="-22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rgbClr val="7030A0"/>
              </a:solidFill>
            </a:rPr>
            <a:t>LECTOR COMPETENTE </a:t>
          </a:r>
        </a:p>
      </dsp:txBody>
      <dsp:txXfrm rot="-5400000">
        <a:off x="5914097" y="1927251"/>
        <a:ext cx="1157179" cy="1330092"/>
      </dsp:txXfrm>
    </dsp:sp>
    <dsp:sp modelId="{EEE5DA1C-3D50-49E7-8125-DA91D5FF2285}">
      <dsp:nvSpPr>
        <dsp:cNvPr id="0" name=""/>
        <dsp:cNvSpPr/>
      </dsp:nvSpPr>
      <dsp:spPr>
        <a:xfrm rot="5400000">
          <a:off x="4186437" y="3407897"/>
          <a:ext cx="1932337" cy="1681133"/>
        </a:xfrm>
        <a:prstGeom prst="hexagon">
          <a:avLst>
            <a:gd name="adj" fmla="val 25000"/>
            <a:gd name="vf" fmla="val 115470"/>
          </a:avLst>
        </a:prstGeom>
        <a:solidFill>
          <a:schemeClr val="accent4">
            <a:hueOff val="-5629260"/>
            <a:satOff val="33790"/>
            <a:lumOff val="-29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t>Lector competente</a:t>
          </a:r>
        </a:p>
      </dsp:txBody>
      <dsp:txXfrm rot="-5400000">
        <a:off x="4574016" y="3583419"/>
        <a:ext cx="1157179" cy="1330092"/>
      </dsp:txXfrm>
    </dsp:sp>
    <dsp:sp modelId="{71756928-41DF-4E98-A8DD-1B012238480F}">
      <dsp:nvSpPr>
        <dsp:cNvPr id="0" name=""/>
        <dsp:cNvSpPr/>
      </dsp:nvSpPr>
      <dsp:spPr>
        <a:xfrm>
          <a:off x="5659947" y="3668531"/>
          <a:ext cx="2156489" cy="1159402"/>
        </a:xfrm>
        <a:prstGeom prst="rect">
          <a:avLst/>
        </a:prstGeom>
        <a:noFill/>
        <a:ln>
          <a:noFill/>
        </a:ln>
        <a:effectLst/>
      </dsp:spPr>
      <dsp:style>
        <a:lnRef idx="0">
          <a:scrgbClr r="0" g="0" b="0"/>
        </a:lnRef>
        <a:fillRef idx="0">
          <a:scrgbClr r="0" g="0" b="0"/>
        </a:fillRef>
        <a:effectRef idx="0">
          <a:scrgbClr r="0" g="0" b="0"/>
        </a:effectRef>
        <a:fontRef idx="minor"/>
      </dsp:style>
    </dsp:sp>
    <dsp:sp modelId="{9278D803-AA36-4B4F-BF81-7FDA492352B7}">
      <dsp:nvSpPr>
        <dsp:cNvPr id="0" name=""/>
        <dsp:cNvSpPr/>
      </dsp:nvSpPr>
      <dsp:spPr>
        <a:xfrm rot="5400000">
          <a:off x="1854116" y="3365965"/>
          <a:ext cx="1932337" cy="1681133"/>
        </a:xfrm>
        <a:prstGeom prst="hexagon">
          <a:avLst>
            <a:gd name="adj" fmla="val 25000"/>
            <a:gd name="vf" fmla="val 115470"/>
          </a:avLst>
        </a:prstGeom>
        <a:solidFill>
          <a:schemeClr val="accent4">
            <a:hueOff val="-7036575"/>
            <a:satOff val="42238"/>
            <a:lumOff val="-3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r>
            <a:rPr lang="es-ES" sz="2900" kern="1200" dirty="0"/>
            <a:t>Lectura en la sombra</a:t>
          </a:r>
        </a:p>
      </dsp:txBody>
      <dsp:txXfrm rot="-5400000">
        <a:off x="2241695" y="3541487"/>
        <a:ext cx="1157179" cy="133009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504D58-C801-44AA-A08F-C763FBE137FC}">
      <dsp:nvSpPr>
        <dsp:cNvPr id="0" name=""/>
        <dsp:cNvSpPr/>
      </dsp:nvSpPr>
      <dsp:spPr>
        <a:xfrm>
          <a:off x="685201" y="562"/>
          <a:ext cx="4894293" cy="2447146"/>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rtl="0">
            <a:lnSpc>
              <a:spcPct val="90000"/>
            </a:lnSpc>
            <a:spcBef>
              <a:spcPct val="0"/>
            </a:spcBef>
            <a:spcAft>
              <a:spcPct val="35000"/>
            </a:spcAft>
            <a:buNone/>
          </a:pPr>
          <a:r>
            <a:rPr lang="es-ES" sz="2800" kern="1200"/>
            <a:t>En el caso de alumnos con dificultades de aprendizaje de la lectura, con </a:t>
          </a:r>
          <a:r>
            <a:rPr lang="es-ES" sz="2800" b="1" u="sng" kern="1200"/>
            <a:t>numerosos problemas de descodificación</a:t>
          </a:r>
          <a:r>
            <a:rPr lang="es-ES" sz="2800" kern="1200"/>
            <a:t>, será necesaria una intervención especializada. </a:t>
          </a:r>
        </a:p>
      </dsp:txBody>
      <dsp:txXfrm>
        <a:off x="685201" y="562"/>
        <a:ext cx="4894293" cy="244714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6C873A-92F2-420C-AC27-54CE6C15BA48}">
      <dsp:nvSpPr>
        <dsp:cNvPr id="0" name=""/>
        <dsp:cNvSpPr/>
      </dsp:nvSpPr>
      <dsp:spPr>
        <a:xfrm rot="10800000">
          <a:off x="1296137" y="2213"/>
          <a:ext cx="5067300" cy="158297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902" tIns="53340" rIns="99568" bIns="53340" numCol="1" spcCol="1270" anchor="ctr" anchorCtr="0">
          <a:noAutofit/>
        </a:bodyPr>
        <a:lstStyle/>
        <a:p>
          <a:pPr marL="0" lvl="0" indent="0" algn="ctr" defTabSz="622300" rtl="0">
            <a:lnSpc>
              <a:spcPct val="90000"/>
            </a:lnSpc>
            <a:spcBef>
              <a:spcPct val="0"/>
            </a:spcBef>
            <a:spcAft>
              <a:spcPct val="35000"/>
            </a:spcAft>
            <a:buNone/>
          </a:pPr>
          <a:r>
            <a:rPr lang="es-ES" sz="1400" kern="1200" dirty="0"/>
            <a:t>Miles de unidades.</a:t>
          </a:r>
        </a:p>
        <a:p>
          <a:pPr marL="0" lvl="0" indent="0" algn="ctr" defTabSz="622300" rtl="0">
            <a:lnSpc>
              <a:spcPct val="90000"/>
            </a:lnSpc>
            <a:spcBef>
              <a:spcPct val="0"/>
            </a:spcBef>
            <a:spcAft>
              <a:spcPct val="35000"/>
            </a:spcAft>
            <a:buNone/>
          </a:pPr>
          <a:r>
            <a:rPr lang="es-ES" sz="1400" kern="1200" dirty="0"/>
            <a:t> </a:t>
          </a:r>
          <a:r>
            <a:rPr lang="es-EC" sz="1400" kern="1200" dirty="0"/>
            <a:t>La edición de 2001 del Diccionario de la Lengua Española tenía más de 80.000 palabras, 2014 supera las 90.000. </a:t>
          </a:r>
        </a:p>
      </dsp:txBody>
      <dsp:txXfrm rot="10800000">
        <a:off x="1691880" y="2213"/>
        <a:ext cx="4671557" cy="1582973"/>
      </dsp:txXfrm>
    </dsp:sp>
    <dsp:sp modelId="{47D2B45A-3E73-422A-AC19-2164FEB30A72}">
      <dsp:nvSpPr>
        <dsp:cNvPr id="0" name=""/>
        <dsp:cNvSpPr/>
      </dsp:nvSpPr>
      <dsp:spPr>
        <a:xfrm>
          <a:off x="1256562" y="754126"/>
          <a:ext cx="79148" cy="79148"/>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3CC11E-2F3A-4B4B-911A-BECA6BEA016A}">
      <dsp:nvSpPr>
        <dsp:cNvPr id="0" name=""/>
        <dsp:cNvSpPr/>
      </dsp:nvSpPr>
      <dsp:spPr>
        <a:xfrm rot="10800000">
          <a:off x="1296137" y="1608813"/>
          <a:ext cx="5067300" cy="158297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902" tIns="53340" rIns="99568" bIns="53340" numCol="1" spcCol="1270" anchor="ctr" anchorCtr="0">
          <a:noAutofit/>
        </a:bodyPr>
        <a:lstStyle/>
        <a:p>
          <a:pPr marL="0" lvl="0" indent="0" algn="ctr" defTabSz="622300" rtl="0">
            <a:lnSpc>
              <a:spcPct val="90000"/>
            </a:lnSpc>
            <a:spcBef>
              <a:spcPct val="0"/>
            </a:spcBef>
            <a:spcAft>
              <a:spcPct val="35000"/>
            </a:spcAft>
            <a:buNone/>
          </a:pPr>
          <a:r>
            <a:rPr lang="es-EC" sz="1400" kern="1200" dirty="0">
              <a:solidFill>
                <a:schemeClr val="tx1"/>
              </a:solidFill>
            </a:rPr>
            <a:t>      El léxico niños preescolares costarricenses,  </a:t>
          </a:r>
          <a:r>
            <a:rPr lang="es-EC" sz="1400" b="1" kern="1200" dirty="0">
              <a:solidFill>
                <a:schemeClr val="tx1"/>
              </a:solidFill>
            </a:rPr>
            <a:t>consta de 3.191 </a:t>
          </a:r>
          <a:r>
            <a:rPr lang="es-EC" sz="1400" kern="1200" dirty="0">
              <a:solidFill>
                <a:schemeClr val="tx1"/>
              </a:solidFill>
            </a:rPr>
            <a:t>entradas o lemas (la entrada “vecino” abarca “</a:t>
          </a:r>
          <a:r>
            <a:rPr lang="es-EC" sz="1400" kern="1200" dirty="0" err="1">
              <a:solidFill>
                <a:schemeClr val="tx1"/>
              </a:solidFill>
            </a:rPr>
            <a:t>vecino”,“vecina</a:t>
          </a:r>
          <a:r>
            <a:rPr lang="es-EC" sz="1400" kern="1200" dirty="0">
              <a:solidFill>
                <a:schemeClr val="tx1"/>
              </a:solidFill>
            </a:rPr>
            <a:t>”, “vecinos” y “vecinas”); durante los </a:t>
          </a:r>
          <a:r>
            <a:rPr lang="es-EC" sz="1400" b="1" kern="1200" dirty="0">
              <a:solidFill>
                <a:schemeClr val="tx1"/>
              </a:solidFill>
            </a:rPr>
            <a:t>5 primeros años </a:t>
          </a:r>
          <a:r>
            <a:rPr lang="es-EC" sz="1400" kern="1200" dirty="0">
              <a:solidFill>
                <a:schemeClr val="tx1"/>
              </a:solidFill>
            </a:rPr>
            <a:t>de  vida del niño, tendría que </a:t>
          </a:r>
          <a:r>
            <a:rPr lang="es-EC" sz="1400" b="1" kern="1200" dirty="0">
              <a:solidFill>
                <a:schemeClr val="tx1"/>
              </a:solidFill>
            </a:rPr>
            <a:t>aprender 638 lemas al año</a:t>
          </a:r>
          <a:r>
            <a:rPr lang="es-EC" sz="1400" kern="1200" dirty="0">
              <a:solidFill>
                <a:schemeClr val="tx1"/>
              </a:solidFill>
            </a:rPr>
            <a:t>, es decir, </a:t>
          </a:r>
          <a:r>
            <a:rPr lang="es-EC" sz="1400" b="1" u="sng" kern="1200" dirty="0">
              <a:solidFill>
                <a:schemeClr val="tx1"/>
              </a:solidFill>
            </a:rPr>
            <a:t>casi dos palabras nuevas.</a:t>
          </a:r>
          <a:endParaRPr lang="es-EC" sz="1400" kern="1200" dirty="0">
            <a:solidFill>
              <a:schemeClr val="tx1"/>
            </a:solidFill>
          </a:endParaRPr>
        </a:p>
      </dsp:txBody>
      <dsp:txXfrm rot="10800000">
        <a:off x="1691880" y="1608813"/>
        <a:ext cx="4671557" cy="1582973"/>
      </dsp:txXfrm>
    </dsp:sp>
    <dsp:sp modelId="{0F5A1A8B-7D35-4633-9309-6753DE87EF44}">
      <dsp:nvSpPr>
        <dsp:cNvPr id="0" name=""/>
        <dsp:cNvSpPr/>
      </dsp:nvSpPr>
      <dsp:spPr>
        <a:xfrm>
          <a:off x="1256562" y="2360725"/>
          <a:ext cx="79148" cy="79148"/>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A22106-3DE2-4042-B76F-0FC47BD1756F}">
      <dsp:nvSpPr>
        <dsp:cNvPr id="0" name=""/>
        <dsp:cNvSpPr/>
      </dsp:nvSpPr>
      <dsp:spPr>
        <a:xfrm rot="10800000">
          <a:off x="1296137" y="3215413"/>
          <a:ext cx="5067300" cy="158297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902" tIns="53340" rIns="99568" bIns="53340" numCol="1" spcCol="1270" anchor="ctr" anchorCtr="0">
          <a:noAutofit/>
        </a:bodyPr>
        <a:lstStyle/>
        <a:p>
          <a:pPr marL="0" lvl="0" indent="0" algn="ctr" defTabSz="622300" rtl="0">
            <a:lnSpc>
              <a:spcPct val="90000"/>
            </a:lnSpc>
            <a:spcBef>
              <a:spcPct val="0"/>
            </a:spcBef>
            <a:spcAft>
              <a:spcPct val="35000"/>
            </a:spcAft>
            <a:buNone/>
          </a:pPr>
          <a:r>
            <a:rPr lang="es-EC" sz="1400" b="1" kern="1200" dirty="0"/>
            <a:t>¿Cuántas palabras nuevas aprendiste ayer, y anteayer, e intenta hacer una lista con en la que aparezcan al menos la mitad de las 60 palabras nuevas que has aprendido durante el último mes.</a:t>
          </a:r>
          <a:endParaRPr lang="es-EC" sz="1400" kern="1200" dirty="0"/>
        </a:p>
      </dsp:txBody>
      <dsp:txXfrm rot="10800000">
        <a:off x="1691880" y="3215413"/>
        <a:ext cx="4671557" cy="1582973"/>
      </dsp:txXfrm>
    </dsp:sp>
    <dsp:sp modelId="{2EDD0F65-4B3C-440E-B899-6C34010FDEA8}">
      <dsp:nvSpPr>
        <dsp:cNvPr id="0" name=""/>
        <dsp:cNvSpPr/>
      </dsp:nvSpPr>
      <dsp:spPr>
        <a:xfrm>
          <a:off x="1256562" y="3967325"/>
          <a:ext cx="79148" cy="79148"/>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9EECFA-02A2-47D1-A322-A3E6C767C1E7}">
      <dsp:nvSpPr>
        <dsp:cNvPr id="0" name=""/>
        <dsp:cNvSpPr/>
      </dsp:nvSpPr>
      <dsp:spPr>
        <a:xfrm>
          <a:off x="1584168" y="116167"/>
          <a:ext cx="3506785" cy="1095870"/>
        </a:xfrm>
        <a:prstGeom prst="rect">
          <a:avLst/>
        </a:prstGeom>
        <a:solidFill>
          <a:schemeClr val="lt1">
            <a:alpha val="40000"/>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2270" tIns="68580" rIns="68580" bIns="68580" numCol="1" spcCol="1270" anchor="ctr" anchorCtr="0">
          <a:noAutofit/>
        </a:bodyPr>
        <a:lstStyle/>
        <a:p>
          <a:pPr marL="0" lvl="0" indent="0" algn="l" defTabSz="800100">
            <a:lnSpc>
              <a:spcPct val="90000"/>
            </a:lnSpc>
            <a:spcBef>
              <a:spcPct val="0"/>
            </a:spcBef>
            <a:spcAft>
              <a:spcPct val="35000"/>
            </a:spcAft>
            <a:buNone/>
          </a:pPr>
          <a:r>
            <a:rPr lang="es-ES" sz="1800" kern="1200" dirty="0"/>
            <a:t>Extensión o cantidad de palabras conocidas.</a:t>
          </a:r>
        </a:p>
      </dsp:txBody>
      <dsp:txXfrm>
        <a:off x="1584168" y="116167"/>
        <a:ext cx="3506785" cy="1095870"/>
      </dsp:txXfrm>
    </dsp:sp>
    <dsp:sp modelId="{5B85DEB1-7DF4-4759-B0DD-882265041F86}">
      <dsp:nvSpPr>
        <dsp:cNvPr id="0" name=""/>
        <dsp:cNvSpPr/>
      </dsp:nvSpPr>
      <dsp:spPr>
        <a:xfrm>
          <a:off x="1224134" y="298232"/>
          <a:ext cx="302655" cy="420072"/>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8CFE89-DC22-4CA7-8E26-BB7A267C6092}">
      <dsp:nvSpPr>
        <dsp:cNvPr id="0" name=""/>
        <dsp:cNvSpPr/>
      </dsp:nvSpPr>
      <dsp:spPr>
        <a:xfrm>
          <a:off x="1583689" y="1484064"/>
          <a:ext cx="3506785" cy="1095870"/>
        </a:xfrm>
        <a:prstGeom prst="rect">
          <a:avLst/>
        </a:prstGeom>
        <a:solidFill>
          <a:schemeClr val="lt1">
            <a:alpha val="40000"/>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2270" tIns="68580" rIns="68580" bIns="68580" numCol="1" spcCol="1270" anchor="ctr" anchorCtr="0">
          <a:noAutofit/>
        </a:bodyPr>
        <a:lstStyle/>
        <a:p>
          <a:pPr marL="0" lvl="0" indent="0" algn="l" defTabSz="800100">
            <a:lnSpc>
              <a:spcPct val="90000"/>
            </a:lnSpc>
            <a:spcBef>
              <a:spcPct val="0"/>
            </a:spcBef>
            <a:spcAft>
              <a:spcPct val="35000"/>
            </a:spcAft>
            <a:buNone/>
          </a:pPr>
          <a:r>
            <a:rPr lang="es-ES" sz="1800" kern="1200" dirty="0"/>
            <a:t>Posibles significados que se conocen de una palabra.</a:t>
          </a:r>
        </a:p>
      </dsp:txBody>
      <dsp:txXfrm>
        <a:off x="1583689" y="1484064"/>
        <a:ext cx="3506785" cy="1095870"/>
      </dsp:txXfrm>
    </dsp:sp>
    <dsp:sp modelId="{E44F9897-1B27-47D7-A33A-DB989E9A97BD}">
      <dsp:nvSpPr>
        <dsp:cNvPr id="0" name=""/>
        <dsp:cNvSpPr/>
      </dsp:nvSpPr>
      <dsp:spPr>
        <a:xfrm>
          <a:off x="1437573" y="1325772"/>
          <a:ext cx="767109" cy="1150664"/>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0000" r="-2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8458A0-8B0A-49AD-9A37-E085718411A7}">
      <dsp:nvSpPr>
        <dsp:cNvPr id="0" name=""/>
        <dsp:cNvSpPr/>
      </dsp:nvSpPr>
      <dsp:spPr>
        <a:xfrm>
          <a:off x="1583689" y="2863643"/>
          <a:ext cx="3506785" cy="1095870"/>
        </a:xfrm>
        <a:prstGeom prst="rect">
          <a:avLst/>
        </a:prstGeom>
        <a:solidFill>
          <a:schemeClr val="lt1">
            <a:alpha val="40000"/>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2270" tIns="68580" rIns="68580" bIns="68580" numCol="1" spcCol="1270" anchor="ctr" anchorCtr="0">
          <a:noAutofit/>
        </a:bodyPr>
        <a:lstStyle/>
        <a:p>
          <a:pPr marL="0" lvl="0" indent="0" algn="l" defTabSz="800100">
            <a:lnSpc>
              <a:spcPct val="90000"/>
            </a:lnSpc>
            <a:spcBef>
              <a:spcPct val="0"/>
            </a:spcBef>
            <a:spcAft>
              <a:spcPct val="35000"/>
            </a:spcAft>
            <a:buNone/>
          </a:pPr>
          <a:r>
            <a:rPr lang="es-ES" sz="1800" kern="1200" dirty="0"/>
            <a:t>Rapidez con que se recupera esa información de la memoria de largo plazo.</a:t>
          </a:r>
        </a:p>
      </dsp:txBody>
      <dsp:txXfrm>
        <a:off x="1583689" y="2863643"/>
        <a:ext cx="3506785" cy="1095870"/>
      </dsp:txXfrm>
    </dsp:sp>
    <dsp:sp modelId="{6D740BDA-ACDF-4D72-9AA2-CD9B80AAE984}">
      <dsp:nvSpPr>
        <dsp:cNvPr id="0" name=""/>
        <dsp:cNvSpPr/>
      </dsp:nvSpPr>
      <dsp:spPr>
        <a:xfrm>
          <a:off x="1437573" y="2705351"/>
          <a:ext cx="767109" cy="1150664"/>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6000" r="-1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298DE0-9455-4590-8205-7A645C57366E}">
      <dsp:nvSpPr>
        <dsp:cNvPr id="0" name=""/>
        <dsp:cNvSpPr/>
      </dsp:nvSpPr>
      <dsp:spPr>
        <a:xfrm>
          <a:off x="1270992" y="1130002"/>
          <a:ext cx="2380319" cy="158767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lvl="0" indent="0" algn="l" defTabSz="800100">
            <a:lnSpc>
              <a:spcPct val="90000"/>
            </a:lnSpc>
            <a:spcBef>
              <a:spcPct val="0"/>
            </a:spcBef>
            <a:spcAft>
              <a:spcPct val="35000"/>
            </a:spcAft>
            <a:buNone/>
          </a:pPr>
          <a:r>
            <a:rPr lang="es-EC" sz="1800" kern="1200" dirty="0"/>
            <a:t>Mientras más contacto con palabras más fácil es que las incorpore a su léxico.</a:t>
          </a:r>
        </a:p>
      </dsp:txBody>
      <dsp:txXfrm>
        <a:off x="1651843" y="1130002"/>
        <a:ext cx="1999468" cy="1587673"/>
      </dsp:txXfrm>
    </dsp:sp>
    <dsp:sp modelId="{2080F650-C6C3-4DF2-9D72-5622E532204E}">
      <dsp:nvSpPr>
        <dsp:cNvPr id="0" name=""/>
        <dsp:cNvSpPr/>
      </dsp:nvSpPr>
      <dsp:spPr>
        <a:xfrm>
          <a:off x="1270992" y="2717675"/>
          <a:ext cx="2380319" cy="158767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lvl="0" indent="0" algn="l" defTabSz="800100">
            <a:lnSpc>
              <a:spcPct val="90000"/>
            </a:lnSpc>
            <a:spcBef>
              <a:spcPct val="0"/>
            </a:spcBef>
            <a:spcAft>
              <a:spcPct val="35000"/>
            </a:spcAft>
            <a:buNone/>
          </a:pPr>
          <a:r>
            <a:rPr lang="es-EC" sz="1800" kern="1200" dirty="0"/>
            <a:t>Encontrar la palabra en distintos contextos ayuda.</a:t>
          </a:r>
        </a:p>
      </dsp:txBody>
      <dsp:txXfrm>
        <a:off x="1651843" y="2717675"/>
        <a:ext cx="1999468" cy="1587673"/>
      </dsp:txXfrm>
    </dsp:sp>
    <dsp:sp modelId="{43FE5A33-1A71-40BA-9F03-2087CACDD3A2}">
      <dsp:nvSpPr>
        <dsp:cNvPr id="0" name=""/>
        <dsp:cNvSpPr/>
      </dsp:nvSpPr>
      <dsp:spPr>
        <a:xfrm>
          <a:off x="1488" y="495250"/>
          <a:ext cx="1586879" cy="158687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s-EC" sz="2000" kern="1200" dirty="0"/>
            <a:t>Enseñanza implícita</a:t>
          </a:r>
        </a:p>
      </dsp:txBody>
      <dsp:txXfrm>
        <a:off x="233881" y="727643"/>
        <a:ext cx="1122093" cy="1122093"/>
      </dsp:txXfrm>
    </dsp:sp>
    <dsp:sp modelId="{661B128F-469C-4FEB-AA5A-C3619756D02E}">
      <dsp:nvSpPr>
        <dsp:cNvPr id="0" name=""/>
        <dsp:cNvSpPr/>
      </dsp:nvSpPr>
      <dsp:spPr>
        <a:xfrm>
          <a:off x="5238191" y="1130002"/>
          <a:ext cx="2380319" cy="158767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lvl="0" indent="0" algn="l" defTabSz="800100">
            <a:lnSpc>
              <a:spcPct val="90000"/>
            </a:lnSpc>
            <a:spcBef>
              <a:spcPct val="0"/>
            </a:spcBef>
            <a:spcAft>
              <a:spcPct val="35000"/>
            </a:spcAft>
            <a:buNone/>
          </a:pPr>
          <a:r>
            <a:rPr lang="es-EC" sz="1800" kern="1200"/>
            <a:t>Definición de las palabras menos frecuentes (profesor, uso del diccionario, etc)</a:t>
          </a:r>
          <a:endParaRPr lang="es-EC" sz="1800" kern="1200" dirty="0"/>
        </a:p>
      </dsp:txBody>
      <dsp:txXfrm>
        <a:off x="5619043" y="1130002"/>
        <a:ext cx="1999468" cy="1587673"/>
      </dsp:txXfrm>
    </dsp:sp>
    <dsp:sp modelId="{17D31C94-AB68-459E-AE0A-E3C16C47D722}">
      <dsp:nvSpPr>
        <dsp:cNvPr id="0" name=""/>
        <dsp:cNvSpPr/>
      </dsp:nvSpPr>
      <dsp:spPr>
        <a:xfrm>
          <a:off x="3968687" y="495250"/>
          <a:ext cx="1586879" cy="158687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s-EC" sz="2000" kern="1200" dirty="0"/>
            <a:t>Enseñanza explícita</a:t>
          </a:r>
        </a:p>
      </dsp:txBody>
      <dsp:txXfrm>
        <a:off x="4201080" y="727643"/>
        <a:ext cx="1122093" cy="112209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E9F561-7DD0-44AD-A067-0E188E687C0A}">
      <dsp:nvSpPr>
        <dsp:cNvPr id="0" name=""/>
        <dsp:cNvSpPr/>
      </dsp:nvSpPr>
      <dsp:spPr>
        <a:xfrm rot="5400000">
          <a:off x="3994121" y="121930"/>
          <a:ext cx="1875850" cy="1631989"/>
        </a:xfrm>
        <a:prstGeom prst="hexagon">
          <a:avLst>
            <a:gd name="adj" fmla="val 25000"/>
            <a:gd name="vf" fmla="val 11547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s-ES" sz="1800" kern="1200" dirty="0"/>
        </a:p>
      </dsp:txBody>
      <dsp:txXfrm rot="-5400000">
        <a:off x="4370369" y="292320"/>
        <a:ext cx="1123353" cy="1291210"/>
      </dsp:txXfrm>
    </dsp:sp>
    <dsp:sp modelId="{AFC3A6E6-CA12-48D8-84A3-817A5C40260A}">
      <dsp:nvSpPr>
        <dsp:cNvPr id="0" name=""/>
        <dsp:cNvSpPr/>
      </dsp:nvSpPr>
      <dsp:spPr>
        <a:xfrm>
          <a:off x="5621309" y="378548"/>
          <a:ext cx="2093449" cy="1125510"/>
        </a:xfrm>
        <a:prstGeom prst="rect">
          <a:avLst/>
        </a:prstGeom>
        <a:noFill/>
        <a:ln>
          <a:noFill/>
        </a:ln>
        <a:effectLst/>
      </dsp:spPr>
      <dsp:style>
        <a:lnRef idx="0">
          <a:scrgbClr r="0" g="0" b="0"/>
        </a:lnRef>
        <a:fillRef idx="0">
          <a:scrgbClr r="0" g="0" b="0"/>
        </a:fillRef>
        <a:effectRef idx="0">
          <a:scrgbClr r="0" g="0" b="0"/>
        </a:effectRef>
        <a:fontRef idx="minor"/>
      </dsp:style>
    </dsp:sp>
    <dsp:sp modelId="{F78DCD57-9451-4B6F-808F-C6D3F7518A59}">
      <dsp:nvSpPr>
        <dsp:cNvPr id="0" name=""/>
        <dsp:cNvSpPr/>
      </dsp:nvSpPr>
      <dsp:spPr>
        <a:xfrm rot="5400000">
          <a:off x="1552224" y="-4545"/>
          <a:ext cx="1875850" cy="2028971"/>
        </a:xfrm>
        <a:prstGeom prst="hexagon">
          <a:avLst>
            <a:gd name="adj" fmla="val 25000"/>
            <a:gd name="vf" fmla="val 11547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s-ES" sz="1800" kern="1200" dirty="0"/>
            <a:t>Lectura compartida</a:t>
          </a:r>
        </a:p>
      </dsp:txBody>
      <dsp:txXfrm rot="-5400000">
        <a:off x="1813826" y="384657"/>
        <a:ext cx="1352647" cy="1250566"/>
      </dsp:txXfrm>
    </dsp:sp>
    <dsp:sp modelId="{F755915D-C909-4CF5-B90C-E19A6C111DA5}">
      <dsp:nvSpPr>
        <dsp:cNvPr id="0" name=""/>
        <dsp:cNvSpPr/>
      </dsp:nvSpPr>
      <dsp:spPr>
        <a:xfrm rot="5400000">
          <a:off x="2936294" y="1826194"/>
          <a:ext cx="1875850" cy="2037180"/>
        </a:xfrm>
        <a:prstGeom prst="hexagon">
          <a:avLst>
            <a:gd name="adj" fmla="val 25000"/>
            <a:gd name="vf" fmla="val 11547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Lectura en voz alta del profesor</a:t>
          </a:r>
        </a:p>
      </dsp:txBody>
      <dsp:txXfrm rot="-5400000">
        <a:off x="3195159" y="2219501"/>
        <a:ext cx="1358120" cy="1250566"/>
      </dsp:txXfrm>
    </dsp:sp>
    <dsp:sp modelId="{73C58222-035D-4A66-9D24-384F2970C011}">
      <dsp:nvSpPr>
        <dsp:cNvPr id="0" name=""/>
        <dsp:cNvSpPr/>
      </dsp:nvSpPr>
      <dsp:spPr>
        <a:xfrm>
          <a:off x="0" y="2160244"/>
          <a:ext cx="2089086" cy="1265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r" defTabSz="1244600">
            <a:lnSpc>
              <a:spcPct val="90000"/>
            </a:lnSpc>
            <a:spcBef>
              <a:spcPct val="0"/>
            </a:spcBef>
            <a:spcAft>
              <a:spcPct val="35000"/>
            </a:spcAft>
            <a:buNone/>
          </a:pPr>
          <a:r>
            <a:rPr lang="es-ES" sz="2800" kern="1200" dirty="0"/>
            <a:t>Desarrollo de Vocabulario</a:t>
          </a:r>
        </a:p>
      </dsp:txBody>
      <dsp:txXfrm>
        <a:off x="0" y="2160244"/>
        <a:ext cx="2089086" cy="1265309"/>
      </dsp:txXfrm>
    </dsp:sp>
    <dsp:sp modelId="{8BB40A95-4D78-47AC-AC1F-BD8F2F0D0D32}">
      <dsp:nvSpPr>
        <dsp:cNvPr id="0" name=""/>
        <dsp:cNvSpPr/>
      </dsp:nvSpPr>
      <dsp:spPr>
        <a:xfrm rot="5400000">
          <a:off x="5723744" y="1152511"/>
          <a:ext cx="2528984" cy="2960266"/>
        </a:xfrm>
        <a:prstGeom prst="hexagon">
          <a:avLst>
            <a:gd name="adj" fmla="val 25000"/>
            <a:gd name="vf" fmla="val 11547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s-ES" sz="1200" kern="1200" dirty="0"/>
            <a:t>Combinándolo con:</a:t>
          </a:r>
        </a:p>
        <a:p>
          <a:pPr marL="0" lvl="0" indent="0" algn="ctr" defTabSz="533400">
            <a:lnSpc>
              <a:spcPct val="90000"/>
            </a:lnSpc>
            <a:spcBef>
              <a:spcPct val="0"/>
            </a:spcBef>
            <a:spcAft>
              <a:spcPct val="35000"/>
            </a:spcAft>
            <a:buNone/>
          </a:pPr>
          <a:r>
            <a:rPr lang="es-ES" sz="1200" kern="1200" dirty="0"/>
            <a:t>1. Explicación del significado de las palabras.</a:t>
          </a:r>
        </a:p>
        <a:p>
          <a:pPr marL="0" lvl="0" indent="0" algn="ctr" defTabSz="533400">
            <a:lnSpc>
              <a:spcPct val="90000"/>
            </a:lnSpc>
            <a:spcBef>
              <a:spcPct val="0"/>
            </a:spcBef>
            <a:spcAft>
              <a:spcPct val="35000"/>
            </a:spcAft>
            <a:buNone/>
          </a:pPr>
          <a:r>
            <a:rPr lang="es-ES" sz="1200" kern="1200" dirty="0"/>
            <a:t>2. Repaso del vocabulario dado.</a:t>
          </a:r>
        </a:p>
        <a:p>
          <a:pPr marL="0" lvl="0" indent="0" algn="ctr" defTabSz="533400">
            <a:lnSpc>
              <a:spcPct val="90000"/>
            </a:lnSpc>
            <a:spcBef>
              <a:spcPct val="0"/>
            </a:spcBef>
            <a:spcAft>
              <a:spcPct val="35000"/>
            </a:spcAft>
            <a:buNone/>
          </a:pPr>
          <a:r>
            <a:rPr lang="es-ES" sz="1200" kern="1200" dirty="0"/>
            <a:t>3. Comentarios de los alumnos.</a:t>
          </a:r>
        </a:p>
        <a:p>
          <a:pPr marL="0" lvl="0" indent="0" algn="ctr" defTabSz="533400">
            <a:lnSpc>
              <a:spcPct val="90000"/>
            </a:lnSpc>
            <a:spcBef>
              <a:spcPct val="0"/>
            </a:spcBef>
            <a:spcAft>
              <a:spcPct val="35000"/>
            </a:spcAft>
            <a:buNone/>
          </a:pPr>
          <a:r>
            <a:rPr lang="es-ES" sz="1200" kern="1200" dirty="0"/>
            <a:t>4.  Realizando el ejercicio de forma masiva.</a:t>
          </a:r>
        </a:p>
        <a:p>
          <a:pPr marL="0" lvl="0" indent="0" algn="ctr" defTabSz="533400">
            <a:lnSpc>
              <a:spcPct val="90000"/>
            </a:lnSpc>
            <a:spcBef>
              <a:spcPct val="0"/>
            </a:spcBef>
            <a:spcAft>
              <a:spcPct val="35000"/>
            </a:spcAft>
            <a:buNone/>
          </a:pPr>
          <a:endParaRPr lang="es-ES" sz="1100" kern="1200" dirty="0"/>
        </a:p>
      </dsp:txBody>
      <dsp:txXfrm rot="-5400000">
        <a:off x="6001481" y="1789649"/>
        <a:ext cx="1973510" cy="1685990"/>
      </dsp:txXfrm>
    </dsp:sp>
    <dsp:sp modelId="{EEE5DA1C-3D50-49E7-8125-DA91D5FF2285}">
      <dsp:nvSpPr>
        <dsp:cNvPr id="0" name=""/>
        <dsp:cNvSpPr/>
      </dsp:nvSpPr>
      <dsp:spPr>
        <a:xfrm rot="5400000">
          <a:off x="5377706" y="3143145"/>
          <a:ext cx="1875850" cy="3278227"/>
        </a:xfrm>
        <a:prstGeom prst="hexagon">
          <a:avLst>
            <a:gd name="adj" fmla="val 25000"/>
            <a:gd name="vf" fmla="val 11547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dirty="0"/>
            <a:t>1. Búsqueda en el diccionario.</a:t>
          </a:r>
        </a:p>
        <a:p>
          <a:pPr marL="0" lvl="0" indent="0" algn="ctr" defTabSz="533400">
            <a:lnSpc>
              <a:spcPct val="90000"/>
            </a:lnSpc>
            <a:spcBef>
              <a:spcPct val="0"/>
            </a:spcBef>
            <a:spcAft>
              <a:spcPct val="35000"/>
            </a:spcAft>
            <a:buNone/>
          </a:pPr>
          <a:r>
            <a:rPr lang="es-ES" sz="1200" kern="1200" dirty="0"/>
            <a:t>2. Asociación.</a:t>
          </a:r>
        </a:p>
        <a:p>
          <a:pPr marL="0" lvl="0" indent="0" algn="ctr" defTabSz="533400">
            <a:lnSpc>
              <a:spcPct val="90000"/>
            </a:lnSpc>
            <a:spcBef>
              <a:spcPct val="0"/>
            </a:spcBef>
            <a:spcAft>
              <a:spcPct val="35000"/>
            </a:spcAft>
            <a:buNone/>
          </a:pPr>
          <a:r>
            <a:rPr lang="es-ES" sz="1200" kern="1200" dirty="0"/>
            <a:t>3. Crucigramas.</a:t>
          </a:r>
        </a:p>
        <a:p>
          <a:pPr marL="0" lvl="0" indent="0" algn="ctr" defTabSz="533400">
            <a:lnSpc>
              <a:spcPct val="90000"/>
            </a:lnSpc>
            <a:spcBef>
              <a:spcPct val="0"/>
            </a:spcBef>
            <a:spcAft>
              <a:spcPct val="35000"/>
            </a:spcAft>
            <a:buNone/>
          </a:pPr>
          <a:r>
            <a:rPr lang="es-ES" sz="1200" kern="1200" dirty="0"/>
            <a:t>4. Señalar la palabra que sobra.</a:t>
          </a:r>
        </a:p>
        <a:p>
          <a:pPr marL="0" lvl="0" indent="0" algn="ctr" defTabSz="533400">
            <a:lnSpc>
              <a:spcPct val="90000"/>
            </a:lnSpc>
            <a:spcBef>
              <a:spcPct val="0"/>
            </a:spcBef>
            <a:spcAft>
              <a:spcPct val="35000"/>
            </a:spcAft>
            <a:buNone/>
          </a:pPr>
          <a:r>
            <a:rPr lang="es-ES" sz="1200" kern="1200" dirty="0"/>
            <a:t>5. Unir con flechas.</a:t>
          </a:r>
        </a:p>
      </dsp:txBody>
      <dsp:txXfrm rot="-5400000">
        <a:off x="5222889" y="4156975"/>
        <a:ext cx="2185485" cy="1250566"/>
      </dsp:txXfrm>
    </dsp:sp>
    <dsp:sp modelId="{71756928-41DF-4E98-A8DD-1B012238480F}">
      <dsp:nvSpPr>
        <dsp:cNvPr id="0" name=""/>
        <dsp:cNvSpPr/>
      </dsp:nvSpPr>
      <dsp:spPr>
        <a:xfrm>
          <a:off x="5621309" y="4216125"/>
          <a:ext cx="2093449" cy="1125510"/>
        </a:xfrm>
        <a:prstGeom prst="rect">
          <a:avLst/>
        </a:prstGeom>
        <a:noFill/>
        <a:ln>
          <a:noFill/>
        </a:ln>
        <a:effectLst/>
      </dsp:spPr>
      <dsp:style>
        <a:lnRef idx="0">
          <a:scrgbClr r="0" g="0" b="0"/>
        </a:lnRef>
        <a:fillRef idx="0">
          <a:scrgbClr r="0" g="0" b="0"/>
        </a:fillRef>
        <a:effectRef idx="0">
          <a:scrgbClr r="0" g="0" b="0"/>
        </a:effectRef>
        <a:fontRef idx="minor"/>
      </dsp:style>
    </dsp:sp>
    <dsp:sp modelId="{9278D803-AA36-4B4F-BF81-7FDA492352B7}">
      <dsp:nvSpPr>
        <dsp:cNvPr id="0" name=""/>
        <dsp:cNvSpPr/>
      </dsp:nvSpPr>
      <dsp:spPr>
        <a:xfrm rot="5400000">
          <a:off x="2279259" y="3947222"/>
          <a:ext cx="1875850" cy="1631989"/>
        </a:xfrm>
        <a:prstGeom prst="hexagon">
          <a:avLst>
            <a:gd name="adj" fmla="val 25000"/>
            <a:gd name="vf" fmla="val 11547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s-ES" sz="1700" kern="1200"/>
            <a:t>Ejercicios tradicionales</a:t>
          </a:r>
          <a:endParaRPr lang="es-ES" sz="1700" kern="1200" dirty="0"/>
        </a:p>
      </dsp:txBody>
      <dsp:txXfrm rot="-5400000">
        <a:off x="2655507" y="4117612"/>
        <a:ext cx="1123353" cy="129121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A55C28-E59D-4186-8859-4A626E2D5C45}">
      <dsp:nvSpPr>
        <dsp:cNvPr id="0" name=""/>
        <dsp:cNvSpPr/>
      </dsp:nvSpPr>
      <dsp:spPr>
        <a:xfrm>
          <a:off x="908552" y="1640"/>
          <a:ext cx="3881870" cy="194093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rtl="0">
            <a:lnSpc>
              <a:spcPct val="90000"/>
            </a:lnSpc>
            <a:spcBef>
              <a:spcPct val="0"/>
            </a:spcBef>
            <a:spcAft>
              <a:spcPct val="35000"/>
            </a:spcAft>
            <a:buNone/>
          </a:pPr>
          <a:r>
            <a:rPr lang="es-ES" sz="2500" kern="1200" dirty="0"/>
            <a:t>Sería necesario trabajar 25 palabras nuevas a la semana para que los alumnos aprendan 400 palabras al año (</a:t>
          </a:r>
          <a:r>
            <a:rPr lang="es-ES" sz="2500" kern="1200" dirty="0" err="1"/>
            <a:t>Biemiller</a:t>
          </a:r>
          <a:r>
            <a:rPr lang="es-ES" sz="2500" kern="1200" dirty="0"/>
            <a:t> y </a:t>
          </a:r>
          <a:r>
            <a:rPr lang="es-ES" sz="2500" kern="1200" dirty="0" err="1"/>
            <a:t>Boote</a:t>
          </a:r>
          <a:r>
            <a:rPr lang="es-ES" sz="2500" kern="1200" dirty="0"/>
            <a:t> ,2006).</a:t>
          </a:r>
        </a:p>
      </dsp:txBody>
      <dsp:txXfrm>
        <a:off x="908552" y="1640"/>
        <a:ext cx="3881870" cy="194093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70482A-A6AE-4D0D-9FF5-AD7AD85A15AE}">
      <dsp:nvSpPr>
        <dsp:cNvPr id="0" name=""/>
        <dsp:cNvSpPr/>
      </dsp:nvSpPr>
      <dsp:spPr>
        <a:xfrm>
          <a:off x="0" y="600"/>
          <a:ext cx="76200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212A74-7EE3-4D15-8748-56E6B15A0043}">
      <dsp:nvSpPr>
        <dsp:cNvPr id="0" name=""/>
        <dsp:cNvSpPr/>
      </dsp:nvSpPr>
      <dsp:spPr>
        <a:xfrm>
          <a:off x="0" y="600"/>
          <a:ext cx="7620000" cy="982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s-EC" sz="1800" kern="1200" dirty="0"/>
            <a:t>Procesos innecesarios para la comprensión, pero determinantes, puesto que de estos depende que el lector ponga en marcha los procesos que si son determinantes para comprender.</a:t>
          </a:r>
        </a:p>
      </dsp:txBody>
      <dsp:txXfrm>
        <a:off x="0" y="600"/>
        <a:ext cx="7620000" cy="982963"/>
      </dsp:txXfrm>
    </dsp:sp>
    <dsp:sp modelId="{969FCCCC-EB04-45EC-9118-EE737496AE00}">
      <dsp:nvSpPr>
        <dsp:cNvPr id="0" name=""/>
        <dsp:cNvSpPr/>
      </dsp:nvSpPr>
      <dsp:spPr>
        <a:xfrm>
          <a:off x="0" y="983563"/>
          <a:ext cx="7620000" cy="0"/>
        </a:xfrm>
        <a:prstGeom prst="line">
          <a:avLst/>
        </a:prstGeom>
        <a:solidFill>
          <a:schemeClr val="accent3">
            <a:hueOff val="1476047"/>
            <a:satOff val="-11513"/>
            <a:lumOff val="-294"/>
            <a:alphaOff val="0"/>
          </a:schemeClr>
        </a:solidFill>
        <a:ln w="25400" cap="flat" cmpd="sng" algn="ctr">
          <a:solidFill>
            <a:schemeClr val="accent3">
              <a:hueOff val="1476047"/>
              <a:satOff val="-11513"/>
              <a:lumOff val="-29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188D2E-2B86-4CBA-90F9-FB0D19D2CE2E}">
      <dsp:nvSpPr>
        <dsp:cNvPr id="0" name=""/>
        <dsp:cNvSpPr/>
      </dsp:nvSpPr>
      <dsp:spPr>
        <a:xfrm>
          <a:off x="0" y="983563"/>
          <a:ext cx="7620000" cy="982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rtl="0">
            <a:lnSpc>
              <a:spcPct val="90000"/>
            </a:lnSpc>
            <a:spcBef>
              <a:spcPct val="0"/>
            </a:spcBef>
            <a:spcAft>
              <a:spcPct val="35000"/>
            </a:spcAft>
            <a:buNone/>
          </a:pPr>
          <a:r>
            <a:rPr lang="es-EC" sz="2700" kern="1200"/>
            <a:t>La motivación </a:t>
          </a:r>
        </a:p>
      </dsp:txBody>
      <dsp:txXfrm>
        <a:off x="0" y="983563"/>
        <a:ext cx="7620000" cy="982963"/>
      </dsp:txXfrm>
    </dsp:sp>
    <dsp:sp modelId="{3E62EF59-2CE6-46C8-89A3-7E0DA588EA97}">
      <dsp:nvSpPr>
        <dsp:cNvPr id="0" name=""/>
        <dsp:cNvSpPr/>
      </dsp:nvSpPr>
      <dsp:spPr>
        <a:xfrm>
          <a:off x="0" y="1966526"/>
          <a:ext cx="7620000" cy="0"/>
        </a:xfrm>
        <a:prstGeom prst="line">
          <a:avLst/>
        </a:prstGeom>
        <a:solidFill>
          <a:schemeClr val="accent3">
            <a:hueOff val="2952094"/>
            <a:satOff val="-23027"/>
            <a:lumOff val="-588"/>
            <a:alphaOff val="0"/>
          </a:schemeClr>
        </a:solidFill>
        <a:ln w="25400" cap="flat" cmpd="sng" algn="ctr">
          <a:solidFill>
            <a:schemeClr val="accent3">
              <a:hueOff val="2952094"/>
              <a:satOff val="-23027"/>
              <a:lumOff val="-58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83E6BB-D16D-4F92-9037-E0558FAB599D}">
      <dsp:nvSpPr>
        <dsp:cNvPr id="0" name=""/>
        <dsp:cNvSpPr/>
      </dsp:nvSpPr>
      <dsp:spPr>
        <a:xfrm>
          <a:off x="0" y="1966526"/>
          <a:ext cx="7620000" cy="982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rtl="0">
            <a:lnSpc>
              <a:spcPct val="90000"/>
            </a:lnSpc>
            <a:spcBef>
              <a:spcPct val="0"/>
            </a:spcBef>
            <a:spcAft>
              <a:spcPct val="35000"/>
            </a:spcAft>
            <a:buNone/>
          </a:pPr>
          <a:r>
            <a:rPr lang="es-EC" sz="2700" kern="1200"/>
            <a:t>Las expectativas y creencias epistemológicas del lector</a:t>
          </a:r>
        </a:p>
      </dsp:txBody>
      <dsp:txXfrm>
        <a:off x="0" y="1966526"/>
        <a:ext cx="7620000" cy="982963"/>
      </dsp:txXfrm>
    </dsp:sp>
    <dsp:sp modelId="{83E78B40-04C5-4FD7-81DE-3E28B6737B72}">
      <dsp:nvSpPr>
        <dsp:cNvPr id="0" name=""/>
        <dsp:cNvSpPr/>
      </dsp:nvSpPr>
      <dsp:spPr>
        <a:xfrm>
          <a:off x="0" y="2949489"/>
          <a:ext cx="7620000" cy="0"/>
        </a:xfrm>
        <a:prstGeom prst="line">
          <a:avLst/>
        </a:prstGeom>
        <a:solidFill>
          <a:schemeClr val="accent3">
            <a:hueOff val="4428140"/>
            <a:satOff val="-34540"/>
            <a:lumOff val="-883"/>
            <a:alphaOff val="0"/>
          </a:schemeClr>
        </a:solidFill>
        <a:ln w="25400" cap="flat" cmpd="sng" algn="ctr">
          <a:solidFill>
            <a:schemeClr val="accent3">
              <a:hueOff val="4428140"/>
              <a:satOff val="-34540"/>
              <a:lumOff val="-88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425D8A-5D21-42C2-8E6D-9EE475104D59}">
      <dsp:nvSpPr>
        <dsp:cNvPr id="0" name=""/>
        <dsp:cNvSpPr/>
      </dsp:nvSpPr>
      <dsp:spPr>
        <a:xfrm>
          <a:off x="0" y="2949489"/>
          <a:ext cx="7620000" cy="982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rtl="0">
            <a:lnSpc>
              <a:spcPct val="90000"/>
            </a:lnSpc>
            <a:spcBef>
              <a:spcPct val="0"/>
            </a:spcBef>
            <a:spcAft>
              <a:spcPct val="35000"/>
            </a:spcAft>
            <a:buNone/>
          </a:pPr>
          <a:r>
            <a:rPr lang="es-EC" sz="2700" kern="1200"/>
            <a:t>Objetivos </a:t>
          </a:r>
        </a:p>
      </dsp:txBody>
      <dsp:txXfrm>
        <a:off x="0" y="2949489"/>
        <a:ext cx="7620000" cy="982963"/>
      </dsp:txXfrm>
    </dsp:sp>
    <dsp:sp modelId="{6BFB0C08-2FAE-4285-A81F-02514F2C0A2B}">
      <dsp:nvSpPr>
        <dsp:cNvPr id="0" name=""/>
        <dsp:cNvSpPr/>
      </dsp:nvSpPr>
      <dsp:spPr>
        <a:xfrm>
          <a:off x="0" y="3932452"/>
          <a:ext cx="7620000" cy="0"/>
        </a:xfrm>
        <a:prstGeom prst="line">
          <a:avLst/>
        </a:prstGeom>
        <a:solidFill>
          <a:schemeClr val="accent3">
            <a:hueOff val="5904187"/>
            <a:satOff val="-46054"/>
            <a:lumOff val="-1177"/>
            <a:alphaOff val="0"/>
          </a:schemeClr>
        </a:solidFill>
        <a:ln w="25400" cap="flat" cmpd="sng" algn="ctr">
          <a:solidFill>
            <a:schemeClr val="accent3">
              <a:hueOff val="5904187"/>
              <a:satOff val="-46054"/>
              <a:lumOff val="-117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AB602B-EA85-4CEF-B2C7-4C986568622F}">
      <dsp:nvSpPr>
        <dsp:cNvPr id="0" name=""/>
        <dsp:cNvSpPr/>
      </dsp:nvSpPr>
      <dsp:spPr>
        <a:xfrm>
          <a:off x="0" y="3932452"/>
          <a:ext cx="7620000" cy="982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rtl="0">
            <a:lnSpc>
              <a:spcPct val="90000"/>
            </a:lnSpc>
            <a:spcBef>
              <a:spcPct val="0"/>
            </a:spcBef>
            <a:spcAft>
              <a:spcPct val="35000"/>
            </a:spcAft>
            <a:buNone/>
          </a:pPr>
          <a:r>
            <a:rPr lang="es-EC" sz="2700" kern="1200"/>
            <a:t>Intereses</a:t>
          </a:r>
        </a:p>
      </dsp:txBody>
      <dsp:txXfrm>
        <a:off x="0" y="3932452"/>
        <a:ext cx="7620000" cy="982963"/>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E89BDE-1508-4764-9965-FE7BFEBED0BA}">
      <dsp:nvSpPr>
        <dsp:cNvPr id="0" name=""/>
        <dsp:cNvSpPr/>
      </dsp:nvSpPr>
      <dsp:spPr>
        <a:xfrm>
          <a:off x="0" y="1062352"/>
          <a:ext cx="7620000" cy="404998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rtl="0">
            <a:lnSpc>
              <a:spcPct val="90000"/>
            </a:lnSpc>
            <a:spcBef>
              <a:spcPct val="0"/>
            </a:spcBef>
            <a:spcAft>
              <a:spcPct val="35000"/>
            </a:spcAft>
            <a:buNone/>
          </a:pPr>
          <a:r>
            <a:rPr lang="es-EC" sz="2600" kern="1200" dirty="0">
              <a:solidFill>
                <a:schemeClr val="tx1"/>
              </a:solidFill>
            </a:rPr>
            <a:t>1</a:t>
          </a:r>
          <a:r>
            <a:rPr lang="es-EC" sz="2600" kern="1200" dirty="0"/>
            <a:t>. </a:t>
          </a:r>
          <a:r>
            <a:rPr lang="es-EC" sz="2000" kern="1200" dirty="0">
              <a:solidFill>
                <a:srgbClr val="FF0000"/>
              </a:solidFill>
              <a:effectLst>
                <a:outerShdw blurRad="38100" dist="38100" dir="2700000" algn="tl">
                  <a:srgbClr val="000000">
                    <a:alpha val="43137"/>
                  </a:srgbClr>
                </a:outerShdw>
              </a:effectLst>
            </a:rPr>
            <a:t>Motivación intrínseca</a:t>
          </a:r>
          <a:r>
            <a:rPr lang="es-EC" sz="2000" kern="1200" dirty="0"/>
            <a:t>: </a:t>
          </a:r>
          <a:r>
            <a:rPr lang="es-EC" sz="2000" kern="1200" dirty="0">
              <a:solidFill>
                <a:schemeClr val="tx1"/>
              </a:solidFill>
            </a:rPr>
            <a:t>propia iniciativa al leer, disfruta leyendo o consideran que la lectura es una de sus actividades favoritas</a:t>
          </a:r>
          <a:r>
            <a:rPr lang="es-EC" sz="2000" kern="1200" dirty="0"/>
            <a:t>.</a:t>
          </a:r>
        </a:p>
      </dsp:txBody>
      <dsp:txXfrm>
        <a:off x="0" y="1062352"/>
        <a:ext cx="7620000" cy="2186989"/>
      </dsp:txXfrm>
    </dsp:sp>
    <dsp:sp modelId="{3584184B-4947-4E38-A78F-7F65BD63DBF9}">
      <dsp:nvSpPr>
        <dsp:cNvPr id="0" name=""/>
        <dsp:cNvSpPr/>
      </dsp:nvSpPr>
      <dsp:spPr>
        <a:xfrm>
          <a:off x="0" y="3096347"/>
          <a:ext cx="1905000" cy="2302202"/>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rtl="0">
            <a:lnSpc>
              <a:spcPct val="90000"/>
            </a:lnSpc>
            <a:spcBef>
              <a:spcPct val="0"/>
            </a:spcBef>
            <a:spcAft>
              <a:spcPct val="35000"/>
            </a:spcAft>
            <a:buNone/>
          </a:pPr>
          <a:r>
            <a:rPr lang="es-EC" sz="1600" kern="1200" dirty="0"/>
            <a:t>2. </a:t>
          </a:r>
          <a:r>
            <a:rPr lang="es-EC" sz="1600" kern="1200" dirty="0">
              <a:solidFill>
                <a:srgbClr val="FF0000"/>
              </a:solidFill>
              <a:effectLst>
                <a:outerShdw blurRad="38100" dist="38100" dir="2700000" algn="tl">
                  <a:srgbClr val="000000">
                    <a:alpha val="43137"/>
                  </a:srgbClr>
                </a:outerShdw>
              </a:effectLst>
            </a:rPr>
            <a:t>Percepción de autonomía</a:t>
          </a:r>
          <a:r>
            <a:rPr lang="es-EC" sz="1600" kern="1200" dirty="0"/>
            <a:t>: las actividades de lectura están bajo su control y autodirección.</a:t>
          </a:r>
        </a:p>
      </dsp:txBody>
      <dsp:txXfrm>
        <a:off x="0" y="3096347"/>
        <a:ext cx="1905000" cy="2302202"/>
      </dsp:txXfrm>
    </dsp:sp>
    <dsp:sp modelId="{5F48177C-5117-4316-ACAD-2021AF812CE6}">
      <dsp:nvSpPr>
        <dsp:cNvPr id="0" name=""/>
        <dsp:cNvSpPr/>
      </dsp:nvSpPr>
      <dsp:spPr>
        <a:xfrm>
          <a:off x="1882559" y="3096347"/>
          <a:ext cx="1905000" cy="2330064"/>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rtl="0">
            <a:lnSpc>
              <a:spcPct val="90000"/>
            </a:lnSpc>
            <a:spcBef>
              <a:spcPct val="0"/>
            </a:spcBef>
            <a:spcAft>
              <a:spcPct val="35000"/>
            </a:spcAft>
            <a:buNone/>
          </a:pPr>
          <a:r>
            <a:rPr lang="es-EC" sz="1600" kern="1200" dirty="0"/>
            <a:t>3. </a:t>
          </a:r>
          <a:r>
            <a:rPr lang="es-EC" sz="1600" kern="1200" dirty="0">
              <a:solidFill>
                <a:srgbClr val="FF0000"/>
              </a:solidFill>
              <a:effectLst>
                <a:outerShdw blurRad="38100" dist="38100" dir="2700000" algn="tl">
                  <a:srgbClr val="000000">
                    <a:alpha val="43137"/>
                  </a:srgbClr>
                </a:outerShdw>
              </a:effectLst>
            </a:rPr>
            <a:t>Autoeficacia:  </a:t>
          </a:r>
          <a:r>
            <a:rPr lang="es-EC" sz="1600" kern="1200" dirty="0">
              <a:solidFill>
                <a:schemeClr val="tx1"/>
              </a:solidFill>
              <a:effectLst>
                <a:outerShdw blurRad="38100" dist="38100" dir="2700000" algn="tl">
                  <a:srgbClr val="000000">
                    <a:alpha val="43137"/>
                  </a:srgbClr>
                </a:outerShdw>
              </a:effectLst>
            </a:rPr>
            <a:t>considera que </a:t>
          </a:r>
          <a:r>
            <a:rPr lang="es-EC" sz="1600" kern="1200" dirty="0"/>
            <a:t>tiene capacidad para leer con éxito.</a:t>
          </a:r>
        </a:p>
      </dsp:txBody>
      <dsp:txXfrm>
        <a:off x="1882559" y="3096347"/>
        <a:ext cx="1905000" cy="2330064"/>
      </dsp:txXfrm>
    </dsp:sp>
    <dsp:sp modelId="{93850549-F5DB-4B6D-A8B9-763EABF151D4}">
      <dsp:nvSpPr>
        <dsp:cNvPr id="0" name=""/>
        <dsp:cNvSpPr/>
      </dsp:nvSpPr>
      <dsp:spPr>
        <a:xfrm>
          <a:off x="3810000" y="3096347"/>
          <a:ext cx="1905000" cy="2302202"/>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rtl="0">
            <a:lnSpc>
              <a:spcPct val="90000"/>
            </a:lnSpc>
            <a:spcBef>
              <a:spcPct val="0"/>
            </a:spcBef>
            <a:spcAft>
              <a:spcPct val="35000"/>
            </a:spcAft>
            <a:buNone/>
          </a:pPr>
          <a:r>
            <a:rPr lang="es-EC" sz="1500" kern="1200" dirty="0"/>
            <a:t>4. </a:t>
          </a:r>
          <a:r>
            <a:rPr lang="es-EC" sz="1500" kern="1200" dirty="0">
              <a:solidFill>
                <a:srgbClr val="FF0000"/>
              </a:solidFill>
              <a:effectLst>
                <a:outerShdw blurRad="38100" dist="38100" dir="2700000" algn="tl">
                  <a:srgbClr val="000000">
                    <a:alpha val="43137"/>
                  </a:srgbClr>
                </a:outerShdw>
              </a:effectLst>
            </a:rPr>
            <a:t>Colaboración: </a:t>
          </a:r>
        </a:p>
        <a:p>
          <a:pPr marL="0" lvl="0" indent="0" algn="ctr" defTabSz="666750" rtl="0">
            <a:lnSpc>
              <a:spcPct val="90000"/>
            </a:lnSpc>
            <a:spcBef>
              <a:spcPct val="0"/>
            </a:spcBef>
            <a:spcAft>
              <a:spcPct val="35000"/>
            </a:spcAft>
            <a:buNone/>
          </a:pPr>
          <a:r>
            <a:rPr lang="es-EC" sz="1500" kern="1200" dirty="0"/>
            <a:t>las actividades de lectura suponen participación e intercambio con otras personas (trabajo en grupo, discusión sobre los textos).</a:t>
          </a:r>
        </a:p>
      </dsp:txBody>
      <dsp:txXfrm>
        <a:off x="3810000" y="3096347"/>
        <a:ext cx="1905000" cy="2302202"/>
      </dsp:txXfrm>
    </dsp:sp>
    <dsp:sp modelId="{139FA6E8-9BFC-4147-B97E-D255E6D77012}">
      <dsp:nvSpPr>
        <dsp:cNvPr id="0" name=""/>
        <dsp:cNvSpPr/>
      </dsp:nvSpPr>
      <dsp:spPr>
        <a:xfrm>
          <a:off x="5715000" y="3096347"/>
          <a:ext cx="1905000" cy="2302202"/>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rtl="0">
            <a:lnSpc>
              <a:spcPct val="90000"/>
            </a:lnSpc>
            <a:spcBef>
              <a:spcPct val="0"/>
            </a:spcBef>
            <a:spcAft>
              <a:spcPct val="35000"/>
            </a:spcAft>
            <a:buNone/>
          </a:pPr>
          <a:r>
            <a:rPr lang="es-EC" sz="1500" kern="1200" dirty="0"/>
            <a:t>5. </a:t>
          </a:r>
          <a:r>
            <a:rPr lang="es-EC" sz="1500" kern="1200" dirty="0">
              <a:solidFill>
                <a:srgbClr val="FF0000"/>
              </a:solidFill>
              <a:effectLst>
                <a:outerShdw blurRad="38100" dist="38100" dir="2700000" algn="tl">
                  <a:srgbClr val="000000">
                    <a:alpha val="43137"/>
                  </a:srgbClr>
                </a:outerShdw>
              </a:effectLst>
            </a:rPr>
            <a:t>Objetivos de dominio: </a:t>
          </a:r>
          <a:r>
            <a:rPr lang="es-EC" sz="1500" kern="1200" dirty="0"/>
            <a:t>el objetivo fundamental del lector es entender el texto en profundidad.</a:t>
          </a:r>
        </a:p>
      </dsp:txBody>
      <dsp:txXfrm>
        <a:off x="5715000" y="3096347"/>
        <a:ext cx="1905000" cy="2302202"/>
      </dsp:txXfrm>
    </dsp:sp>
    <dsp:sp modelId="{57CEB8F8-3706-47D1-9C8B-BD4D2C33AF31}">
      <dsp:nvSpPr>
        <dsp:cNvPr id="0" name=""/>
        <dsp:cNvSpPr/>
      </dsp:nvSpPr>
      <dsp:spPr>
        <a:xfrm rot="10800000">
          <a:off x="0" y="484"/>
          <a:ext cx="7620000" cy="1469676"/>
        </a:xfrm>
        <a:prstGeom prst="upArrowCallou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es-EC" sz="1600" kern="1200" dirty="0">
              <a:solidFill>
                <a:schemeClr val="tx1"/>
              </a:solidFill>
            </a:rPr>
            <a:t>Se centra en 5 procesos que correlacionan con la comprensión lectora de los alumnos y con la práctica docente: aquí el estudiante</a:t>
          </a:r>
        </a:p>
      </dsp:txBody>
      <dsp:txXfrm rot="10800000">
        <a:off x="0" y="484"/>
        <a:ext cx="7620000" cy="9549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A1193E-D360-4B87-B05A-02600A94DF9A}">
      <dsp:nvSpPr>
        <dsp:cNvPr id="0" name=""/>
        <dsp:cNvSpPr/>
      </dsp:nvSpPr>
      <dsp:spPr>
        <a:xfrm>
          <a:off x="1551242" y="723150"/>
          <a:ext cx="4818394" cy="4818394"/>
        </a:xfrm>
        <a:prstGeom prst="blockArc">
          <a:avLst>
            <a:gd name="adj1" fmla="val 10800000"/>
            <a:gd name="adj2" fmla="val 16200000"/>
            <a:gd name="adj3" fmla="val 4644"/>
          </a:avLst>
        </a:prstGeom>
        <a:solidFill>
          <a:schemeClr val="accent3">
            <a:hueOff val="5904187"/>
            <a:satOff val="-46054"/>
            <a:lumOff val="-117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588F60F-0122-46EC-B2B9-7CB994CC3D5D}">
      <dsp:nvSpPr>
        <dsp:cNvPr id="0" name=""/>
        <dsp:cNvSpPr/>
      </dsp:nvSpPr>
      <dsp:spPr>
        <a:xfrm>
          <a:off x="1551242" y="723150"/>
          <a:ext cx="4818394" cy="4818394"/>
        </a:xfrm>
        <a:prstGeom prst="blockArc">
          <a:avLst>
            <a:gd name="adj1" fmla="val 5400000"/>
            <a:gd name="adj2" fmla="val 10800000"/>
            <a:gd name="adj3" fmla="val 4644"/>
          </a:avLst>
        </a:prstGeom>
        <a:solidFill>
          <a:schemeClr val="accent3">
            <a:hueOff val="3936125"/>
            <a:satOff val="-30703"/>
            <a:lumOff val="-78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4ADEB23-F5B2-4ED8-B54F-CFCC71ABEAFE}">
      <dsp:nvSpPr>
        <dsp:cNvPr id="0" name=""/>
        <dsp:cNvSpPr/>
      </dsp:nvSpPr>
      <dsp:spPr>
        <a:xfrm>
          <a:off x="1551242" y="723150"/>
          <a:ext cx="4818394" cy="4818394"/>
        </a:xfrm>
        <a:prstGeom prst="blockArc">
          <a:avLst>
            <a:gd name="adj1" fmla="val 0"/>
            <a:gd name="adj2" fmla="val 5400000"/>
            <a:gd name="adj3" fmla="val 4644"/>
          </a:avLst>
        </a:prstGeom>
        <a:solidFill>
          <a:schemeClr val="accent3">
            <a:hueOff val="1968062"/>
            <a:satOff val="-15351"/>
            <a:lumOff val="-39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995DB59-DA62-4DC2-B303-35A87ED06836}">
      <dsp:nvSpPr>
        <dsp:cNvPr id="0" name=""/>
        <dsp:cNvSpPr/>
      </dsp:nvSpPr>
      <dsp:spPr>
        <a:xfrm>
          <a:off x="1551242" y="723150"/>
          <a:ext cx="4818394" cy="4818394"/>
        </a:xfrm>
        <a:prstGeom prst="blockArc">
          <a:avLst>
            <a:gd name="adj1" fmla="val 16200000"/>
            <a:gd name="adj2" fmla="val 0"/>
            <a:gd name="adj3" fmla="val 4644"/>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B37A1F0-F632-43C6-A8E8-6723B3768539}">
      <dsp:nvSpPr>
        <dsp:cNvPr id="0" name=""/>
        <dsp:cNvSpPr/>
      </dsp:nvSpPr>
      <dsp:spPr>
        <a:xfrm>
          <a:off x="2850433" y="2022341"/>
          <a:ext cx="2220012" cy="222001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s-ES" sz="1900" b="1" kern="1200" dirty="0">
              <a:solidFill>
                <a:srgbClr val="7030A0"/>
              </a:solidFill>
            </a:rPr>
            <a:t>Comprensión lectora</a:t>
          </a:r>
        </a:p>
        <a:p>
          <a:pPr marL="0" lvl="0" indent="0" algn="ctr" defTabSz="844550">
            <a:lnSpc>
              <a:spcPct val="90000"/>
            </a:lnSpc>
            <a:spcBef>
              <a:spcPct val="0"/>
            </a:spcBef>
            <a:spcAft>
              <a:spcPct val="35000"/>
            </a:spcAft>
            <a:buNone/>
          </a:pPr>
          <a:r>
            <a:rPr lang="es-ES" sz="1600" kern="1200" dirty="0"/>
            <a:t>Representación mental de la información de un texto</a:t>
          </a:r>
        </a:p>
      </dsp:txBody>
      <dsp:txXfrm>
        <a:off x="3175546" y="2347454"/>
        <a:ext cx="1569786" cy="1569786"/>
      </dsp:txXfrm>
    </dsp:sp>
    <dsp:sp modelId="{5503187D-2186-4A7A-B4E2-E19882BE7C89}">
      <dsp:nvSpPr>
        <dsp:cNvPr id="0" name=""/>
        <dsp:cNvSpPr/>
      </dsp:nvSpPr>
      <dsp:spPr>
        <a:xfrm>
          <a:off x="3183435" y="2090"/>
          <a:ext cx="1554008" cy="1554008"/>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s-ES" sz="1500" kern="1200" dirty="0"/>
            <a:t>Fenómeno interactivo</a:t>
          </a:r>
        </a:p>
      </dsp:txBody>
      <dsp:txXfrm>
        <a:off x="3411014" y="229669"/>
        <a:ext cx="1098850" cy="1098850"/>
      </dsp:txXfrm>
    </dsp:sp>
    <dsp:sp modelId="{E0C4C5B9-D9ED-4A0A-B79E-4658AE250B05}">
      <dsp:nvSpPr>
        <dsp:cNvPr id="0" name=""/>
        <dsp:cNvSpPr/>
      </dsp:nvSpPr>
      <dsp:spPr>
        <a:xfrm>
          <a:off x="5536688" y="2355343"/>
          <a:ext cx="1554008" cy="1554008"/>
        </a:xfrm>
        <a:prstGeom prst="ellipse">
          <a:avLst/>
        </a:prstGeom>
        <a:solidFill>
          <a:schemeClr val="accent3">
            <a:hueOff val="1968062"/>
            <a:satOff val="-15351"/>
            <a:lumOff val="-3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s-ES" sz="1500" kern="1200" dirty="0"/>
            <a:t>Fenómeno heterogéneo</a:t>
          </a:r>
        </a:p>
      </dsp:txBody>
      <dsp:txXfrm>
        <a:off x="5764267" y="2582922"/>
        <a:ext cx="1098850" cy="1098850"/>
      </dsp:txXfrm>
    </dsp:sp>
    <dsp:sp modelId="{E6DE681B-5EAA-42BB-BEEA-3CA091AAD420}">
      <dsp:nvSpPr>
        <dsp:cNvPr id="0" name=""/>
        <dsp:cNvSpPr/>
      </dsp:nvSpPr>
      <dsp:spPr>
        <a:xfrm>
          <a:off x="3183435" y="4708596"/>
          <a:ext cx="1554008" cy="1554008"/>
        </a:xfrm>
        <a:prstGeom prst="ellipse">
          <a:avLst/>
        </a:prstGeom>
        <a:solidFill>
          <a:schemeClr val="accent3">
            <a:hueOff val="3936125"/>
            <a:satOff val="-30703"/>
            <a:lumOff val="-78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s-ES" sz="1500" kern="1200" dirty="0"/>
            <a:t>Fenómeno privado</a:t>
          </a:r>
        </a:p>
      </dsp:txBody>
      <dsp:txXfrm>
        <a:off x="3411014" y="4936175"/>
        <a:ext cx="1098850" cy="1098850"/>
      </dsp:txXfrm>
    </dsp:sp>
    <dsp:sp modelId="{9ADC20A5-C659-48E9-83E5-4F11A202D30D}">
      <dsp:nvSpPr>
        <dsp:cNvPr id="0" name=""/>
        <dsp:cNvSpPr/>
      </dsp:nvSpPr>
      <dsp:spPr>
        <a:xfrm>
          <a:off x="830182" y="2355343"/>
          <a:ext cx="1554008" cy="1554008"/>
        </a:xfrm>
        <a:prstGeom prst="ellipse">
          <a:avLst/>
        </a:prstGeom>
        <a:solidFill>
          <a:schemeClr val="accent3">
            <a:hueOff val="5904187"/>
            <a:satOff val="-46054"/>
            <a:lumOff val="-1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s-ES" sz="1500" kern="1200" dirty="0"/>
            <a:t>Fenómeno gradual</a:t>
          </a:r>
        </a:p>
      </dsp:txBody>
      <dsp:txXfrm>
        <a:off x="1057761" y="2582922"/>
        <a:ext cx="1098850" cy="109885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E89BDE-1508-4764-9965-FE7BFEBED0BA}">
      <dsp:nvSpPr>
        <dsp:cNvPr id="0" name=""/>
        <dsp:cNvSpPr/>
      </dsp:nvSpPr>
      <dsp:spPr>
        <a:xfrm>
          <a:off x="0" y="1224126"/>
          <a:ext cx="7620000" cy="298490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s-EC" sz="2400" kern="1200" dirty="0">
              <a:solidFill>
                <a:schemeClr val="tx1"/>
              </a:solidFill>
            </a:rPr>
            <a:t>1</a:t>
          </a:r>
          <a:r>
            <a:rPr lang="es-EC" sz="2400" kern="1200" dirty="0"/>
            <a:t>. </a:t>
          </a:r>
          <a:r>
            <a:rPr lang="es-EC" sz="2400" kern="1200" dirty="0">
              <a:solidFill>
                <a:srgbClr val="FF0000"/>
              </a:solidFill>
              <a:effectLst>
                <a:outerShdw blurRad="38100" dist="38100" dir="2700000" algn="tl">
                  <a:srgbClr val="000000">
                    <a:alpha val="43137"/>
                  </a:srgbClr>
                </a:outerShdw>
              </a:effectLst>
            </a:rPr>
            <a:t>Evitación</a:t>
          </a:r>
          <a:r>
            <a:rPr lang="es-EC" sz="2000" kern="1200" dirty="0"/>
            <a:t>: </a:t>
          </a:r>
          <a:r>
            <a:rPr lang="es-EC" sz="2000" kern="1200" dirty="0">
              <a:solidFill>
                <a:schemeClr val="tx1"/>
              </a:solidFill>
            </a:rPr>
            <a:t>el estudiante no tiene iniciativa para leer</a:t>
          </a:r>
        </a:p>
      </dsp:txBody>
      <dsp:txXfrm>
        <a:off x="0" y="1224126"/>
        <a:ext cx="7620000" cy="1611850"/>
      </dsp:txXfrm>
    </dsp:sp>
    <dsp:sp modelId="{3584184B-4947-4E38-A78F-7F65BD63DBF9}">
      <dsp:nvSpPr>
        <dsp:cNvPr id="0" name=""/>
        <dsp:cNvSpPr/>
      </dsp:nvSpPr>
      <dsp:spPr>
        <a:xfrm>
          <a:off x="72008" y="2388655"/>
          <a:ext cx="1905000" cy="2795920"/>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rtl="0">
            <a:lnSpc>
              <a:spcPct val="90000"/>
            </a:lnSpc>
            <a:spcBef>
              <a:spcPct val="0"/>
            </a:spcBef>
            <a:spcAft>
              <a:spcPct val="35000"/>
            </a:spcAft>
            <a:buNone/>
          </a:pPr>
          <a:r>
            <a:rPr lang="es-EC" sz="1800" kern="1200" dirty="0"/>
            <a:t>2. </a:t>
          </a:r>
          <a:r>
            <a:rPr lang="es-EC" sz="1800" kern="1200" dirty="0">
              <a:solidFill>
                <a:srgbClr val="FF0000"/>
              </a:solidFill>
              <a:effectLst>
                <a:outerShdw blurRad="38100" dist="38100" dir="2700000" algn="tl">
                  <a:srgbClr val="000000">
                    <a:alpha val="43137"/>
                  </a:srgbClr>
                </a:outerShdw>
              </a:effectLst>
            </a:rPr>
            <a:t>Percepción de control </a:t>
          </a:r>
          <a:r>
            <a:rPr lang="es-EC" sz="1800" kern="1200" dirty="0"/>
            <a:t>: las actividades de lectura están bajo el control de otras personas</a:t>
          </a:r>
          <a:r>
            <a:rPr lang="es-EC" sz="1500" kern="1200" dirty="0"/>
            <a:t>.</a:t>
          </a:r>
        </a:p>
      </dsp:txBody>
      <dsp:txXfrm>
        <a:off x="72008" y="2388655"/>
        <a:ext cx="1905000" cy="2795920"/>
      </dsp:txXfrm>
    </dsp:sp>
    <dsp:sp modelId="{5F48177C-5117-4316-ACAD-2021AF812CE6}">
      <dsp:nvSpPr>
        <dsp:cNvPr id="0" name=""/>
        <dsp:cNvSpPr/>
      </dsp:nvSpPr>
      <dsp:spPr>
        <a:xfrm>
          <a:off x="1944223" y="2376264"/>
          <a:ext cx="1905000" cy="2694041"/>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rtl="0">
            <a:lnSpc>
              <a:spcPct val="90000"/>
            </a:lnSpc>
            <a:spcBef>
              <a:spcPct val="0"/>
            </a:spcBef>
            <a:spcAft>
              <a:spcPct val="35000"/>
            </a:spcAft>
            <a:buNone/>
          </a:pPr>
          <a:r>
            <a:rPr lang="es-EC" sz="1800" kern="1200" dirty="0"/>
            <a:t>3. </a:t>
          </a:r>
          <a:r>
            <a:rPr lang="es-EC" sz="1800" kern="1200" dirty="0" err="1">
              <a:solidFill>
                <a:srgbClr val="FF0000"/>
              </a:solidFill>
              <a:effectLst>
                <a:outerShdw blurRad="38100" dist="38100" dir="2700000" algn="tl">
                  <a:srgbClr val="000000">
                    <a:alpha val="43137"/>
                  </a:srgbClr>
                </a:outerShdw>
              </a:effectLst>
            </a:rPr>
            <a:t>Indefención</a:t>
          </a:r>
          <a:r>
            <a:rPr lang="es-EC" sz="1800" kern="1200" dirty="0">
              <a:solidFill>
                <a:srgbClr val="FF0000"/>
              </a:solidFill>
              <a:effectLst>
                <a:outerShdw blurRad="38100" dist="38100" dir="2700000" algn="tl">
                  <a:srgbClr val="000000">
                    <a:alpha val="43137"/>
                  </a:srgbClr>
                </a:outerShdw>
              </a:effectLst>
            </a:rPr>
            <a:t>:  </a:t>
          </a:r>
          <a:r>
            <a:rPr lang="es-EC" sz="1800" kern="1200" dirty="0">
              <a:solidFill>
                <a:schemeClr val="tx1"/>
              </a:solidFill>
              <a:effectLst/>
            </a:rPr>
            <a:t>no confía en su capacidad  para leer </a:t>
          </a:r>
          <a:r>
            <a:rPr lang="es-EC" sz="1500" kern="1200" dirty="0">
              <a:effectLst/>
            </a:rPr>
            <a:t>.</a:t>
          </a:r>
        </a:p>
      </dsp:txBody>
      <dsp:txXfrm>
        <a:off x="1944223" y="2376264"/>
        <a:ext cx="1905000" cy="2694041"/>
      </dsp:txXfrm>
    </dsp:sp>
    <dsp:sp modelId="{93850549-F5DB-4B6D-A8B9-763EABF151D4}">
      <dsp:nvSpPr>
        <dsp:cNvPr id="0" name=""/>
        <dsp:cNvSpPr/>
      </dsp:nvSpPr>
      <dsp:spPr>
        <a:xfrm>
          <a:off x="3744410" y="2389456"/>
          <a:ext cx="1905000" cy="2529496"/>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rtl="0">
            <a:lnSpc>
              <a:spcPct val="90000"/>
            </a:lnSpc>
            <a:spcBef>
              <a:spcPct val="0"/>
            </a:spcBef>
            <a:spcAft>
              <a:spcPct val="35000"/>
            </a:spcAft>
            <a:buNone/>
          </a:pPr>
          <a:r>
            <a:rPr lang="es-EC" sz="1800" kern="1200" dirty="0"/>
            <a:t>4. </a:t>
          </a:r>
          <a:r>
            <a:rPr lang="es-EC" sz="1800" kern="1200" dirty="0">
              <a:solidFill>
                <a:srgbClr val="FF0000"/>
              </a:solidFill>
              <a:effectLst>
                <a:outerShdw blurRad="38100" dist="38100" dir="2700000" algn="tl">
                  <a:srgbClr val="000000">
                    <a:alpha val="43137"/>
                  </a:srgbClr>
                </a:outerShdw>
              </a:effectLst>
            </a:rPr>
            <a:t>Aislamiento:</a:t>
          </a:r>
        </a:p>
        <a:p>
          <a:pPr marL="0" lvl="0" indent="0" algn="ctr" defTabSz="800100" rtl="0">
            <a:lnSpc>
              <a:spcPct val="90000"/>
            </a:lnSpc>
            <a:spcBef>
              <a:spcPct val="0"/>
            </a:spcBef>
            <a:spcAft>
              <a:spcPct val="35000"/>
            </a:spcAft>
            <a:buNone/>
          </a:pPr>
          <a:r>
            <a:rPr lang="es-EC" sz="1800" kern="1200" dirty="0">
              <a:solidFill>
                <a:schemeClr val="tx1"/>
              </a:solidFill>
              <a:effectLst/>
            </a:rPr>
            <a:t>realiza él solo las actividades de lectura  </a:t>
          </a:r>
        </a:p>
      </dsp:txBody>
      <dsp:txXfrm>
        <a:off x="3744410" y="2389456"/>
        <a:ext cx="1905000" cy="2529496"/>
      </dsp:txXfrm>
    </dsp:sp>
    <dsp:sp modelId="{139FA6E8-9BFC-4147-B97E-D255E6D77012}">
      <dsp:nvSpPr>
        <dsp:cNvPr id="0" name=""/>
        <dsp:cNvSpPr/>
      </dsp:nvSpPr>
      <dsp:spPr>
        <a:xfrm>
          <a:off x="5715000" y="2389461"/>
          <a:ext cx="1905000" cy="2791134"/>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rtl="0">
            <a:lnSpc>
              <a:spcPct val="90000"/>
            </a:lnSpc>
            <a:spcBef>
              <a:spcPct val="0"/>
            </a:spcBef>
            <a:spcAft>
              <a:spcPct val="35000"/>
            </a:spcAft>
            <a:buNone/>
          </a:pPr>
          <a:r>
            <a:rPr lang="es-EC" sz="1500" kern="1200" dirty="0"/>
            <a:t>5. </a:t>
          </a:r>
          <a:r>
            <a:rPr lang="es-EC" sz="1500" kern="1200" dirty="0">
              <a:solidFill>
                <a:srgbClr val="FF0000"/>
              </a:solidFill>
              <a:effectLst>
                <a:outerShdw blurRad="38100" dist="38100" dir="2700000" algn="tl">
                  <a:srgbClr val="000000">
                    <a:alpha val="43137"/>
                  </a:srgbClr>
                </a:outerShdw>
              </a:effectLst>
            </a:rPr>
            <a:t>Objetivos de dominio: </a:t>
          </a:r>
          <a:r>
            <a:rPr lang="es-EC" sz="1500" kern="1200" dirty="0">
              <a:solidFill>
                <a:schemeClr val="tx1"/>
              </a:solidFill>
              <a:effectLst/>
            </a:rPr>
            <a:t>es más importante conseguir realizar las actividades</a:t>
          </a:r>
        </a:p>
        <a:p>
          <a:pPr marL="0" lvl="0" indent="0" algn="ctr" defTabSz="666750">
            <a:lnSpc>
              <a:spcPct val="90000"/>
            </a:lnSpc>
            <a:spcBef>
              <a:spcPct val="0"/>
            </a:spcBef>
            <a:spcAft>
              <a:spcPct val="35000"/>
            </a:spcAft>
            <a:buNone/>
          </a:pPr>
          <a:r>
            <a:rPr lang="es-EC" sz="1500" kern="1200" dirty="0">
              <a:solidFill>
                <a:schemeClr val="tx1"/>
              </a:solidFill>
              <a:effectLst/>
            </a:rPr>
            <a:t>relacionadas con el texto (resumen, responder preguntas) que comprender el texto en</a:t>
          </a:r>
        </a:p>
        <a:p>
          <a:pPr marL="0" lvl="0" indent="0" algn="ctr" defTabSz="666750">
            <a:lnSpc>
              <a:spcPct val="90000"/>
            </a:lnSpc>
            <a:spcBef>
              <a:spcPct val="0"/>
            </a:spcBef>
            <a:spcAft>
              <a:spcPct val="35000"/>
            </a:spcAft>
            <a:buNone/>
          </a:pPr>
          <a:r>
            <a:rPr lang="es-EC" sz="1500" kern="1200" dirty="0">
              <a:solidFill>
                <a:schemeClr val="tx1"/>
              </a:solidFill>
              <a:effectLst/>
            </a:rPr>
            <a:t>Profundidad.</a:t>
          </a:r>
        </a:p>
      </dsp:txBody>
      <dsp:txXfrm>
        <a:off x="5715000" y="2389461"/>
        <a:ext cx="1905000" cy="2791134"/>
      </dsp:txXfrm>
    </dsp:sp>
    <dsp:sp modelId="{57CEB8F8-3706-47D1-9C8B-BD4D2C33AF31}">
      <dsp:nvSpPr>
        <dsp:cNvPr id="0" name=""/>
        <dsp:cNvSpPr/>
      </dsp:nvSpPr>
      <dsp:spPr>
        <a:xfrm rot="10800000">
          <a:off x="0" y="1586"/>
          <a:ext cx="7620000" cy="1736532"/>
        </a:xfrm>
        <a:prstGeom prst="upArrowCallou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es-EC" sz="1600" kern="1200" dirty="0">
              <a:solidFill>
                <a:schemeClr val="tx1"/>
              </a:solidFill>
            </a:rPr>
            <a:t>Los cinco procesos motivacionales tienen una contrapartida que dificulta la mejora de la</a:t>
          </a:r>
        </a:p>
        <a:p>
          <a:pPr marL="0" lvl="0" indent="0" algn="ctr" defTabSz="711200">
            <a:lnSpc>
              <a:spcPct val="90000"/>
            </a:lnSpc>
            <a:spcBef>
              <a:spcPct val="0"/>
            </a:spcBef>
            <a:spcAft>
              <a:spcPct val="35000"/>
            </a:spcAft>
            <a:buNone/>
          </a:pPr>
          <a:r>
            <a:rPr lang="es-EC" sz="1600" kern="1200" dirty="0">
              <a:solidFill>
                <a:schemeClr val="tx1"/>
              </a:solidFill>
            </a:rPr>
            <a:t>comprensión lectora y que también puede estar sostenida por las prácticas de los profesores. Se trata de:</a:t>
          </a:r>
        </a:p>
      </dsp:txBody>
      <dsp:txXfrm rot="10800000">
        <a:off x="0" y="1586"/>
        <a:ext cx="7620000" cy="112834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A55C28-E59D-4186-8859-4A626E2D5C45}">
      <dsp:nvSpPr>
        <dsp:cNvPr id="0" name=""/>
        <dsp:cNvSpPr/>
      </dsp:nvSpPr>
      <dsp:spPr>
        <a:xfrm>
          <a:off x="908552" y="1640"/>
          <a:ext cx="3881870" cy="194093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rtl="0">
            <a:lnSpc>
              <a:spcPct val="90000"/>
            </a:lnSpc>
            <a:spcBef>
              <a:spcPct val="0"/>
            </a:spcBef>
            <a:spcAft>
              <a:spcPct val="35000"/>
            </a:spcAft>
            <a:buNone/>
          </a:pPr>
          <a:r>
            <a:rPr lang="es-EC" sz="1900" kern="1200" dirty="0"/>
            <a:t>La exposición a muchos textos mejora conocimientos y</a:t>
          </a:r>
        </a:p>
        <a:p>
          <a:pPr marL="0" lvl="0" indent="0" algn="ctr" defTabSz="844550">
            <a:lnSpc>
              <a:spcPct val="90000"/>
            </a:lnSpc>
            <a:spcBef>
              <a:spcPct val="0"/>
            </a:spcBef>
            <a:spcAft>
              <a:spcPct val="35000"/>
            </a:spcAft>
            <a:buNone/>
          </a:pPr>
          <a:r>
            <a:rPr lang="es-EC" sz="1900" kern="1200" dirty="0"/>
            <a:t>habilidades importantes para la comprensión lectora como la velocidad de lectura, el vocabulario, o</a:t>
          </a:r>
        </a:p>
        <a:p>
          <a:pPr marL="0" lvl="0" indent="0" algn="ctr" defTabSz="844550">
            <a:lnSpc>
              <a:spcPct val="90000"/>
            </a:lnSpc>
            <a:spcBef>
              <a:spcPct val="0"/>
            </a:spcBef>
            <a:spcAft>
              <a:spcPct val="35000"/>
            </a:spcAft>
            <a:buNone/>
          </a:pPr>
          <a:r>
            <a:rPr lang="es-EC" sz="1900" kern="1200" dirty="0"/>
            <a:t>los conocimientos culturales.</a:t>
          </a:r>
          <a:endParaRPr lang="es-ES" sz="1900" kern="1200" dirty="0"/>
        </a:p>
      </dsp:txBody>
      <dsp:txXfrm>
        <a:off x="908552" y="1640"/>
        <a:ext cx="3881870" cy="1940935"/>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F81FBB-78E4-4E46-87A2-D77AC03370B2}">
      <dsp:nvSpPr>
        <dsp:cNvPr id="0" name=""/>
        <dsp:cNvSpPr/>
      </dsp:nvSpPr>
      <dsp:spPr>
        <a:xfrm>
          <a:off x="2453614" y="212003"/>
          <a:ext cx="2778990" cy="261215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s-EC" sz="1700" kern="1200" dirty="0"/>
            <a:t>Conglomerado de elementos cognitivos y motivacionales que el lector se forma acerca de los efectos de su lectura.</a:t>
          </a:r>
        </a:p>
      </dsp:txBody>
      <dsp:txXfrm>
        <a:off x="2453614" y="538522"/>
        <a:ext cx="1799432" cy="1959117"/>
      </dsp:txXfrm>
    </dsp:sp>
    <dsp:sp modelId="{F2E07C1B-BD07-4504-A243-A14976E1F79C}">
      <dsp:nvSpPr>
        <dsp:cNvPr id="0" name=""/>
        <dsp:cNvSpPr/>
      </dsp:nvSpPr>
      <dsp:spPr>
        <a:xfrm>
          <a:off x="90742" y="239697"/>
          <a:ext cx="1990169" cy="191658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rtl="0">
            <a:lnSpc>
              <a:spcPct val="90000"/>
            </a:lnSpc>
            <a:spcBef>
              <a:spcPct val="0"/>
            </a:spcBef>
            <a:spcAft>
              <a:spcPct val="35000"/>
            </a:spcAft>
            <a:buNone/>
          </a:pPr>
          <a:r>
            <a:rPr lang="es-EC" sz="2000" kern="1200"/>
            <a:t>Expectativas</a:t>
          </a:r>
        </a:p>
      </dsp:txBody>
      <dsp:txXfrm>
        <a:off x="184302" y="333257"/>
        <a:ext cx="1803049" cy="1729461"/>
      </dsp:txXfrm>
    </dsp:sp>
    <dsp:sp modelId="{4C62CDFD-7650-498E-B443-E61125E71714}">
      <dsp:nvSpPr>
        <dsp:cNvPr id="0" name=""/>
        <dsp:cNvSpPr/>
      </dsp:nvSpPr>
      <dsp:spPr>
        <a:xfrm>
          <a:off x="2422579" y="3136563"/>
          <a:ext cx="2707033" cy="2935752"/>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endParaRPr lang="es-EC" sz="1700" kern="1200" dirty="0"/>
        </a:p>
        <a:p>
          <a:pPr marL="171450" lvl="1" indent="-171450" algn="l" defTabSz="755650">
            <a:lnSpc>
              <a:spcPct val="90000"/>
            </a:lnSpc>
            <a:spcBef>
              <a:spcPct val="0"/>
            </a:spcBef>
            <a:spcAft>
              <a:spcPct val="15000"/>
            </a:spcAft>
            <a:buChar char="•"/>
          </a:pPr>
          <a:endParaRPr lang="es-EC" sz="1700" kern="1200" dirty="0"/>
        </a:p>
        <a:p>
          <a:pPr marL="171450" lvl="1" indent="-171450" algn="l" defTabSz="755650">
            <a:lnSpc>
              <a:spcPct val="90000"/>
            </a:lnSpc>
            <a:spcBef>
              <a:spcPct val="0"/>
            </a:spcBef>
            <a:spcAft>
              <a:spcPct val="15000"/>
            </a:spcAft>
            <a:buChar char="•"/>
          </a:pPr>
          <a:r>
            <a:rPr lang="es-EC" sz="1700" kern="1200" dirty="0"/>
            <a:t>Son los pensamientos acerca de la naturaleza del conocimiento.</a:t>
          </a:r>
        </a:p>
      </dsp:txBody>
      <dsp:txXfrm>
        <a:off x="2422579" y="3503532"/>
        <a:ext cx="1691896" cy="2201814"/>
      </dsp:txXfrm>
    </dsp:sp>
    <dsp:sp modelId="{D049B799-37E9-40BE-A874-AF212CF2775C}">
      <dsp:nvSpPr>
        <dsp:cNvPr id="0" name=""/>
        <dsp:cNvSpPr/>
      </dsp:nvSpPr>
      <dsp:spPr>
        <a:xfrm>
          <a:off x="0" y="3011088"/>
          <a:ext cx="2063385" cy="269861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rtl="0">
            <a:lnSpc>
              <a:spcPct val="90000"/>
            </a:lnSpc>
            <a:spcBef>
              <a:spcPct val="0"/>
            </a:spcBef>
            <a:spcAft>
              <a:spcPct val="35000"/>
            </a:spcAft>
            <a:buNone/>
          </a:pPr>
          <a:r>
            <a:rPr lang="es-EC" sz="2000" kern="1200" dirty="0"/>
            <a:t>Creencias epistemológicas</a:t>
          </a:r>
        </a:p>
      </dsp:txBody>
      <dsp:txXfrm>
        <a:off x="100726" y="3111814"/>
        <a:ext cx="1861933" cy="249716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A55C28-E59D-4186-8859-4A626E2D5C45}">
      <dsp:nvSpPr>
        <dsp:cNvPr id="0" name=""/>
        <dsp:cNvSpPr/>
      </dsp:nvSpPr>
      <dsp:spPr>
        <a:xfrm>
          <a:off x="473755" y="265"/>
          <a:ext cx="4751465" cy="237573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just" defTabSz="1022350" rtl="0">
            <a:lnSpc>
              <a:spcPct val="90000"/>
            </a:lnSpc>
            <a:spcBef>
              <a:spcPct val="0"/>
            </a:spcBef>
            <a:spcAft>
              <a:spcPct val="35000"/>
            </a:spcAft>
            <a:buNone/>
          </a:pPr>
          <a:r>
            <a:rPr lang="es-EC" sz="2300" kern="1200" dirty="0">
              <a:solidFill>
                <a:schemeClr val="tx1"/>
              </a:solidFill>
            </a:rPr>
            <a:t>La relación entre comprensión lectora y creencias epistemológicas es muy interesante, ya que es posible intervenir sobre estas creencias y modificarlas. </a:t>
          </a:r>
          <a:r>
            <a:rPr lang="es-EC" sz="2300" kern="1200" dirty="0" err="1">
              <a:solidFill>
                <a:schemeClr val="tx1"/>
              </a:solidFill>
            </a:rPr>
            <a:t>Schommer</a:t>
          </a:r>
          <a:r>
            <a:rPr lang="es-EC" sz="2300" kern="1200" dirty="0">
              <a:solidFill>
                <a:schemeClr val="tx1"/>
              </a:solidFill>
            </a:rPr>
            <a:t> (1990) señala que estas creencias están influidas por el ambiente familiar y educativo.</a:t>
          </a:r>
          <a:endParaRPr lang="es-ES" sz="2300" kern="1200" dirty="0">
            <a:solidFill>
              <a:schemeClr val="tx1"/>
            </a:solidFill>
          </a:endParaRPr>
        </a:p>
      </dsp:txBody>
      <dsp:txXfrm>
        <a:off x="473755" y="265"/>
        <a:ext cx="4751465" cy="2375732"/>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A6091A-73EA-48A5-B8FD-035CEB03AEBB}">
      <dsp:nvSpPr>
        <dsp:cNvPr id="0" name=""/>
        <dsp:cNvSpPr/>
      </dsp:nvSpPr>
      <dsp:spPr>
        <a:xfrm>
          <a:off x="-6590097" y="-1008615"/>
          <a:ext cx="7849878" cy="7849878"/>
        </a:xfrm>
        <a:prstGeom prst="blockArc">
          <a:avLst>
            <a:gd name="adj1" fmla="val 18900000"/>
            <a:gd name="adj2" fmla="val 2700000"/>
            <a:gd name="adj3" fmla="val 275"/>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030998-42B9-4ABA-BAFB-D42CBBEDDB12}">
      <dsp:nvSpPr>
        <dsp:cNvPr id="0" name=""/>
        <dsp:cNvSpPr/>
      </dsp:nvSpPr>
      <dsp:spPr>
        <a:xfrm>
          <a:off x="409160" y="206149"/>
          <a:ext cx="7132973" cy="64807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0744" tIns="40640" rIns="40640" bIns="40640" numCol="1" spcCol="1270" anchor="ctr" anchorCtr="0">
          <a:noAutofit/>
        </a:bodyPr>
        <a:lstStyle/>
        <a:p>
          <a:pPr marL="0" lvl="0" indent="0" algn="l" defTabSz="711200" rtl="0">
            <a:lnSpc>
              <a:spcPct val="90000"/>
            </a:lnSpc>
            <a:spcBef>
              <a:spcPct val="0"/>
            </a:spcBef>
            <a:spcAft>
              <a:spcPct val="35000"/>
            </a:spcAft>
            <a:buNone/>
          </a:pPr>
          <a:r>
            <a:rPr lang="es-EC" sz="1600" kern="1200" dirty="0">
              <a:solidFill>
                <a:schemeClr val="tx1"/>
              </a:solidFill>
            </a:rPr>
            <a:t> Lectura en voz alta de un libro por parte del profesor.</a:t>
          </a:r>
        </a:p>
      </dsp:txBody>
      <dsp:txXfrm>
        <a:off x="409160" y="206149"/>
        <a:ext cx="7132973" cy="648075"/>
      </dsp:txXfrm>
    </dsp:sp>
    <dsp:sp modelId="{001B330E-F12E-43D0-8628-BE477C3A099B}">
      <dsp:nvSpPr>
        <dsp:cNvPr id="0" name=""/>
        <dsp:cNvSpPr/>
      </dsp:nvSpPr>
      <dsp:spPr>
        <a:xfrm>
          <a:off x="77865" y="198893"/>
          <a:ext cx="662588" cy="662588"/>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4E0331D-20D5-4989-B210-95D5FF62C5E1}">
      <dsp:nvSpPr>
        <dsp:cNvPr id="0" name=""/>
        <dsp:cNvSpPr/>
      </dsp:nvSpPr>
      <dsp:spPr>
        <a:xfrm>
          <a:off x="889187" y="1001723"/>
          <a:ext cx="6652946" cy="648075"/>
        </a:xfrm>
        <a:prstGeom prst="rect">
          <a:avLst/>
        </a:prstGeom>
        <a:solidFill>
          <a:schemeClr val="accent2">
            <a:hueOff val="-1223521"/>
            <a:satOff val="5399"/>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0744" tIns="40640" rIns="40640" bIns="40640" numCol="1" spcCol="1270" anchor="ctr" anchorCtr="0">
          <a:noAutofit/>
        </a:bodyPr>
        <a:lstStyle/>
        <a:p>
          <a:pPr marL="0" lvl="0" indent="0" algn="l" defTabSz="711200" rtl="0">
            <a:lnSpc>
              <a:spcPct val="90000"/>
            </a:lnSpc>
            <a:spcBef>
              <a:spcPct val="0"/>
            </a:spcBef>
            <a:spcAft>
              <a:spcPct val="35000"/>
            </a:spcAft>
            <a:buNone/>
          </a:pPr>
          <a:r>
            <a:rPr lang="es-EC" sz="1600" kern="1200" dirty="0">
              <a:solidFill>
                <a:schemeClr val="tx1"/>
              </a:solidFill>
            </a:rPr>
            <a:t> Sesiones de lectura libre en la biblioteca.</a:t>
          </a:r>
        </a:p>
      </dsp:txBody>
      <dsp:txXfrm>
        <a:off x="889187" y="1001723"/>
        <a:ext cx="6652946" cy="648075"/>
      </dsp:txXfrm>
    </dsp:sp>
    <dsp:sp modelId="{93CE498E-1EB0-4694-87DF-B081F0033ECF}">
      <dsp:nvSpPr>
        <dsp:cNvPr id="0" name=""/>
        <dsp:cNvSpPr/>
      </dsp:nvSpPr>
      <dsp:spPr>
        <a:xfrm>
          <a:off x="557892" y="994466"/>
          <a:ext cx="662588" cy="662588"/>
        </a:xfrm>
        <a:prstGeom prst="ellipse">
          <a:avLst/>
        </a:prstGeom>
        <a:solidFill>
          <a:schemeClr val="lt1">
            <a:hueOff val="0"/>
            <a:satOff val="0"/>
            <a:lumOff val="0"/>
            <a:alphaOff val="0"/>
          </a:schemeClr>
        </a:solidFill>
        <a:ln w="25400" cap="flat" cmpd="sng" algn="ctr">
          <a:solidFill>
            <a:schemeClr val="accent2">
              <a:hueOff val="-1223521"/>
              <a:satOff val="5399"/>
              <a:lumOff val="-915"/>
              <a:alphaOff val="0"/>
            </a:schemeClr>
          </a:solidFill>
          <a:prstDash val="solid"/>
        </a:ln>
        <a:effectLst/>
      </dsp:spPr>
      <dsp:style>
        <a:lnRef idx="2">
          <a:scrgbClr r="0" g="0" b="0"/>
        </a:lnRef>
        <a:fillRef idx="1">
          <a:scrgbClr r="0" g="0" b="0"/>
        </a:fillRef>
        <a:effectRef idx="0">
          <a:scrgbClr r="0" g="0" b="0"/>
        </a:effectRef>
        <a:fontRef idx="minor"/>
      </dsp:style>
    </dsp:sp>
    <dsp:sp modelId="{954B6C6C-BE06-4232-B56A-3654642E0106}">
      <dsp:nvSpPr>
        <dsp:cNvPr id="0" name=""/>
        <dsp:cNvSpPr/>
      </dsp:nvSpPr>
      <dsp:spPr>
        <a:xfrm>
          <a:off x="1152239" y="1796713"/>
          <a:ext cx="6389894" cy="648075"/>
        </a:xfrm>
        <a:prstGeom prst="rect">
          <a:avLst/>
        </a:prstGeom>
        <a:solidFill>
          <a:schemeClr val="accent2">
            <a:hueOff val="-2447042"/>
            <a:satOff val="10798"/>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0744" tIns="40640" rIns="40640" bIns="40640" numCol="1" spcCol="1270" anchor="ctr" anchorCtr="0">
          <a:noAutofit/>
        </a:bodyPr>
        <a:lstStyle/>
        <a:p>
          <a:pPr marL="0" lvl="0" indent="0" algn="l" defTabSz="711200" rtl="0">
            <a:lnSpc>
              <a:spcPct val="90000"/>
            </a:lnSpc>
            <a:spcBef>
              <a:spcPct val="0"/>
            </a:spcBef>
            <a:spcAft>
              <a:spcPct val="35000"/>
            </a:spcAft>
            <a:buNone/>
          </a:pPr>
          <a:r>
            <a:rPr lang="es-EC" sz="1600" kern="1200" dirty="0">
              <a:solidFill>
                <a:schemeClr val="tx1"/>
              </a:solidFill>
            </a:rPr>
            <a:t> Creación de una biblioteca de aula en la que los alumnos comparten sus libros favoritos, y puede leerlos en el colegio o llevarlos a casa.</a:t>
          </a:r>
        </a:p>
      </dsp:txBody>
      <dsp:txXfrm>
        <a:off x="1152239" y="1796713"/>
        <a:ext cx="6389894" cy="648075"/>
      </dsp:txXfrm>
    </dsp:sp>
    <dsp:sp modelId="{F0351DC6-6F2A-4896-A171-F9E82CD52DB9}">
      <dsp:nvSpPr>
        <dsp:cNvPr id="0" name=""/>
        <dsp:cNvSpPr/>
      </dsp:nvSpPr>
      <dsp:spPr>
        <a:xfrm>
          <a:off x="820945" y="1789456"/>
          <a:ext cx="662588" cy="662588"/>
        </a:xfrm>
        <a:prstGeom prst="ellipse">
          <a:avLst/>
        </a:prstGeom>
        <a:solidFill>
          <a:schemeClr val="lt1">
            <a:hueOff val="0"/>
            <a:satOff val="0"/>
            <a:lumOff val="0"/>
            <a:alphaOff val="0"/>
          </a:schemeClr>
        </a:solidFill>
        <a:ln w="25400" cap="flat" cmpd="sng" algn="ctr">
          <a:solidFill>
            <a:schemeClr val="accent2">
              <a:hueOff val="-2447042"/>
              <a:satOff val="10798"/>
              <a:lumOff val="-1830"/>
              <a:alphaOff val="0"/>
            </a:schemeClr>
          </a:solidFill>
          <a:prstDash val="solid"/>
        </a:ln>
        <a:effectLst/>
      </dsp:spPr>
      <dsp:style>
        <a:lnRef idx="2">
          <a:scrgbClr r="0" g="0" b="0"/>
        </a:lnRef>
        <a:fillRef idx="1">
          <a:scrgbClr r="0" g="0" b="0"/>
        </a:fillRef>
        <a:effectRef idx="0">
          <a:scrgbClr r="0" g="0" b="0"/>
        </a:effectRef>
        <a:fontRef idx="minor"/>
      </dsp:style>
    </dsp:sp>
    <dsp:sp modelId="{EF0DCAC3-E5F5-4434-8CCC-579DA5E1D814}">
      <dsp:nvSpPr>
        <dsp:cNvPr id="0" name=""/>
        <dsp:cNvSpPr/>
      </dsp:nvSpPr>
      <dsp:spPr>
        <a:xfrm>
          <a:off x="1236229" y="2592286"/>
          <a:ext cx="6305904" cy="648075"/>
        </a:xfrm>
        <a:prstGeom prst="rect">
          <a:avLst/>
        </a:prstGeom>
        <a:solidFill>
          <a:schemeClr val="accent2">
            <a:hueOff val="-3670562"/>
            <a:satOff val="16196"/>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0744" tIns="40640" rIns="40640" bIns="40640" numCol="1" spcCol="1270" anchor="ctr" anchorCtr="0">
          <a:noAutofit/>
        </a:bodyPr>
        <a:lstStyle/>
        <a:p>
          <a:pPr marL="0" lvl="0" indent="0" algn="l" defTabSz="711200" rtl="0">
            <a:lnSpc>
              <a:spcPct val="90000"/>
            </a:lnSpc>
            <a:spcBef>
              <a:spcPct val="0"/>
            </a:spcBef>
            <a:spcAft>
              <a:spcPct val="35000"/>
            </a:spcAft>
            <a:buNone/>
          </a:pPr>
          <a:r>
            <a:rPr lang="es-EC" sz="1600" kern="1200" dirty="0">
              <a:solidFill>
                <a:schemeClr val="tx1"/>
              </a:solidFill>
            </a:rPr>
            <a:t> «Tertulias literarias» en las que profesor y alumnos hablan sobre los libros que han leído, el interés que les han despertado, y realizan recomendaciones.</a:t>
          </a:r>
        </a:p>
      </dsp:txBody>
      <dsp:txXfrm>
        <a:off x="1236229" y="2592286"/>
        <a:ext cx="6305904" cy="648075"/>
      </dsp:txXfrm>
    </dsp:sp>
    <dsp:sp modelId="{B749042E-0C33-4D3D-ADD2-97BC0728D56A}">
      <dsp:nvSpPr>
        <dsp:cNvPr id="0" name=""/>
        <dsp:cNvSpPr/>
      </dsp:nvSpPr>
      <dsp:spPr>
        <a:xfrm>
          <a:off x="904935" y="2585029"/>
          <a:ext cx="662588" cy="662588"/>
        </a:xfrm>
        <a:prstGeom prst="ellipse">
          <a:avLst/>
        </a:prstGeom>
        <a:solidFill>
          <a:schemeClr val="lt1">
            <a:hueOff val="0"/>
            <a:satOff val="0"/>
            <a:lumOff val="0"/>
            <a:alphaOff val="0"/>
          </a:schemeClr>
        </a:solidFill>
        <a:ln w="25400" cap="flat" cmpd="sng" algn="ctr">
          <a:solidFill>
            <a:schemeClr val="accent2">
              <a:hueOff val="-3670562"/>
              <a:satOff val="16196"/>
              <a:lumOff val="-2745"/>
              <a:alphaOff val="0"/>
            </a:schemeClr>
          </a:solidFill>
          <a:prstDash val="solid"/>
        </a:ln>
        <a:effectLst/>
      </dsp:spPr>
      <dsp:style>
        <a:lnRef idx="2">
          <a:scrgbClr r="0" g="0" b="0"/>
        </a:lnRef>
        <a:fillRef idx="1">
          <a:scrgbClr r="0" g="0" b="0"/>
        </a:fillRef>
        <a:effectRef idx="0">
          <a:scrgbClr r="0" g="0" b="0"/>
        </a:effectRef>
        <a:fontRef idx="minor"/>
      </dsp:style>
    </dsp:sp>
    <dsp:sp modelId="{4941FB59-B4A3-4DA3-AD6C-D17854C1427D}">
      <dsp:nvSpPr>
        <dsp:cNvPr id="0" name=""/>
        <dsp:cNvSpPr/>
      </dsp:nvSpPr>
      <dsp:spPr>
        <a:xfrm>
          <a:off x="1152239" y="3387859"/>
          <a:ext cx="6389894" cy="648075"/>
        </a:xfrm>
        <a:prstGeom prst="rect">
          <a:avLst/>
        </a:prstGeom>
        <a:solidFill>
          <a:schemeClr val="accent2">
            <a:hueOff val="-4894083"/>
            <a:satOff val="21595"/>
            <a:lumOff val="-36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0744" tIns="40640" rIns="40640" bIns="40640" numCol="1" spcCol="1270" anchor="ctr" anchorCtr="0">
          <a:noAutofit/>
        </a:bodyPr>
        <a:lstStyle/>
        <a:p>
          <a:pPr marL="0" lvl="0" indent="0" algn="l" defTabSz="711200" rtl="0">
            <a:lnSpc>
              <a:spcPct val="90000"/>
            </a:lnSpc>
            <a:spcBef>
              <a:spcPct val="0"/>
            </a:spcBef>
            <a:spcAft>
              <a:spcPct val="35000"/>
            </a:spcAft>
            <a:buNone/>
          </a:pPr>
          <a:r>
            <a:rPr lang="es-EC" sz="1600" kern="1200" dirty="0">
              <a:solidFill>
                <a:schemeClr val="tx1"/>
              </a:solidFill>
            </a:rPr>
            <a:t> Encuentros con escritores.</a:t>
          </a:r>
        </a:p>
      </dsp:txBody>
      <dsp:txXfrm>
        <a:off x="1152239" y="3387859"/>
        <a:ext cx="6389894" cy="648075"/>
      </dsp:txXfrm>
    </dsp:sp>
    <dsp:sp modelId="{312C3DB4-D34F-4D7F-800A-0C4678BDE01E}">
      <dsp:nvSpPr>
        <dsp:cNvPr id="0" name=""/>
        <dsp:cNvSpPr/>
      </dsp:nvSpPr>
      <dsp:spPr>
        <a:xfrm>
          <a:off x="820945" y="3380602"/>
          <a:ext cx="662588" cy="662588"/>
        </a:xfrm>
        <a:prstGeom prst="ellipse">
          <a:avLst/>
        </a:prstGeom>
        <a:solidFill>
          <a:schemeClr val="lt1">
            <a:hueOff val="0"/>
            <a:satOff val="0"/>
            <a:lumOff val="0"/>
            <a:alphaOff val="0"/>
          </a:schemeClr>
        </a:solidFill>
        <a:ln w="25400" cap="flat" cmpd="sng" algn="ctr">
          <a:solidFill>
            <a:schemeClr val="accent2">
              <a:hueOff val="-4894083"/>
              <a:satOff val="21595"/>
              <a:lumOff val="-3660"/>
              <a:alphaOff val="0"/>
            </a:schemeClr>
          </a:solidFill>
          <a:prstDash val="solid"/>
        </a:ln>
        <a:effectLst/>
      </dsp:spPr>
      <dsp:style>
        <a:lnRef idx="2">
          <a:scrgbClr r="0" g="0" b="0"/>
        </a:lnRef>
        <a:fillRef idx="1">
          <a:scrgbClr r="0" g="0" b="0"/>
        </a:fillRef>
        <a:effectRef idx="0">
          <a:scrgbClr r="0" g="0" b="0"/>
        </a:effectRef>
        <a:fontRef idx="minor"/>
      </dsp:style>
    </dsp:sp>
    <dsp:sp modelId="{DBD61C10-7F16-49A9-AC12-E3404F638D7F}">
      <dsp:nvSpPr>
        <dsp:cNvPr id="0" name=""/>
        <dsp:cNvSpPr/>
      </dsp:nvSpPr>
      <dsp:spPr>
        <a:xfrm>
          <a:off x="889187" y="4182849"/>
          <a:ext cx="6652946" cy="648075"/>
        </a:xfrm>
        <a:prstGeom prst="rect">
          <a:avLst/>
        </a:prstGeom>
        <a:solidFill>
          <a:schemeClr val="accent2">
            <a:hueOff val="-6117604"/>
            <a:satOff val="26994"/>
            <a:lumOff val="-45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0744" tIns="40640" rIns="40640" bIns="40640" numCol="1" spcCol="1270" anchor="ctr" anchorCtr="0">
          <a:noAutofit/>
        </a:bodyPr>
        <a:lstStyle/>
        <a:p>
          <a:pPr marL="0" lvl="0" indent="0" algn="l" defTabSz="711200" rtl="0">
            <a:lnSpc>
              <a:spcPct val="90000"/>
            </a:lnSpc>
            <a:spcBef>
              <a:spcPct val="0"/>
            </a:spcBef>
            <a:spcAft>
              <a:spcPct val="35000"/>
            </a:spcAft>
            <a:buNone/>
          </a:pPr>
          <a:r>
            <a:rPr lang="es-EC" sz="1600" kern="1200" dirty="0">
              <a:solidFill>
                <a:schemeClr val="tx1"/>
              </a:solidFill>
            </a:rPr>
            <a:t>Celebración del día del libro (en ocasiones con un mercadillo de libros usados).</a:t>
          </a:r>
        </a:p>
      </dsp:txBody>
      <dsp:txXfrm>
        <a:off x="889187" y="4182849"/>
        <a:ext cx="6652946" cy="648075"/>
      </dsp:txXfrm>
    </dsp:sp>
    <dsp:sp modelId="{FA7BACEE-F222-4AD4-A810-2E16E4D829C8}">
      <dsp:nvSpPr>
        <dsp:cNvPr id="0" name=""/>
        <dsp:cNvSpPr/>
      </dsp:nvSpPr>
      <dsp:spPr>
        <a:xfrm>
          <a:off x="557892" y="4175592"/>
          <a:ext cx="662588" cy="662588"/>
        </a:xfrm>
        <a:prstGeom prst="ellipse">
          <a:avLst/>
        </a:prstGeom>
        <a:solidFill>
          <a:schemeClr val="lt1">
            <a:hueOff val="0"/>
            <a:satOff val="0"/>
            <a:lumOff val="0"/>
            <a:alphaOff val="0"/>
          </a:schemeClr>
        </a:solidFill>
        <a:ln w="25400" cap="flat" cmpd="sng" algn="ctr">
          <a:solidFill>
            <a:schemeClr val="accent2">
              <a:hueOff val="-6117604"/>
              <a:satOff val="26994"/>
              <a:lumOff val="-4575"/>
              <a:alphaOff val="0"/>
            </a:schemeClr>
          </a:solidFill>
          <a:prstDash val="solid"/>
        </a:ln>
        <a:effectLst/>
      </dsp:spPr>
      <dsp:style>
        <a:lnRef idx="2">
          <a:scrgbClr r="0" g="0" b="0"/>
        </a:lnRef>
        <a:fillRef idx="1">
          <a:scrgbClr r="0" g="0" b="0"/>
        </a:fillRef>
        <a:effectRef idx="0">
          <a:scrgbClr r="0" g="0" b="0"/>
        </a:effectRef>
        <a:fontRef idx="minor"/>
      </dsp:style>
    </dsp:sp>
    <dsp:sp modelId="{731D3B7D-D1F4-49A4-AA35-ADEEAE16E386}">
      <dsp:nvSpPr>
        <dsp:cNvPr id="0" name=""/>
        <dsp:cNvSpPr/>
      </dsp:nvSpPr>
      <dsp:spPr>
        <a:xfrm>
          <a:off x="409160" y="4978422"/>
          <a:ext cx="7132973" cy="648075"/>
        </a:xfrm>
        <a:prstGeom prst="rect">
          <a:avLst/>
        </a:prstGeom>
        <a:solidFill>
          <a:schemeClr val="accent2">
            <a:hueOff val="-7341125"/>
            <a:satOff val="32393"/>
            <a:lumOff val="-54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0744" tIns="40640" rIns="40640" bIns="40640" numCol="1" spcCol="1270" anchor="ctr" anchorCtr="0">
          <a:noAutofit/>
        </a:bodyPr>
        <a:lstStyle/>
        <a:p>
          <a:pPr marL="0" lvl="0" indent="0" algn="l" defTabSz="711200" rtl="0">
            <a:lnSpc>
              <a:spcPct val="90000"/>
            </a:lnSpc>
            <a:spcBef>
              <a:spcPct val="0"/>
            </a:spcBef>
            <a:spcAft>
              <a:spcPct val="35000"/>
            </a:spcAft>
            <a:buNone/>
          </a:pPr>
          <a:r>
            <a:rPr lang="es-EC" sz="1600" kern="1200" dirty="0">
              <a:solidFill>
                <a:schemeClr val="tx1"/>
              </a:solidFill>
            </a:rPr>
            <a:t> Agendas o pasaportes de lectura en las que el alumno va apuntand</a:t>
          </a:r>
          <a:r>
            <a:rPr lang="es-EC" sz="1400" kern="1200" dirty="0">
              <a:solidFill>
                <a:schemeClr val="tx1"/>
              </a:solidFill>
            </a:rPr>
            <a:t>o los libros que lee.</a:t>
          </a:r>
        </a:p>
      </dsp:txBody>
      <dsp:txXfrm>
        <a:off x="409160" y="4978422"/>
        <a:ext cx="7132973" cy="648075"/>
      </dsp:txXfrm>
    </dsp:sp>
    <dsp:sp modelId="{B89A4EAF-E1D8-4ED4-B6F1-10490DA6508F}">
      <dsp:nvSpPr>
        <dsp:cNvPr id="0" name=""/>
        <dsp:cNvSpPr/>
      </dsp:nvSpPr>
      <dsp:spPr>
        <a:xfrm>
          <a:off x="77865" y="4971165"/>
          <a:ext cx="662588" cy="662588"/>
        </a:xfrm>
        <a:prstGeom prst="ellipse">
          <a:avLst/>
        </a:prstGeom>
        <a:solidFill>
          <a:schemeClr val="lt1">
            <a:hueOff val="0"/>
            <a:satOff val="0"/>
            <a:lumOff val="0"/>
            <a:alphaOff val="0"/>
          </a:schemeClr>
        </a:solidFill>
        <a:ln w="25400" cap="flat" cmpd="sng" algn="ctr">
          <a:solidFill>
            <a:schemeClr val="accent2">
              <a:hueOff val="-7341125"/>
              <a:satOff val="32393"/>
              <a:lumOff val="-549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EB6F18-016B-40A2-98ED-6DE48768753D}">
      <dsp:nvSpPr>
        <dsp:cNvPr id="0" name=""/>
        <dsp:cNvSpPr/>
      </dsp:nvSpPr>
      <dsp:spPr>
        <a:xfrm>
          <a:off x="1229679" y="0"/>
          <a:ext cx="5160640" cy="5160640"/>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31BB4F-859F-4EA1-A338-281362D7FB5C}">
      <dsp:nvSpPr>
        <dsp:cNvPr id="0" name=""/>
        <dsp:cNvSpPr/>
      </dsp:nvSpPr>
      <dsp:spPr>
        <a:xfrm>
          <a:off x="1152132" y="72012"/>
          <a:ext cx="2493511" cy="201264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s-EC" sz="1700" kern="1200" dirty="0"/>
            <a:t>Ayudas regulatorias: orientan  y organizan a los alumnos, pero no brindan herramientas para poder responder.</a:t>
          </a:r>
        </a:p>
      </dsp:txBody>
      <dsp:txXfrm>
        <a:off x="1250381" y="170261"/>
        <a:ext cx="2297013" cy="1816151"/>
      </dsp:txXfrm>
    </dsp:sp>
    <dsp:sp modelId="{8EFAF2FC-03D7-4F8A-A59F-5C4C9C5A14BE}">
      <dsp:nvSpPr>
        <dsp:cNvPr id="0" name=""/>
        <dsp:cNvSpPr/>
      </dsp:nvSpPr>
      <dsp:spPr>
        <a:xfrm>
          <a:off x="4104463" y="0"/>
          <a:ext cx="2561841" cy="201264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s-EC" sz="1700" kern="1200"/>
            <a:t>Ayudas internas: incluyen todos los elementos necesarios para dar la respuesta.</a:t>
          </a:r>
        </a:p>
      </dsp:txBody>
      <dsp:txXfrm>
        <a:off x="4202712" y="98249"/>
        <a:ext cx="2365343" cy="1816151"/>
      </dsp:txXfrm>
    </dsp:sp>
    <dsp:sp modelId="{67A2ACF6-CC6D-41BF-AB86-90BD6432EF51}">
      <dsp:nvSpPr>
        <dsp:cNvPr id="0" name=""/>
        <dsp:cNvSpPr/>
      </dsp:nvSpPr>
      <dsp:spPr>
        <a:xfrm>
          <a:off x="1080119" y="3024333"/>
          <a:ext cx="2637537" cy="201264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b="1" kern="1200" dirty="0">
              <a:solidFill>
                <a:schemeClr val="tx1"/>
              </a:solidFill>
            </a:rPr>
            <a:t>Ayudas cálidas :</a:t>
          </a:r>
        </a:p>
        <a:p>
          <a:pPr marL="0" lvl="0" indent="0" algn="ctr" defTabSz="711200">
            <a:lnSpc>
              <a:spcPct val="90000"/>
            </a:lnSpc>
            <a:spcBef>
              <a:spcPct val="0"/>
            </a:spcBef>
            <a:spcAft>
              <a:spcPct val="35000"/>
            </a:spcAft>
            <a:buNone/>
          </a:pPr>
          <a:r>
            <a:rPr lang="es-EC" sz="1600" kern="1200" dirty="0"/>
            <a:t>Se centran en la competencia, los deseos, y las creencias sobre el éxito y el fracaso que tiene el alumno.</a:t>
          </a:r>
        </a:p>
      </dsp:txBody>
      <dsp:txXfrm>
        <a:off x="1178368" y="3122582"/>
        <a:ext cx="2441039" cy="1816151"/>
      </dsp:txXfrm>
    </dsp:sp>
    <dsp:sp modelId="{8594CE9C-3490-4662-B383-DE54B17565A7}">
      <dsp:nvSpPr>
        <dsp:cNvPr id="0" name=""/>
        <dsp:cNvSpPr/>
      </dsp:nvSpPr>
      <dsp:spPr>
        <a:xfrm>
          <a:off x="4392484" y="2973594"/>
          <a:ext cx="2012649" cy="201264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BB7399-88E3-45B9-A814-7FBCE3FDF097}">
      <dsp:nvSpPr>
        <dsp:cNvPr id="0" name=""/>
        <dsp:cNvSpPr/>
      </dsp:nvSpPr>
      <dsp:spPr>
        <a:xfrm>
          <a:off x="0" y="114299"/>
          <a:ext cx="4572000" cy="4572000"/>
        </a:xfrm>
        <a:prstGeom prst="pie">
          <a:avLst>
            <a:gd name="adj1" fmla="val 5400000"/>
            <a:gd name="adj2" fmla="val 1620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309128-7CD7-4121-B468-DA88F62F71BA}">
      <dsp:nvSpPr>
        <dsp:cNvPr id="0" name=""/>
        <dsp:cNvSpPr/>
      </dsp:nvSpPr>
      <dsp:spPr>
        <a:xfrm>
          <a:off x="2286000" y="114299"/>
          <a:ext cx="5334000" cy="4572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s-ES" sz="2100" kern="1200" dirty="0">
              <a:solidFill>
                <a:srgbClr val="7030A0"/>
              </a:solidFill>
              <a:effectLst>
                <a:outerShdw blurRad="38100" dist="38100" dir="2700000" algn="tl">
                  <a:srgbClr val="000000">
                    <a:alpha val="43137"/>
                  </a:srgbClr>
                </a:outerShdw>
              </a:effectLst>
            </a:rPr>
            <a:t>1. Ayudas para valorar la actividad como deseable</a:t>
          </a:r>
          <a:r>
            <a:rPr lang="es-ES" sz="2100" kern="1200" dirty="0"/>
            <a:t>:</a:t>
          </a:r>
        </a:p>
      </dsp:txBody>
      <dsp:txXfrm>
        <a:off x="2286000" y="114299"/>
        <a:ext cx="5334000" cy="1371602"/>
      </dsp:txXfrm>
    </dsp:sp>
    <dsp:sp modelId="{DC4C75A1-EDBC-425D-846D-F69CAF7A228E}">
      <dsp:nvSpPr>
        <dsp:cNvPr id="0" name=""/>
        <dsp:cNvSpPr/>
      </dsp:nvSpPr>
      <dsp:spPr>
        <a:xfrm>
          <a:off x="800101" y="1485902"/>
          <a:ext cx="2971797" cy="2971797"/>
        </a:xfrm>
        <a:prstGeom prst="pie">
          <a:avLst>
            <a:gd name="adj1" fmla="val 5400000"/>
            <a:gd name="adj2" fmla="val 16200000"/>
          </a:avLst>
        </a:prstGeom>
        <a:solidFill>
          <a:schemeClr val="accent2">
            <a:hueOff val="-3670562"/>
            <a:satOff val="16196"/>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70096F-FC00-42FC-87C2-E6339E879028}">
      <dsp:nvSpPr>
        <dsp:cNvPr id="0" name=""/>
        <dsp:cNvSpPr/>
      </dsp:nvSpPr>
      <dsp:spPr>
        <a:xfrm>
          <a:off x="2286000" y="1485902"/>
          <a:ext cx="5334000" cy="2971797"/>
        </a:xfrm>
        <a:prstGeom prst="rect">
          <a:avLst/>
        </a:prstGeom>
        <a:solidFill>
          <a:schemeClr val="lt1">
            <a:alpha val="90000"/>
            <a:hueOff val="0"/>
            <a:satOff val="0"/>
            <a:lumOff val="0"/>
            <a:alphaOff val="0"/>
          </a:schemeClr>
        </a:solidFill>
        <a:ln w="25400" cap="flat" cmpd="sng" algn="ctr">
          <a:solidFill>
            <a:schemeClr val="accent2">
              <a:hueOff val="-3670562"/>
              <a:satOff val="16196"/>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s-ES" sz="2100" kern="1200"/>
            <a:t>Desafío ajustado: el profesor reconoce cierto grado de competencia en los alumnos, señala el grado de dificultad de la tarea y les desafía a afrontarla.</a:t>
          </a:r>
        </a:p>
      </dsp:txBody>
      <dsp:txXfrm>
        <a:off x="2286000" y="1485902"/>
        <a:ext cx="5334000" cy="1371598"/>
      </dsp:txXfrm>
    </dsp:sp>
    <dsp:sp modelId="{164F5D91-0D3B-4A41-85AE-96B16371AFA4}">
      <dsp:nvSpPr>
        <dsp:cNvPr id="0" name=""/>
        <dsp:cNvSpPr/>
      </dsp:nvSpPr>
      <dsp:spPr>
        <a:xfrm>
          <a:off x="1600200" y="2857501"/>
          <a:ext cx="1371598" cy="1371598"/>
        </a:xfrm>
        <a:prstGeom prst="pie">
          <a:avLst>
            <a:gd name="adj1" fmla="val 5400000"/>
            <a:gd name="adj2" fmla="val 16200000"/>
          </a:avLst>
        </a:prstGeom>
        <a:solidFill>
          <a:schemeClr val="accent2">
            <a:hueOff val="-7341125"/>
            <a:satOff val="32393"/>
            <a:lumOff val="-54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E83B57-43C8-4073-A93C-8026C18ECF7E}">
      <dsp:nvSpPr>
        <dsp:cNvPr id="0" name=""/>
        <dsp:cNvSpPr/>
      </dsp:nvSpPr>
      <dsp:spPr>
        <a:xfrm>
          <a:off x="2286000" y="2857501"/>
          <a:ext cx="5334000" cy="1371598"/>
        </a:xfrm>
        <a:prstGeom prst="rect">
          <a:avLst/>
        </a:prstGeom>
        <a:solidFill>
          <a:schemeClr val="lt1">
            <a:alpha val="90000"/>
            <a:hueOff val="0"/>
            <a:satOff val="0"/>
            <a:lumOff val="0"/>
            <a:alphaOff val="0"/>
          </a:schemeClr>
        </a:solidFill>
        <a:ln w="25400" cap="flat" cmpd="sng" algn="ctr">
          <a:solidFill>
            <a:schemeClr val="accent2">
              <a:hueOff val="-7341125"/>
              <a:satOff val="32393"/>
              <a:lumOff val="-549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s-ES" sz="2100" kern="1200" dirty="0"/>
            <a:t>Sentido: informaciones que buscan hacer emerger curiosidad, relevancia, novedad, importancia sobre el texto.</a:t>
          </a:r>
        </a:p>
      </dsp:txBody>
      <dsp:txXfrm>
        <a:off x="2286000" y="2857501"/>
        <a:ext cx="5334000" cy="1371598"/>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97DD88-89E9-4E62-81A4-51996DC061F1}">
      <dsp:nvSpPr>
        <dsp:cNvPr id="0" name=""/>
        <dsp:cNvSpPr/>
      </dsp:nvSpPr>
      <dsp:spPr>
        <a:xfrm>
          <a:off x="0" y="586"/>
          <a:ext cx="7620000"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356A83-4CA5-441E-B447-6EA17FB14104}">
      <dsp:nvSpPr>
        <dsp:cNvPr id="0" name=""/>
        <dsp:cNvSpPr/>
      </dsp:nvSpPr>
      <dsp:spPr>
        <a:xfrm>
          <a:off x="0" y="586"/>
          <a:ext cx="7620000" cy="685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s-ES" sz="1900" kern="1200">
              <a:effectLst>
                <a:outerShdw blurRad="38100" dist="38100" dir="2700000" algn="tl">
                  <a:srgbClr val="000000">
                    <a:alpha val="43137"/>
                  </a:srgbClr>
                </a:outerShdw>
              </a:effectLst>
            </a:rPr>
            <a:t>2. Ayudas para considerar la actividad como viable:</a:t>
          </a:r>
          <a:endParaRPr lang="es-ES" sz="1900" kern="1200" dirty="0"/>
        </a:p>
      </dsp:txBody>
      <dsp:txXfrm>
        <a:off x="0" y="586"/>
        <a:ext cx="7620000" cy="685632"/>
      </dsp:txXfrm>
    </dsp:sp>
    <dsp:sp modelId="{5150159E-9D15-4D04-A20C-112D8318B364}">
      <dsp:nvSpPr>
        <dsp:cNvPr id="0" name=""/>
        <dsp:cNvSpPr/>
      </dsp:nvSpPr>
      <dsp:spPr>
        <a:xfrm>
          <a:off x="0" y="686218"/>
          <a:ext cx="7620000" cy="0"/>
        </a:xfrm>
        <a:prstGeom prst="line">
          <a:avLst/>
        </a:prstGeom>
        <a:solidFill>
          <a:schemeClr val="accent4">
            <a:hueOff val="-1172762"/>
            <a:satOff val="7040"/>
            <a:lumOff val="-621"/>
            <a:alphaOff val="0"/>
          </a:schemeClr>
        </a:solidFill>
        <a:ln w="25400" cap="flat" cmpd="sng" algn="ctr">
          <a:solidFill>
            <a:schemeClr val="accent4">
              <a:hueOff val="-1172762"/>
              <a:satOff val="7040"/>
              <a:lumOff val="-62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E37AC8-36E7-4CDD-BDF2-61C4F8115052}">
      <dsp:nvSpPr>
        <dsp:cNvPr id="0" name=""/>
        <dsp:cNvSpPr/>
      </dsp:nvSpPr>
      <dsp:spPr>
        <a:xfrm>
          <a:off x="0" y="686218"/>
          <a:ext cx="7620000" cy="685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s-ES" sz="1900" kern="1200" dirty="0"/>
            <a:t>“Vamos a lograrlo juntos”</a:t>
          </a:r>
        </a:p>
      </dsp:txBody>
      <dsp:txXfrm>
        <a:off x="0" y="686218"/>
        <a:ext cx="7620000" cy="685632"/>
      </dsp:txXfrm>
    </dsp:sp>
    <dsp:sp modelId="{FB5B30D5-32FC-4F71-9B62-6C371DB1098D}">
      <dsp:nvSpPr>
        <dsp:cNvPr id="0" name=""/>
        <dsp:cNvSpPr/>
      </dsp:nvSpPr>
      <dsp:spPr>
        <a:xfrm>
          <a:off x="0" y="1371851"/>
          <a:ext cx="7620000" cy="0"/>
        </a:xfrm>
        <a:prstGeom prst="line">
          <a:avLst/>
        </a:prstGeom>
        <a:solidFill>
          <a:schemeClr val="accent4">
            <a:hueOff val="-2345525"/>
            <a:satOff val="14079"/>
            <a:lumOff val="-1242"/>
            <a:alphaOff val="0"/>
          </a:schemeClr>
        </a:solidFill>
        <a:ln w="25400" cap="flat" cmpd="sng" algn="ctr">
          <a:solidFill>
            <a:schemeClr val="accent4">
              <a:hueOff val="-2345525"/>
              <a:satOff val="14079"/>
              <a:lumOff val="-124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1266C4-129D-4220-B6CA-C8059BEB66F4}">
      <dsp:nvSpPr>
        <dsp:cNvPr id="0" name=""/>
        <dsp:cNvSpPr/>
      </dsp:nvSpPr>
      <dsp:spPr>
        <a:xfrm>
          <a:off x="0" y="1371851"/>
          <a:ext cx="7620000" cy="685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s-ES" sz="1900" kern="1200" dirty="0"/>
            <a:t>Elogio: muestra de reconocimiento (habitualmente tras una respuesta del alumno) de los  recursos o aptitudes del alumno para comprender el texto.</a:t>
          </a:r>
        </a:p>
      </dsp:txBody>
      <dsp:txXfrm>
        <a:off x="0" y="1371851"/>
        <a:ext cx="7620000" cy="685632"/>
      </dsp:txXfrm>
    </dsp:sp>
    <dsp:sp modelId="{55F9CC3F-9035-4ECF-A57B-7C469B431066}">
      <dsp:nvSpPr>
        <dsp:cNvPr id="0" name=""/>
        <dsp:cNvSpPr/>
      </dsp:nvSpPr>
      <dsp:spPr>
        <a:xfrm>
          <a:off x="0" y="2057483"/>
          <a:ext cx="7620000" cy="0"/>
        </a:xfrm>
        <a:prstGeom prst="line">
          <a:avLst/>
        </a:prstGeom>
        <a:solidFill>
          <a:schemeClr val="accent4">
            <a:hueOff val="-3518287"/>
            <a:satOff val="21119"/>
            <a:lumOff val="-1863"/>
            <a:alphaOff val="0"/>
          </a:schemeClr>
        </a:solidFill>
        <a:ln w="25400" cap="flat" cmpd="sng" algn="ctr">
          <a:solidFill>
            <a:schemeClr val="accent4">
              <a:hueOff val="-3518287"/>
              <a:satOff val="21119"/>
              <a:lumOff val="-186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C389E0-422D-4ACC-B7BA-207FB80C73BA}">
      <dsp:nvSpPr>
        <dsp:cNvPr id="0" name=""/>
        <dsp:cNvSpPr/>
      </dsp:nvSpPr>
      <dsp:spPr>
        <a:xfrm>
          <a:off x="0" y="2057483"/>
          <a:ext cx="7620000" cy="685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s-ES" sz="1900" kern="1200" dirty="0"/>
            <a:t>“Ustedes pueden hacerlo”</a:t>
          </a:r>
        </a:p>
      </dsp:txBody>
      <dsp:txXfrm>
        <a:off x="0" y="2057483"/>
        <a:ext cx="7620000" cy="685632"/>
      </dsp:txXfrm>
    </dsp:sp>
    <dsp:sp modelId="{35F66F10-FAA0-4841-88F4-BC27EE2185BB}">
      <dsp:nvSpPr>
        <dsp:cNvPr id="0" name=""/>
        <dsp:cNvSpPr/>
      </dsp:nvSpPr>
      <dsp:spPr>
        <a:xfrm>
          <a:off x="0" y="2743116"/>
          <a:ext cx="7620000" cy="0"/>
        </a:xfrm>
        <a:prstGeom prst="line">
          <a:avLst/>
        </a:prstGeom>
        <a:solidFill>
          <a:schemeClr val="accent4">
            <a:hueOff val="-4691050"/>
            <a:satOff val="28159"/>
            <a:lumOff val="-2483"/>
            <a:alphaOff val="0"/>
          </a:schemeClr>
        </a:solidFill>
        <a:ln w="25400" cap="flat" cmpd="sng" algn="ctr">
          <a:solidFill>
            <a:schemeClr val="accent4">
              <a:hueOff val="-4691050"/>
              <a:satOff val="28159"/>
              <a:lumOff val="-248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21E236-3C10-4302-83DF-5DF56DE7EA19}">
      <dsp:nvSpPr>
        <dsp:cNvPr id="0" name=""/>
        <dsp:cNvSpPr/>
      </dsp:nvSpPr>
      <dsp:spPr>
        <a:xfrm>
          <a:off x="0" y="2743116"/>
          <a:ext cx="7620000" cy="685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s-ES" sz="1900" kern="1200" dirty="0"/>
            <a:t>· Apropiación: el profesor asume lo que el alumno ha dicho, reconociendo su autoría.</a:t>
          </a:r>
        </a:p>
      </dsp:txBody>
      <dsp:txXfrm>
        <a:off x="0" y="2743116"/>
        <a:ext cx="7620000" cy="685632"/>
      </dsp:txXfrm>
    </dsp:sp>
    <dsp:sp modelId="{ADAF5E5F-A7A1-4BB2-B0B5-5B0733C06DB3}">
      <dsp:nvSpPr>
        <dsp:cNvPr id="0" name=""/>
        <dsp:cNvSpPr/>
      </dsp:nvSpPr>
      <dsp:spPr>
        <a:xfrm>
          <a:off x="0" y="3428748"/>
          <a:ext cx="7620000" cy="0"/>
        </a:xfrm>
        <a:prstGeom prst="line">
          <a:avLst/>
        </a:prstGeom>
        <a:solidFill>
          <a:schemeClr val="accent4">
            <a:hueOff val="-5863812"/>
            <a:satOff val="35198"/>
            <a:lumOff val="-3104"/>
            <a:alphaOff val="0"/>
          </a:schemeClr>
        </a:solidFill>
        <a:ln w="25400" cap="flat" cmpd="sng" algn="ctr">
          <a:solidFill>
            <a:schemeClr val="accent4">
              <a:hueOff val="-5863812"/>
              <a:satOff val="35198"/>
              <a:lumOff val="-310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A80818-8A00-4C7F-8E67-AA43A0982A58}">
      <dsp:nvSpPr>
        <dsp:cNvPr id="0" name=""/>
        <dsp:cNvSpPr/>
      </dsp:nvSpPr>
      <dsp:spPr>
        <a:xfrm>
          <a:off x="0" y="3428748"/>
          <a:ext cx="7620000" cy="685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s-ES" sz="1900" kern="1200" dirty="0"/>
            <a:t>“Ya lo han hecho antes”</a:t>
          </a:r>
        </a:p>
      </dsp:txBody>
      <dsp:txXfrm>
        <a:off x="0" y="3428748"/>
        <a:ext cx="7620000" cy="685632"/>
      </dsp:txXfrm>
    </dsp:sp>
    <dsp:sp modelId="{49940AE9-C5D2-4552-A00B-13054DC5AE5A}">
      <dsp:nvSpPr>
        <dsp:cNvPr id="0" name=""/>
        <dsp:cNvSpPr/>
      </dsp:nvSpPr>
      <dsp:spPr>
        <a:xfrm>
          <a:off x="0" y="4114381"/>
          <a:ext cx="7620000" cy="0"/>
        </a:xfrm>
        <a:prstGeom prst="line">
          <a:avLst/>
        </a:prstGeom>
        <a:solidFill>
          <a:schemeClr val="accent4">
            <a:hueOff val="-7036575"/>
            <a:satOff val="42238"/>
            <a:lumOff val="-3725"/>
            <a:alphaOff val="0"/>
          </a:schemeClr>
        </a:solidFill>
        <a:ln w="25400" cap="flat" cmpd="sng" algn="ctr">
          <a:solidFill>
            <a:schemeClr val="accent4">
              <a:hueOff val="-7036575"/>
              <a:satOff val="42238"/>
              <a:lumOff val="-372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6D97C1-6741-48D0-B0CD-C42C79970D18}">
      <dsp:nvSpPr>
        <dsp:cNvPr id="0" name=""/>
        <dsp:cNvSpPr/>
      </dsp:nvSpPr>
      <dsp:spPr>
        <a:xfrm>
          <a:off x="0" y="4114381"/>
          <a:ext cx="7620000" cy="685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s-ES" sz="1900" kern="1200" dirty="0"/>
            <a:t>Evocación de logros pasados: antes de iniciar la clase.</a:t>
          </a:r>
        </a:p>
      </dsp:txBody>
      <dsp:txXfrm>
        <a:off x="0" y="4114381"/>
        <a:ext cx="7620000" cy="685632"/>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F3EAF8-9FDC-46F4-9A6E-4C1DC2B4D5C4}">
      <dsp:nvSpPr>
        <dsp:cNvPr id="0" name=""/>
        <dsp:cNvSpPr/>
      </dsp:nvSpPr>
      <dsp:spPr>
        <a:xfrm>
          <a:off x="0" y="270283"/>
          <a:ext cx="4572000" cy="4572000"/>
        </a:xfrm>
        <a:prstGeom prst="pie">
          <a:avLst>
            <a:gd name="adj1" fmla="val 5400000"/>
            <a:gd name="adj2" fmla="val 1620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E8CEBA-32F5-430D-AE79-FFE3AD6095A7}">
      <dsp:nvSpPr>
        <dsp:cNvPr id="0" name=""/>
        <dsp:cNvSpPr/>
      </dsp:nvSpPr>
      <dsp:spPr>
        <a:xfrm>
          <a:off x="2286000" y="270283"/>
          <a:ext cx="5334000" cy="4572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s-ES" sz="1400" b="1" kern="1200" dirty="0"/>
            <a:t>3. Ayudas para mantener el compromiso con las metas de partida:</a:t>
          </a:r>
          <a:endParaRPr lang="es-ES" sz="1400" kern="1200" dirty="0"/>
        </a:p>
      </dsp:txBody>
      <dsp:txXfrm>
        <a:off x="2286000" y="270283"/>
        <a:ext cx="5334000" cy="571501"/>
      </dsp:txXfrm>
    </dsp:sp>
    <dsp:sp modelId="{1CD452F0-BCB9-4EA1-8287-BA5BDC3E116A}">
      <dsp:nvSpPr>
        <dsp:cNvPr id="0" name=""/>
        <dsp:cNvSpPr/>
      </dsp:nvSpPr>
      <dsp:spPr>
        <a:xfrm>
          <a:off x="400050" y="841785"/>
          <a:ext cx="3771898" cy="3771898"/>
        </a:xfrm>
        <a:prstGeom prst="pie">
          <a:avLst>
            <a:gd name="adj1" fmla="val 5400000"/>
            <a:gd name="adj2" fmla="val 16200000"/>
          </a:avLst>
        </a:prstGeom>
        <a:solidFill>
          <a:schemeClr val="accent2">
            <a:hueOff val="-1468225"/>
            <a:satOff val="6479"/>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B9DD0C-20A2-4F9F-A1DA-3FC252C0FA46}">
      <dsp:nvSpPr>
        <dsp:cNvPr id="0" name=""/>
        <dsp:cNvSpPr/>
      </dsp:nvSpPr>
      <dsp:spPr>
        <a:xfrm>
          <a:off x="2286000" y="841785"/>
          <a:ext cx="5334000" cy="3771898"/>
        </a:xfrm>
        <a:prstGeom prst="rect">
          <a:avLst/>
        </a:prstGeom>
        <a:solidFill>
          <a:schemeClr val="lt1">
            <a:alpha val="90000"/>
            <a:hueOff val="0"/>
            <a:satOff val="0"/>
            <a:lumOff val="0"/>
            <a:alphaOff val="0"/>
          </a:schemeClr>
        </a:solidFill>
        <a:ln w="25400" cap="flat" cmpd="sng" algn="ctr">
          <a:solidFill>
            <a:schemeClr val="accent2">
              <a:hueOff val="-1468225"/>
              <a:satOff val="6479"/>
              <a:lumOff val="-109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s-ES" sz="1400" kern="1200" dirty="0"/>
            <a:t>· Control motivacional: anticipar las 3 consecuencias de alcanzar las metas propuestas.</a:t>
          </a:r>
        </a:p>
      </dsp:txBody>
      <dsp:txXfrm>
        <a:off x="2286000" y="841785"/>
        <a:ext cx="5334000" cy="571501"/>
      </dsp:txXfrm>
    </dsp:sp>
    <dsp:sp modelId="{68E0F4FA-35C6-4FEA-92BD-CCCEB0C15E8E}">
      <dsp:nvSpPr>
        <dsp:cNvPr id="0" name=""/>
        <dsp:cNvSpPr/>
      </dsp:nvSpPr>
      <dsp:spPr>
        <a:xfrm>
          <a:off x="800101" y="1413286"/>
          <a:ext cx="2971797" cy="2971797"/>
        </a:xfrm>
        <a:prstGeom prst="pie">
          <a:avLst>
            <a:gd name="adj1" fmla="val 5400000"/>
            <a:gd name="adj2" fmla="val 16200000"/>
          </a:avLst>
        </a:prstGeom>
        <a:solidFill>
          <a:schemeClr val="accent2">
            <a:hueOff val="-2936450"/>
            <a:satOff val="12957"/>
            <a:lumOff val="-2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BD6270-50B4-4D35-8368-88CF4F887694}">
      <dsp:nvSpPr>
        <dsp:cNvPr id="0" name=""/>
        <dsp:cNvSpPr/>
      </dsp:nvSpPr>
      <dsp:spPr>
        <a:xfrm>
          <a:off x="2286000" y="1413286"/>
          <a:ext cx="5334000" cy="2971797"/>
        </a:xfrm>
        <a:prstGeom prst="rect">
          <a:avLst/>
        </a:prstGeom>
        <a:solidFill>
          <a:schemeClr val="lt1">
            <a:alpha val="90000"/>
            <a:hueOff val="0"/>
            <a:satOff val="0"/>
            <a:lumOff val="0"/>
            <a:alphaOff val="0"/>
          </a:schemeClr>
        </a:solidFill>
        <a:ln w="25400" cap="flat" cmpd="sng" algn="ctr">
          <a:solidFill>
            <a:schemeClr val="accent2">
              <a:hueOff val="-2936450"/>
              <a:satOff val="12957"/>
              <a:lumOff val="-21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s-ES" sz="1400" b="1" kern="1200" dirty="0"/>
            <a:t>4. Ayudas para controlar las emociones que amenazan el éxito del proceso:</a:t>
          </a:r>
          <a:endParaRPr lang="es-ES" sz="1400" kern="1200" dirty="0"/>
        </a:p>
      </dsp:txBody>
      <dsp:txXfrm>
        <a:off x="2286000" y="1413286"/>
        <a:ext cx="5334000" cy="571497"/>
      </dsp:txXfrm>
    </dsp:sp>
    <dsp:sp modelId="{6BA0F53E-BF7E-4DEE-B089-EA5011466340}">
      <dsp:nvSpPr>
        <dsp:cNvPr id="0" name=""/>
        <dsp:cNvSpPr/>
      </dsp:nvSpPr>
      <dsp:spPr>
        <a:xfrm>
          <a:off x="1200150" y="1984783"/>
          <a:ext cx="2171700" cy="2171700"/>
        </a:xfrm>
        <a:prstGeom prst="pie">
          <a:avLst>
            <a:gd name="adj1" fmla="val 5400000"/>
            <a:gd name="adj2" fmla="val 16200000"/>
          </a:avLst>
        </a:prstGeom>
        <a:solidFill>
          <a:schemeClr val="accent2">
            <a:hueOff val="-4404675"/>
            <a:satOff val="19436"/>
            <a:lumOff val="-3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AD7347-E6F7-428D-997A-7A6BBB9EC6CA}">
      <dsp:nvSpPr>
        <dsp:cNvPr id="0" name=""/>
        <dsp:cNvSpPr/>
      </dsp:nvSpPr>
      <dsp:spPr>
        <a:xfrm>
          <a:off x="2286000" y="1984783"/>
          <a:ext cx="5334000" cy="2171700"/>
        </a:xfrm>
        <a:prstGeom prst="rect">
          <a:avLst/>
        </a:prstGeom>
        <a:solidFill>
          <a:schemeClr val="lt1">
            <a:alpha val="90000"/>
            <a:hueOff val="0"/>
            <a:satOff val="0"/>
            <a:lumOff val="0"/>
            <a:alphaOff val="0"/>
          </a:schemeClr>
        </a:solidFill>
        <a:ln w="25400" cap="flat" cmpd="sng" algn="ctr">
          <a:solidFill>
            <a:schemeClr val="accent2">
              <a:hueOff val="-4404675"/>
              <a:satOff val="19436"/>
              <a:lumOff val="-329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s-ES" sz="1400" kern="1200" dirty="0"/>
            <a:t>Reflejar: recoger una posible experiencia emocional de los alumnos ayudándoles a detectar lo que están experimentando.</a:t>
          </a:r>
        </a:p>
      </dsp:txBody>
      <dsp:txXfrm>
        <a:off x="2286000" y="1984783"/>
        <a:ext cx="5334000" cy="571501"/>
      </dsp:txXfrm>
    </dsp:sp>
    <dsp:sp modelId="{CF45623E-2F94-4953-ADD6-6593F5A16E27}">
      <dsp:nvSpPr>
        <dsp:cNvPr id="0" name=""/>
        <dsp:cNvSpPr/>
      </dsp:nvSpPr>
      <dsp:spPr>
        <a:xfrm>
          <a:off x="1600200" y="2556285"/>
          <a:ext cx="1371598" cy="1371598"/>
        </a:xfrm>
        <a:prstGeom prst="pie">
          <a:avLst>
            <a:gd name="adj1" fmla="val 5400000"/>
            <a:gd name="adj2" fmla="val 16200000"/>
          </a:avLst>
        </a:prstGeom>
        <a:solidFill>
          <a:schemeClr val="accent2">
            <a:hueOff val="-5872900"/>
            <a:satOff val="25914"/>
            <a:lumOff val="-43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F4C3E1-60AF-4FA5-8087-7CD33D8CDF29}">
      <dsp:nvSpPr>
        <dsp:cNvPr id="0" name=""/>
        <dsp:cNvSpPr/>
      </dsp:nvSpPr>
      <dsp:spPr>
        <a:xfrm>
          <a:off x="2286000" y="2556285"/>
          <a:ext cx="5334000" cy="1371598"/>
        </a:xfrm>
        <a:prstGeom prst="rect">
          <a:avLst/>
        </a:prstGeom>
        <a:solidFill>
          <a:schemeClr val="lt1">
            <a:alpha val="90000"/>
            <a:hueOff val="0"/>
            <a:satOff val="0"/>
            <a:lumOff val="0"/>
            <a:alphaOff val="0"/>
          </a:schemeClr>
        </a:solidFill>
        <a:ln w="25400" cap="flat" cmpd="sng" algn="ctr">
          <a:solidFill>
            <a:schemeClr val="accent2">
              <a:hueOff val="-5872900"/>
              <a:satOff val="25914"/>
              <a:lumOff val="-439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s-ES" sz="1400" kern="1200" dirty="0"/>
            <a:t>Normalizar: hacer ver a los alumnos que es normal lo que están experimentando, abriendo un espacio para atribuir una importancia justa o adecuada a lo que están valorando.</a:t>
          </a:r>
        </a:p>
      </dsp:txBody>
      <dsp:txXfrm>
        <a:off x="2286000" y="2556285"/>
        <a:ext cx="5334000" cy="571501"/>
      </dsp:txXfrm>
    </dsp:sp>
    <dsp:sp modelId="{D6163F50-282B-4FEC-86BB-BA8082E42E5D}">
      <dsp:nvSpPr>
        <dsp:cNvPr id="0" name=""/>
        <dsp:cNvSpPr/>
      </dsp:nvSpPr>
      <dsp:spPr>
        <a:xfrm>
          <a:off x="2000251" y="3127786"/>
          <a:ext cx="571497" cy="571497"/>
        </a:xfrm>
        <a:prstGeom prst="pie">
          <a:avLst>
            <a:gd name="adj1" fmla="val 5400000"/>
            <a:gd name="adj2" fmla="val 16200000"/>
          </a:avLst>
        </a:prstGeom>
        <a:solidFill>
          <a:schemeClr val="accent2">
            <a:hueOff val="-7341125"/>
            <a:satOff val="32393"/>
            <a:lumOff val="-54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536E53-45AB-417D-9245-6B134A85268D}">
      <dsp:nvSpPr>
        <dsp:cNvPr id="0" name=""/>
        <dsp:cNvSpPr/>
      </dsp:nvSpPr>
      <dsp:spPr>
        <a:xfrm>
          <a:off x="2286000" y="3127786"/>
          <a:ext cx="5334000" cy="571497"/>
        </a:xfrm>
        <a:prstGeom prst="rect">
          <a:avLst/>
        </a:prstGeom>
        <a:solidFill>
          <a:schemeClr val="lt1">
            <a:alpha val="90000"/>
            <a:hueOff val="0"/>
            <a:satOff val="0"/>
            <a:lumOff val="0"/>
            <a:alphaOff val="0"/>
          </a:schemeClr>
        </a:solidFill>
        <a:ln w="25400" cap="flat" cmpd="sng" algn="ctr">
          <a:solidFill>
            <a:schemeClr val="accent2">
              <a:hueOff val="-7341125"/>
              <a:satOff val="32393"/>
              <a:lumOff val="-549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s-ES" sz="1400" kern="1200" dirty="0" err="1"/>
            <a:t>Empatizar</a:t>
          </a:r>
          <a:r>
            <a:rPr lang="es-ES" sz="1400" kern="1200" dirty="0"/>
            <a:t>: declaraciones que sugieran que el profesor entiende esa experiencia emocional </a:t>
          </a:r>
        </a:p>
      </dsp:txBody>
      <dsp:txXfrm>
        <a:off x="2286000" y="3127786"/>
        <a:ext cx="5334000" cy="571497"/>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606919-988B-4B9E-82CD-3F115E060418}">
      <dsp:nvSpPr>
        <dsp:cNvPr id="0" name=""/>
        <dsp:cNvSpPr/>
      </dsp:nvSpPr>
      <dsp:spPr>
        <a:xfrm>
          <a:off x="1852338" y="0"/>
          <a:ext cx="1899658" cy="1464162"/>
        </a:xfrm>
        <a:prstGeom prst="trapezoid">
          <a:avLst>
            <a:gd name="adj" fmla="val 64872"/>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just" defTabSz="622300" rtl="0">
            <a:lnSpc>
              <a:spcPct val="90000"/>
            </a:lnSpc>
            <a:spcBef>
              <a:spcPct val="0"/>
            </a:spcBef>
            <a:spcAft>
              <a:spcPct val="35000"/>
            </a:spcAft>
            <a:buNone/>
          </a:pPr>
          <a:r>
            <a:rPr lang="es-EC" sz="1400" kern="1200" dirty="0"/>
            <a:t>	</a:t>
          </a:r>
        </a:p>
        <a:p>
          <a:pPr marL="0" lvl="0" indent="0" algn="just" defTabSz="622300" rtl="0">
            <a:lnSpc>
              <a:spcPct val="90000"/>
            </a:lnSpc>
            <a:spcBef>
              <a:spcPct val="0"/>
            </a:spcBef>
            <a:spcAft>
              <a:spcPct val="35000"/>
            </a:spcAft>
            <a:buNone/>
          </a:pPr>
          <a:br>
            <a:rPr lang="es-EC" sz="1400" kern="1200" dirty="0"/>
          </a:br>
          <a:r>
            <a:rPr lang="es-EC" sz="1400" kern="1200" dirty="0"/>
            <a:t>	Explicar  </a:t>
          </a:r>
        </a:p>
        <a:p>
          <a:pPr marL="0" lvl="0" indent="0" algn="just" defTabSz="622300" rtl="0">
            <a:lnSpc>
              <a:spcPct val="90000"/>
            </a:lnSpc>
            <a:spcBef>
              <a:spcPct val="0"/>
            </a:spcBef>
            <a:spcAft>
              <a:spcPct val="35000"/>
            </a:spcAft>
            <a:buNone/>
          </a:pPr>
          <a:r>
            <a:rPr lang="es-EC" sz="1400" kern="1200" dirty="0"/>
            <a:t>	resultados</a:t>
          </a:r>
          <a:endParaRPr lang="es-ES" sz="1400" kern="1200" dirty="0"/>
        </a:p>
      </dsp:txBody>
      <dsp:txXfrm>
        <a:off x="1852338" y="0"/>
        <a:ext cx="1899658" cy="1464162"/>
      </dsp:txXfrm>
    </dsp:sp>
    <dsp:sp modelId="{78717A75-D5BD-4DE1-9400-D89B9951D009}">
      <dsp:nvSpPr>
        <dsp:cNvPr id="0" name=""/>
        <dsp:cNvSpPr/>
      </dsp:nvSpPr>
      <dsp:spPr>
        <a:xfrm>
          <a:off x="949829" y="1464162"/>
          <a:ext cx="3799317" cy="1464162"/>
        </a:xfrm>
        <a:prstGeom prst="trapezoid">
          <a:avLst>
            <a:gd name="adj" fmla="val 64872"/>
          </a:avLst>
        </a:prstGeom>
        <a:solidFill>
          <a:schemeClr val="accent2">
            <a:hueOff val="-3670562"/>
            <a:satOff val="16196"/>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kern="1200"/>
            <a:t>Evitar generalizaciones: entender el texto es ser listo, no responder es ser vago.</a:t>
          </a:r>
          <a:endParaRPr lang="es-ES" sz="1400" kern="1200" dirty="0"/>
        </a:p>
      </dsp:txBody>
      <dsp:txXfrm>
        <a:off x="1614709" y="1464162"/>
        <a:ext cx="2469556" cy="1464162"/>
      </dsp:txXfrm>
    </dsp:sp>
    <dsp:sp modelId="{6A5889AD-3EEC-45C9-AA10-91176B0E2FE8}">
      <dsp:nvSpPr>
        <dsp:cNvPr id="0" name=""/>
        <dsp:cNvSpPr/>
      </dsp:nvSpPr>
      <dsp:spPr>
        <a:xfrm>
          <a:off x="0" y="2928325"/>
          <a:ext cx="5698976" cy="1464162"/>
        </a:xfrm>
        <a:prstGeom prst="trapezoid">
          <a:avLst>
            <a:gd name="adj" fmla="val 64872"/>
          </a:avLst>
        </a:prstGeom>
        <a:solidFill>
          <a:schemeClr val="accent2">
            <a:hueOff val="-7341125"/>
            <a:satOff val="32393"/>
            <a:lumOff val="-54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kern="1200" dirty="0"/>
            <a:t> </a:t>
          </a:r>
          <a:r>
            <a:rPr lang="es-ES" sz="1400" kern="1200"/>
            <a:t>Evitar respuestas </a:t>
          </a:r>
          <a:r>
            <a:rPr lang="es-ES" sz="1400" kern="1200" dirty="0"/>
            <a:t>compasivas ante los fallos del alumno, no alabarle en exceso por el éxito en tareas fáciles o en las que se le han proporcionado muchas ayudas. Si esto es común, el alumno atribuirá sus éxitos a la suerte o a la ayuda recibida y el fracaso a su falta de capacidad.</a:t>
          </a:r>
        </a:p>
      </dsp:txBody>
      <dsp:txXfrm>
        <a:off x="997320" y="2928325"/>
        <a:ext cx="3704334" cy="14641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7A1F7E-F5DC-47BF-90FE-C99DCA82B507}">
      <dsp:nvSpPr>
        <dsp:cNvPr id="0" name=""/>
        <dsp:cNvSpPr/>
      </dsp:nvSpPr>
      <dsp:spPr>
        <a:xfrm rot="16200000">
          <a:off x="-1797464" y="1799374"/>
          <a:ext cx="5472609" cy="1873860"/>
        </a:xfrm>
        <a:prstGeom prst="flowChartManualOperation">
          <a:avLst/>
        </a:prstGeom>
        <a:solidFill>
          <a:schemeClr val="accent2">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rtl="0">
            <a:lnSpc>
              <a:spcPct val="90000"/>
            </a:lnSpc>
            <a:spcBef>
              <a:spcPct val="0"/>
            </a:spcBef>
            <a:spcAft>
              <a:spcPct val="35000"/>
            </a:spcAft>
            <a:buNone/>
          </a:pPr>
          <a:r>
            <a:rPr lang="es-EC" sz="2000" b="1" u="sng" kern="1200" baseline="0" dirty="0">
              <a:solidFill>
                <a:srgbClr val="002060"/>
              </a:solidFill>
            </a:rPr>
            <a:t>INTERACTIVO</a:t>
          </a:r>
        </a:p>
        <a:p>
          <a:pPr marL="0" lvl="0" indent="0" algn="ctr" defTabSz="889000" rtl="0">
            <a:lnSpc>
              <a:spcPct val="90000"/>
            </a:lnSpc>
            <a:spcBef>
              <a:spcPct val="0"/>
            </a:spcBef>
            <a:spcAft>
              <a:spcPct val="35000"/>
            </a:spcAft>
            <a:buNone/>
          </a:pPr>
          <a:r>
            <a:rPr lang="es-ES" sz="2000" kern="1200" baseline="0" dirty="0">
              <a:solidFill>
                <a:srgbClr val="002060"/>
              </a:solidFill>
            </a:rPr>
            <a:t>Interacción entre la información proveniente del texto con información aportada por el propio lector.  </a:t>
          </a:r>
          <a:endParaRPr lang="es-EC" sz="2000" kern="1200" dirty="0">
            <a:solidFill>
              <a:srgbClr val="002060"/>
            </a:solidFill>
          </a:endParaRPr>
        </a:p>
      </dsp:txBody>
      <dsp:txXfrm rot="5400000">
        <a:off x="1910" y="1094522"/>
        <a:ext cx="1873860" cy="3283565"/>
      </dsp:txXfrm>
    </dsp:sp>
    <dsp:sp modelId="{5AB59D8C-8678-4173-9553-805D3C574E09}">
      <dsp:nvSpPr>
        <dsp:cNvPr id="0" name=""/>
        <dsp:cNvSpPr/>
      </dsp:nvSpPr>
      <dsp:spPr>
        <a:xfrm rot="16200000">
          <a:off x="216935" y="1799374"/>
          <a:ext cx="5472609" cy="1873860"/>
        </a:xfrm>
        <a:prstGeom prst="flowChartManualOperation">
          <a:avLst/>
        </a:prstGeom>
        <a:solidFill>
          <a:schemeClr val="accent2">
            <a:hueOff val="-2447042"/>
            <a:satOff val="10798"/>
            <a:lumOff val="-183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rtl="0">
            <a:lnSpc>
              <a:spcPct val="90000"/>
            </a:lnSpc>
            <a:spcBef>
              <a:spcPct val="0"/>
            </a:spcBef>
            <a:spcAft>
              <a:spcPct val="35000"/>
            </a:spcAft>
            <a:buNone/>
          </a:pPr>
          <a:br>
            <a:rPr lang="es-ES" sz="2000" kern="1200" baseline="0" dirty="0">
              <a:solidFill>
                <a:srgbClr val="002060"/>
              </a:solidFill>
            </a:rPr>
          </a:br>
          <a:br>
            <a:rPr lang="es-ES" sz="2000" kern="1200" baseline="0" dirty="0">
              <a:solidFill>
                <a:srgbClr val="002060"/>
              </a:solidFill>
            </a:rPr>
          </a:br>
          <a:r>
            <a:rPr lang="es-ES" sz="2000" b="1" u="sng" kern="1200" baseline="0" dirty="0">
              <a:solidFill>
                <a:srgbClr val="002060"/>
              </a:solidFill>
              <a:effectLst>
                <a:outerShdw blurRad="38100" dist="38100" dir="2700000" algn="tl">
                  <a:srgbClr val="000000">
                    <a:alpha val="43137"/>
                  </a:srgbClr>
                </a:outerShdw>
              </a:effectLst>
            </a:rPr>
            <a:t>GRADUAL</a:t>
          </a:r>
          <a:r>
            <a:rPr lang="es-ES" sz="2000" u="sng" kern="1200" baseline="0" dirty="0">
              <a:solidFill>
                <a:srgbClr val="002060"/>
              </a:solidFill>
            </a:rPr>
            <a:t> </a:t>
          </a:r>
          <a:r>
            <a:rPr lang="es-ES" sz="2000" kern="1200" baseline="0" dirty="0">
              <a:solidFill>
                <a:srgbClr val="002060"/>
              </a:solidFill>
            </a:rPr>
            <a:t> comprensión superficial, intermedia, profunda.</a:t>
          </a:r>
          <a:br>
            <a:rPr lang="es-EC" sz="2000" kern="1200" baseline="0" dirty="0">
              <a:solidFill>
                <a:srgbClr val="002060"/>
              </a:solidFill>
            </a:rPr>
          </a:br>
          <a:endParaRPr lang="es-EC" sz="2000" kern="1200" dirty="0">
            <a:solidFill>
              <a:srgbClr val="002060"/>
            </a:solidFill>
          </a:endParaRPr>
        </a:p>
      </dsp:txBody>
      <dsp:txXfrm rot="5400000">
        <a:off x="2016309" y="1094522"/>
        <a:ext cx="1873860" cy="3283565"/>
      </dsp:txXfrm>
    </dsp:sp>
    <dsp:sp modelId="{294D26E7-D8BF-4AEC-98BB-C88FCE983DF8}">
      <dsp:nvSpPr>
        <dsp:cNvPr id="0" name=""/>
        <dsp:cNvSpPr/>
      </dsp:nvSpPr>
      <dsp:spPr>
        <a:xfrm rot="16200000">
          <a:off x="2231335" y="1799374"/>
          <a:ext cx="5472609" cy="1873860"/>
        </a:xfrm>
        <a:prstGeom prst="flowChartManualOperation">
          <a:avLst/>
        </a:prstGeom>
        <a:solidFill>
          <a:schemeClr val="accent2">
            <a:hueOff val="-4894083"/>
            <a:satOff val="21595"/>
            <a:lumOff val="-366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rtl="0">
            <a:lnSpc>
              <a:spcPct val="90000"/>
            </a:lnSpc>
            <a:spcBef>
              <a:spcPct val="0"/>
            </a:spcBef>
            <a:spcAft>
              <a:spcPct val="35000"/>
            </a:spcAft>
            <a:buNone/>
          </a:pPr>
          <a:r>
            <a:rPr lang="es-EC" sz="2000" b="1" u="sng" kern="1200" baseline="0" dirty="0">
              <a:solidFill>
                <a:srgbClr val="002060"/>
              </a:solidFill>
              <a:effectLst>
                <a:outerShdw blurRad="38100" dist="38100" dir="2700000" algn="tl">
                  <a:srgbClr val="000000">
                    <a:alpha val="43137"/>
                  </a:srgbClr>
                </a:outerShdw>
              </a:effectLst>
            </a:rPr>
            <a:t>PRIVADO</a:t>
          </a:r>
          <a:r>
            <a:rPr lang="es-EC" sz="2000" kern="1200" baseline="0" dirty="0">
              <a:solidFill>
                <a:srgbClr val="002060"/>
              </a:solidFill>
            </a:rPr>
            <a:t> Conocemos nuestra comprensión pero no la de los demás.</a:t>
          </a:r>
          <a:br>
            <a:rPr lang="es-EC" sz="2000" kern="1200" baseline="0" dirty="0">
              <a:solidFill>
                <a:srgbClr val="002060"/>
              </a:solidFill>
            </a:rPr>
          </a:br>
          <a:endParaRPr lang="es-EC" sz="2000" kern="1200" dirty="0">
            <a:solidFill>
              <a:srgbClr val="002060"/>
            </a:solidFill>
          </a:endParaRPr>
        </a:p>
      </dsp:txBody>
      <dsp:txXfrm rot="5400000">
        <a:off x="4030709" y="1094522"/>
        <a:ext cx="1873860" cy="3283565"/>
      </dsp:txXfrm>
    </dsp:sp>
    <dsp:sp modelId="{750717C4-40BB-450D-AFC7-7D5F9B9E063D}">
      <dsp:nvSpPr>
        <dsp:cNvPr id="0" name=""/>
        <dsp:cNvSpPr/>
      </dsp:nvSpPr>
      <dsp:spPr>
        <a:xfrm rot="16200000">
          <a:off x="4245735" y="1799374"/>
          <a:ext cx="5472609" cy="1873860"/>
        </a:xfrm>
        <a:prstGeom prst="flowChartManualOperation">
          <a:avLst/>
        </a:prstGeom>
        <a:solidFill>
          <a:schemeClr val="accent2">
            <a:hueOff val="-7341125"/>
            <a:satOff val="32393"/>
            <a:lumOff val="-549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rtl="0">
            <a:lnSpc>
              <a:spcPct val="90000"/>
            </a:lnSpc>
            <a:spcBef>
              <a:spcPct val="0"/>
            </a:spcBef>
            <a:spcAft>
              <a:spcPct val="35000"/>
            </a:spcAft>
            <a:buNone/>
          </a:pPr>
          <a:br>
            <a:rPr lang="es-EC" sz="2000" kern="1200" baseline="0" dirty="0">
              <a:solidFill>
                <a:srgbClr val="002060"/>
              </a:solidFill>
            </a:rPr>
          </a:br>
          <a:r>
            <a:rPr lang="es-EC" sz="2000" b="1" u="sng" kern="1200" baseline="0" dirty="0">
              <a:solidFill>
                <a:srgbClr val="002060"/>
              </a:solidFill>
            </a:rPr>
            <a:t>HETEROGENEO</a:t>
          </a:r>
          <a:r>
            <a:rPr lang="es-EC" sz="2000" kern="1200" baseline="0" dirty="0">
              <a:solidFill>
                <a:srgbClr val="002060"/>
              </a:solidFill>
            </a:rPr>
            <a:t> Distintos lectores forman distintas representaciones del mismo texto. </a:t>
          </a:r>
          <a:br>
            <a:rPr lang="es-EC" sz="1600" kern="1200" baseline="0" dirty="0"/>
          </a:br>
          <a:endParaRPr lang="es-EC" sz="2000" kern="1200" dirty="0"/>
        </a:p>
      </dsp:txBody>
      <dsp:txXfrm rot="5400000">
        <a:off x="6045109" y="1094522"/>
        <a:ext cx="1873860" cy="3283565"/>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176D57-FB2B-4165-8A0F-21824AB380F4}">
      <dsp:nvSpPr>
        <dsp:cNvPr id="0" name=""/>
        <dsp:cNvSpPr/>
      </dsp:nvSpPr>
      <dsp:spPr>
        <a:xfrm>
          <a:off x="0" y="280620"/>
          <a:ext cx="7620000" cy="6804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91397" tIns="333248" rIns="591397" bIns="113792" numCol="1" spcCol="1270" anchor="t" anchorCtr="0">
          <a:noAutofit/>
        </a:bodyPr>
        <a:lstStyle/>
        <a:p>
          <a:pPr marL="171450" lvl="1" indent="-171450" algn="ctr" defTabSz="711200" rtl="0">
            <a:lnSpc>
              <a:spcPct val="90000"/>
            </a:lnSpc>
            <a:spcBef>
              <a:spcPct val="0"/>
            </a:spcBef>
            <a:spcAft>
              <a:spcPct val="15000"/>
            </a:spcAft>
            <a:buChar char="•"/>
          </a:pPr>
          <a:r>
            <a:rPr lang="es-ES" sz="1600" kern="1200" dirty="0"/>
            <a:t>Hay formas particulares de aprendizaje cooperativo como las siguientes:</a:t>
          </a:r>
          <a:endParaRPr lang="es-EC" sz="1600" kern="1200" dirty="0"/>
        </a:p>
      </dsp:txBody>
      <dsp:txXfrm>
        <a:off x="0" y="280620"/>
        <a:ext cx="7620000" cy="680400"/>
      </dsp:txXfrm>
    </dsp:sp>
    <dsp:sp modelId="{27669DA1-3F09-4242-832E-EEFB4F7767CE}">
      <dsp:nvSpPr>
        <dsp:cNvPr id="0" name=""/>
        <dsp:cNvSpPr/>
      </dsp:nvSpPr>
      <dsp:spPr>
        <a:xfrm>
          <a:off x="381000" y="44459"/>
          <a:ext cx="5334000" cy="47232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613" tIns="0" rIns="201613" bIns="0" numCol="1" spcCol="1270" anchor="ctr" anchorCtr="0">
          <a:noAutofit/>
        </a:bodyPr>
        <a:lstStyle/>
        <a:p>
          <a:pPr marL="0" lvl="0" indent="0" algn="l" defTabSz="711200" rtl="0">
            <a:lnSpc>
              <a:spcPct val="90000"/>
            </a:lnSpc>
            <a:spcBef>
              <a:spcPct val="0"/>
            </a:spcBef>
            <a:spcAft>
              <a:spcPct val="35000"/>
            </a:spcAft>
            <a:buNone/>
          </a:pPr>
          <a:endParaRPr lang="es-EC" sz="1600" kern="1200" dirty="0"/>
        </a:p>
      </dsp:txBody>
      <dsp:txXfrm>
        <a:off x="404057" y="67516"/>
        <a:ext cx="5287886" cy="426206"/>
      </dsp:txXfrm>
    </dsp:sp>
    <dsp:sp modelId="{C12F59C0-E7B7-4E0D-9DBF-094A4B6B9BC3}">
      <dsp:nvSpPr>
        <dsp:cNvPr id="0" name=""/>
        <dsp:cNvSpPr/>
      </dsp:nvSpPr>
      <dsp:spPr>
        <a:xfrm>
          <a:off x="0" y="1283580"/>
          <a:ext cx="7620000" cy="1134000"/>
        </a:xfrm>
        <a:prstGeom prst="rect">
          <a:avLst/>
        </a:prstGeom>
        <a:solidFill>
          <a:schemeClr val="lt1">
            <a:alpha val="90000"/>
            <a:hueOff val="0"/>
            <a:satOff val="0"/>
            <a:lumOff val="0"/>
            <a:alphaOff val="0"/>
          </a:schemeClr>
        </a:solidFill>
        <a:ln w="25400" cap="flat" cmpd="sng" algn="ctr">
          <a:solidFill>
            <a:schemeClr val="accent5">
              <a:hueOff val="-75317"/>
              <a:satOff val="-14450"/>
              <a:lumOff val="20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91397" tIns="333248" rIns="591397" bIns="113792" numCol="1" spcCol="1270" anchor="t" anchorCtr="0">
          <a:noAutofit/>
        </a:bodyPr>
        <a:lstStyle/>
        <a:p>
          <a:pPr marL="171450" lvl="1" indent="-171450" algn="l" defTabSz="711200" rtl="0">
            <a:lnSpc>
              <a:spcPct val="90000"/>
            </a:lnSpc>
            <a:spcBef>
              <a:spcPct val="0"/>
            </a:spcBef>
            <a:spcAft>
              <a:spcPct val="15000"/>
            </a:spcAft>
            <a:buChar char="•"/>
          </a:pPr>
          <a:r>
            <a:rPr lang="es-ES" sz="1600" b="1" kern="1200" dirty="0">
              <a:effectLst>
                <a:outerShdw blurRad="38100" dist="38100" dir="2700000" algn="tl">
                  <a:srgbClr val="000000">
                    <a:alpha val="43137"/>
                  </a:srgbClr>
                </a:outerShdw>
              </a:effectLst>
            </a:rPr>
            <a:t>Tutoría entre iguales: </a:t>
          </a:r>
          <a:r>
            <a:rPr lang="es-ES" sz="1600" kern="1200" dirty="0"/>
            <a:t>alumnos asumen el papel de tutores de otros y les presentan las actividades de aprendizaje, evalúan su realización y refuerzan o corrigen al alumno </a:t>
          </a:r>
          <a:r>
            <a:rPr lang="es-ES" sz="1600" kern="1200" dirty="0" err="1"/>
            <a:t>tutorizado</a:t>
          </a:r>
          <a:r>
            <a:rPr lang="es-ES" sz="1600" kern="1200" dirty="0"/>
            <a:t>. </a:t>
          </a:r>
          <a:endParaRPr lang="es-EC" sz="1600" kern="1200" dirty="0"/>
        </a:p>
      </dsp:txBody>
      <dsp:txXfrm>
        <a:off x="0" y="1283580"/>
        <a:ext cx="7620000" cy="1134000"/>
      </dsp:txXfrm>
    </dsp:sp>
    <dsp:sp modelId="{96459911-4D53-410A-B4DB-CACDF64018C0}">
      <dsp:nvSpPr>
        <dsp:cNvPr id="0" name=""/>
        <dsp:cNvSpPr/>
      </dsp:nvSpPr>
      <dsp:spPr>
        <a:xfrm>
          <a:off x="381000" y="1047420"/>
          <a:ext cx="5334000" cy="472320"/>
        </a:xfrm>
        <a:prstGeom prst="roundRect">
          <a:avLst/>
        </a:prstGeom>
        <a:solidFill>
          <a:schemeClr val="accent5">
            <a:hueOff val="-75317"/>
            <a:satOff val="-1445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613" tIns="0" rIns="201613" bIns="0" numCol="1" spcCol="1270" anchor="ctr" anchorCtr="0">
          <a:noAutofit/>
        </a:bodyPr>
        <a:lstStyle/>
        <a:p>
          <a:pPr marL="0" lvl="0" indent="0" algn="l" defTabSz="711200" rtl="0">
            <a:lnSpc>
              <a:spcPct val="90000"/>
            </a:lnSpc>
            <a:spcBef>
              <a:spcPct val="0"/>
            </a:spcBef>
            <a:spcAft>
              <a:spcPct val="35000"/>
            </a:spcAft>
            <a:buNone/>
          </a:pPr>
          <a:endParaRPr lang="es-EC" sz="1600" kern="1200" dirty="0"/>
        </a:p>
      </dsp:txBody>
      <dsp:txXfrm>
        <a:off x="404057" y="1070477"/>
        <a:ext cx="5287886" cy="426206"/>
      </dsp:txXfrm>
    </dsp:sp>
    <dsp:sp modelId="{145C36ED-499B-46E8-B9BF-DAD084615DAF}">
      <dsp:nvSpPr>
        <dsp:cNvPr id="0" name=""/>
        <dsp:cNvSpPr/>
      </dsp:nvSpPr>
      <dsp:spPr>
        <a:xfrm>
          <a:off x="0" y="2740140"/>
          <a:ext cx="7620000" cy="2016000"/>
        </a:xfrm>
        <a:prstGeom prst="rect">
          <a:avLst/>
        </a:prstGeom>
        <a:solidFill>
          <a:schemeClr val="lt1">
            <a:alpha val="90000"/>
            <a:hueOff val="0"/>
            <a:satOff val="0"/>
            <a:lumOff val="0"/>
            <a:alphaOff val="0"/>
          </a:schemeClr>
        </a:solidFill>
        <a:ln w="25400" cap="flat" cmpd="sng" algn="ctr">
          <a:solidFill>
            <a:schemeClr val="accent5">
              <a:hueOff val="-150635"/>
              <a:satOff val="-28901"/>
              <a:lumOff val="411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91397" tIns="333248" rIns="591397" bIns="113792" numCol="1" spcCol="1270" anchor="t" anchorCtr="0">
          <a:noAutofit/>
        </a:bodyPr>
        <a:lstStyle/>
        <a:p>
          <a:pPr marL="171450" lvl="1" indent="-171450" algn="l" defTabSz="711200" rtl="0">
            <a:lnSpc>
              <a:spcPct val="90000"/>
            </a:lnSpc>
            <a:spcBef>
              <a:spcPct val="0"/>
            </a:spcBef>
            <a:spcAft>
              <a:spcPct val="15000"/>
            </a:spcAft>
            <a:buChar char="•"/>
          </a:pPr>
          <a:r>
            <a:rPr lang="es-ES" sz="1600" b="1" kern="1200" dirty="0">
              <a:effectLst>
                <a:outerShdw blurRad="38100" dist="38100" dir="2700000" algn="tl">
                  <a:srgbClr val="000000">
                    <a:alpha val="43137"/>
                  </a:srgbClr>
                </a:outerShdw>
              </a:effectLst>
            </a:rPr>
            <a:t>Enseñanza recíproca</a:t>
          </a:r>
          <a:r>
            <a:rPr lang="es-ES" sz="1600" kern="1200" dirty="0"/>
            <a:t>: es una forma de enseñar estrategias de comprensión en la que un líder, que puede ser el profesor o un alumno, conduce un diálogo con los demás estudiantes del grupo de  aprendizaje, modelando el uso de las estrategias, proporcionando conocimientos sobre cuándo y dónde utilizarlas y ayudando a los demás a emplearlas. Cuando los demás estudiantes se  familiarizan con las estrategias, van tomando por turnos el papel de líder</a:t>
          </a:r>
          <a:endParaRPr lang="es-EC" sz="1600" kern="1200" dirty="0"/>
        </a:p>
      </dsp:txBody>
      <dsp:txXfrm>
        <a:off x="0" y="2740140"/>
        <a:ext cx="7620000" cy="2016000"/>
      </dsp:txXfrm>
    </dsp:sp>
    <dsp:sp modelId="{29295387-6448-4706-852C-5B9F11FFC14D}">
      <dsp:nvSpPr>
        <dsp:cNvPr id="0" name=""/>
        <dsp:cNvSpPr/>
      </dsp:nvSpPr>
      <dsp:spPr>
        <a:xfrm>
          <a:off x="381000" y="2503980"/>
          <a:ext cx="5334000" cy="472320"/>
        </a:xfrm>
        <a:prstGeom prst="roundRect">
          <a:avLst/>
        </a:prstGeom>
        <a:solidFill>
          <a:schemeClr val="accent5">
            <a:hueOff val="-150635"/>
            <a:satOff val="-28901"/>
            <a:lumOff val="41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613" tIns="0" rIns="201613" bIns="0" numCol="1" spcCol="1270" anchor="ctr" anchorCtr="0">
          <a:noAutofit/>
        </a:bodyPr>
        <a:lstStyle/>
        <a:p>
          <a:pPr marL="0" lvl="0" indent="0" algn="l" defTabSz="711200" rtl="0">
            <a:lnSpc>
              <a:spcPct val="90000"/>
            </a:lnSpc>
            <a:spcBef>
              <a:spcPct val="0"/>
            </a:spcBef>
            <a:spcAft>
              <a:spcPct val="35000"/>
            </a:spcAft>
            <a:buNone/>
          </a:pPr>
          <a:endParaRPr lang="es-EC" sz="1600" kern="1200" dirty="0"/>
        </a:p>
      </dsp:txBody>
      <dsp:txXfrm>
        <a:off x="404057" y="2527037"/>
        <a:ext cx="5287886" cy="4262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93F1FA-0148-4330-8C97-0EE18E1D2D91}">
      <dsp:nvSpPr>
        <dsp:cNvPr id="0" name=""/>
        <dsp:cNvSpPr/>
      </dsp:nvSpPr>
      <dsp:spPr>
        <a:xfrm>
          <a:off x="333832" y="389455"/>
          <a:ext cx="2281028" cy="1629173"/>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s-EC" sz="1600" kern="1200" dirty="0"/>
            <a:t>Extraen la información visual</a:t>
          </a:r>
        </a:p>
        <a:p>
          <a:pPr marL="171450" lvl="1" indent="-171450" algn="l" defTabSz="711200">
            <a:lnSpc>
              <a:spcPct val="90000"/>
            </a:lnSpc>
            <a:spcBef>
              <a:spcPct val="0"/>
            </a:spcBef>
            <a:spcAft>
              <a:spcPct val="15000"/>
            </a:spcAft>
            <a:buChar char="•"/>
          </a:pPr>
          <a:r>
            <a:rPr lang="es-EC" sz="1600" kern="1200" dirty="0"/>
            <a:t>Reconocimiento de letras.</a:t>
          </a:r>
        </a:p>
      </dsp:txBody>
      <dsp:txXfrm>
        <a:off x="371324" y="426947"/>
        <a:ext cx="2206044" cy="1205081"/>
      </dsp:txXfrm>
    </dsp:sp>
    <dsp:sp modelId="{6B126BD9-4581-4027-9DF9-CEA1F791C2C2}">
      <dsp:nvSpPr>
        <dsp:cNvPr id="0" name=""/>
        <dsp:cNvSpPr/>
      </dsp:nvSpPr>
      <dsp:spPr>
        <a:xfrm>
          <a:off x="1478699" y="220120"/>
          <a:ext cx="2523923" cy="2523923"/>
        </a:xfrm>
        <a:prstGeom prst="leftCircularArrow">
          <a:avLst>
            <a:gd name="adj1" fmla="val 3270"/>
            <a:gd name="adj2" fmla="val 403463"/>
            <a:gd name="adj3" fmla="val 2230582"/>
            <a:gd name="adj4" fmla="val 9076097"/>
            <a:gd name="adj5" fmla="val 3815"/>
          </a:avLst>
        </a:prstGeom>
        <a:solidFill>
          <a:schemeClr val="accent4">
            <a:hueOff val="0"/>
            <a:satOff val="0"/>
            <a:lumOff val="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4">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sp>
    <dsp:sp modelId="{860B3A34-2538-4890-A7AD-380D8D3424BC}">
      <dsp:nvSpPr>
        <dsp:cNvPr id="0" name=""/>
        <dsp:cNvSpPr/>
      </dsp:nvSpPr>
      <dsp:spPr>
        <a:xfrm>
          <a:off x="1077483" y="1540722"/>
          <a:ext cx="1269960" cy="505021"/>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4">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s-EC" sz="1900" kern="1200" dirty="0"/>
            <a:t>Perceptivos </a:t>
          </a:r>
        </a:p>
      </dsp:txBody>
      <dsp:txXfrm>
        <a:off x="1092275" y="1555514"/>
        <a:ext cx="1240376" cy="475437"/>
      </dsp:txXfrm>
    </dsp:sp>
    <dsp:sp modelId="{F0EF2F5A-D44E-474A-A14B-1B3EC74F79D6}">
      <dsp:nvSpPr>
        <dsp:cNvPr id="0" name=""/>
        <dsp:cNvSpPr/>
      </dsp:nvSpPr>
      <dsp:spPr>
        <a:xfrm>
          <a:off x="3034681" y="460646"/>
          <a:ext cx="2052692" cy="154281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3518287"/>
              <a:satOff val="21119"/>
              <a:lumOff val="-1863"/>
              <a:alphaOff val="0"/>
            </a:schemeClr>
          </a:solidFill>
          <a:prstDash val="solid"/>
        </a:ln>
        <a:effectLst>
          <a:outerShdw blurRad="50800" dist="25400" algn="bl"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s-EC" sz="1600" kern="1200" dirty="0"/>
            <a:t>Identifican las palabras y su significado.</a:t>
          </a:r>
        </a:p>
      </dsp:txBody>
      <dsp:txXfrm>
        <a:off x="3070185" y="826752"/>
        <a:ext cx="1981684" cy="1141200"/>
      </dsp:txXfrm>
    </dsp:sp>
    <dsp:sp modelId="{E8D5897A-EE95-4A21-89ED-02B389761887}">
      <dsp:nvSpPr>
        <dsp:cNvPr id="0" name=""/>
        <dsp:cNvSpPr/>
      </dsp:nvSpPr>
      <dsp:spPr>
        <a:xfrm>
          <a:off x="4028000" y="-331544"/>
          <a:ext cx="2555083" cy="2555083"/>
        </a:xfrm>
        <a:prstGeom prst="circularArrow">
          <a:avLst>
            <a:gd name="adj1" fmla="val 3230"/>
            <a:gd name="adj2" fmla="val 398167"/>
            <a:gd name="adj3" fmla="val 19425799"/>
            <a:gd name="adj4" fmla="val 12574987"/>
            <a:gd name="adj5" fmla="val 3768"/>
          </a:avLst>
        </a:prstGeom>
        <a:solidFill>
          <a:schemeClr val="accent4">
            <a:hueOff val="-7036575"/>
            <a:satOff val="42238"/>
            <a:lumOff val="-3725"/>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4">
              <a:hueOff val="-7036575"/>
              <a:satOff val="42238"/>
              <a:lumOff val="-3725"/>
              <a:alphaOff val="0"/>
              <a:shade val="40000"/>
              <a:satMod val="150000"/>
            </a:schemeClr>
          </a:contourClr>
        </a:sp3d>
      </dsp:spPr>
      <dsp:style>
        <a:lnRef idx="0">
          <a:scrgbClr r="0" g="0" b="0"/>
        </a:lnRef>
        <a:fillRef idx="3">
          <a:scrgbClr r="0" g="0" b="0"/>
        </a:fillRef>
        <a:effectRef idx="3">
          <a:scrgbClr r="0" g="0" b="0"/>
        </a:effectRef>
        <a:fontRef idx="minor">
          <a:schemeClr val="lt1"/>
        </a:fontRef>
      </dsp:style>
    </dsp:sp>
    <dsp:sp modelId="{F15B522E-FCCC-4F1F-9F44-AC080768B614}">
      <dsp:nvSpPr>
        <dsp:cNvPr id="0" name=""/>
        <dsp:cNvSpPr/>
      </dsp:nvSpPr>
      <dsp:spPr>
        <a:xfrm>
          <a:off x="3637305" y="359428"/>
          <a:ext cx="1269960" cy="505021"/>
        </a:xfrm>
        <a:prstGeom prst="roundRect">
          <a:avLst>
            <a:gd name="adj" fmla="val 10000"/>
          </a:avLst>
        </a:prstGeom>
        <a:solidFill>
          <a:schemeClr val="accent4">
            <a:hueOff val="-3518287"/>
            <a:satOff val="21119"/>
            <a:lumOff val="-1863"/>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4">
              <a:hueOff val="-3518287"/>
              <a:satOff val="21119"/>
              <a:lumOff val="-1863"/>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s-EC" sz="1900" kern="1200" dirty="0"/>
            <a:t>Léxicos </a:t>
          </a:r>
        </a:p>
      </dsp:txBody>
      <dsp:txXfrm>
        <a:off x="3652097" y="374220"/>
        <a:ext cx="1240376" cy="475437"/>
      </dsp:txXfrm>
    </dsp:sp>
    <dsp:sp modelId="{3605BE39-9255-451E-9916-6BB30F1ECA7D}">
      <dsp:nvSpPr>
        <dsp:cNvPr id="0" name=""/>
        <dsp:cNvSpPr/>
      </dsp:nvSpPr>
      <dsp:spPr>
        <a:xfrm>
          <a:off x="5453475" y="388600"/>
          <a:ext cx="2071908" cy="1630894"/>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7036575"/>
              <a:satOff val="42238"/>
              <a:lumOff val="-3725"/>
              <a:alphaOff val="0"/>
            </a:schemeClr>
          </a:solidFill>
          <a:prstDash val="solid"/>
        </a:ln>
        <a:effectLst>
          <a:outerShdw blurRad="50800" dist="25400" algn="bl"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s-EC" sz="1600" kern="1200" dirty="0"/>
            <a:t>Identifican los compontes de las oraciones (</a:t>
          </a:r>
          <a:r>
            <a:rPr lang="es-EC" sz="1600" kern="1200" dirty="0">
              <a:solidFill>
                <a:srgbClr val="FF0000"/>
              </a:solidFill>
            </a:rPr>
            <a:t>relación)  </a:t>
          </a:r>
          <a:r>
            <a:rPr lang="es-EC" sz="1600" kern="1200" dirty="0"/>
            <a:t>su estructura . </a:t>
          </a:r>
        </a:p>
      </dsp:txBody>
      <dsp:txXfrm>
        <a:off x="5491006" y="426131"/>
        <a:ext cx="1996846" cy="1206354"/>
      </dsp:txXfrm>
    </dsp:sp>
    <dsp:sp modelId="{6552FE91-4EE4-4A06-9423-509736AA5D47}">
      <dsp:nvSpPr>
        <dsp:cNvPr id="0" name=""/>
        <dsp:cNvSpPr/>
      </dsp:nvSpPr>
      <dsp:spPr>
        <a:xfrm>
          <a:off x="6275034" y="1756792"/>
          <a:ext cx="1269960" cy="505021"/>
        </a:xfrm>
        <a:prstGeom prst="roundRect">
          <a:avLst>
            <a:gd name="adj" fmla="val 10000"/>
          </a:avLst>
        </a:prstGeom>
        <a:solidFill>
          <a:schemeClr val="accent4">
            <a:hueOff val="-7036575"/>
            <a:satOff val="42238"/>
            <a:lumOff val="-3725"/>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4">
              <a:hueOff val="-7036575"/>
              <a:satOff val="42238"/>
              <a:lumOff val="-3725"/>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s-EC" sz="1900" kern="1200" dirty="0"/>
            <a:t>Sintácticos </a:t>
          </a:r>
        </a:p>
      </dsp:txBody>
      <dsp:txXfrm>
        <a:off x="6289826" y="1771584"/>
        <a:ext cx="1240376" cy="4754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93F1FA-0148-4330-8C97-0EE18E1D2D91}">
      <dsp:nvSpPr>
        <dsp:cNvPr id="0" name=""/>
        <dsp:cNvSpPr/>
      </dsp:nvSpPr>
      <dsp:spPr>
        <a:xfrm>
          <a:off x="0" y="78934"/>
          <a:ext cx="2537239" cy="2680219"/>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s-EC" sz="1600" kern="1200" dirty="0"/>
            <a:t>Acceder al significado de las oraciones.</a:t>
          </a:r>
        </a:p>
        <a:p>
          <a:pPr marL="171450" lvl="1" indent="-171450" algn="l" defTabSz="711200">
            <a:lnSpc>
              <a:spcPct val="90000"/>
            </a:lnSpc>
            <a:spcBef>
              <a:spcPct val="0"/>
            </a:spcBef>
            <a:spcAft>
              <a:spcPct val="15000"/>
            </a:spcAft>
            <a:buChar char="•"/>
          </a:pPr>
          <a:r>
            <a:rPr lang="es-EC" sz="1600" kern="1200" dirty="0"/>
            <a:t>Presentar  el significado global del texto.</a:t>
          </a:r>
        </a:p>
        <a:p>
          <a:pPr marL="171450" lvl="1" indent="-171450" algn="l" defTabSz="711200">
            <a:lnSpc>
              <a:spcPct val="90000"/>
            </a:lnSpc>
            <a:spcBef>
              <a:spcPct val="0"/>
            </a:spcBef>
            <a:spcAft>
              <a:spcPct val="15000"/>
            </a:spcAft>
            <a:buChar char="•"/>
          </a:pPr>
          <a:r>
            <a:rPr lang="es-EC" sz="1600" kern="1200" dirty="0"/>
            <a:t>Relaciones con los conocimientos del lector .</a:t>
          </a:r>
        </a:p>
        <a:p>
          <a:pPr marL="171450" lvl="1" indent="-171450" algn="l" defTabSz="711200">
            <a:lnSpc>
              <a:spcPct val="90000"/>
            </a:lnSpc>
            <a:spcBef>
              <a:spcPct val="0"/>
            </a:spcBef>
            <a:spcAft>
              <a:spcPct val="15000"/>
            </a:spcAft>
            <a:buChar char="•"/>
          </a:pPr>
          <a:endParaRPr lang="es-EC" sz="1600" kern="1200" dirty="0"/>
        </a:p>
      </dsp:txBody>
      <dsp:txXfrm>
        <a:off x="61679" y="140613"/>
        <a:ext cx="2413881" cy="1982528"/>
      </dsp:txXfrm>
    </dsp:sp>
    <dsp:sp modelId="{6B126BD9-4581-4027-9DF9-CEA1F791C2C2}">
      <dsp:nvSpPr>
        <dsp:cNvPr id="0" name=""/>
        <dsp:cNvSpPr/>
      </dsp:nvSpPr>
      <dsp:spPr>
        <a:xfrm>
          <a:off x="1603705" y="968245"/>
          <a:ext cx="2259137" cy="2259137"/>
        </a:xfrm>
        <a:prstGeom prst="leftCircularArrow">
          <a:avLst>
            <a:gd name="adj1" fmla="val 3392"/>
            <a:gd name="adj2" fmla="val 419841"/>
            <a:gd name="adj3" fmla="val 1468911"/>
            <a:gd name="adj4" fmla="val 8298049"/>
            <a:gd name="adj5" fmla="val 3958"/>
          </a:avLst>
        </a:prstGeom>
        <a:solidFill>
          <a:schemeClr val="accent4">
            <a:hueOff val="0"/>
            <a:satOff val="0"/>
            <a:lumOff val="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4">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sp>
    <dsp:sp modelId="{860B3A34-2538-4890-A7AD-380D8D3424BC}">
      <dsp:nvSpPr>
        <dsp:cNvPr id="0" name=""/>
        <dsp:cNvSpPr/>
      </dsp:nvSpPr>
      <dsp:spPr>
        <a:xfrm>
          <a:off x="1245572" y="2232249"/>
          <a:ext cx="1412605" cy="561746"/>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4">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s-EC" sz="2100" kern="1200" dirty="0"/>
            <a:t>Semánticos </a:t>
          </a:r>
        </a:p>
      </dsp:txBody>
      <dsp:txXfrm>
        <a:off x="1262025" y="2248702"/>
        <a:ext cx="1379699" cy="528840"/>
      </dsp:txXfrm>
    </dsp:sp>
    <dsp:sp modelId="{F0EF2F5A-D44E-474A-A14B-1B3EC74F79D6}">
      <dsp:nvSpPr>
        <dsp:cNvPr id="0" name=""/>
        <dsp:cNvSpPr/>
      </dsp:nvSpPr>
      <dsp:spPr>
        <a:xfrm>
          <a:off x="2934160" y="615054"/>
          <a:ext cx="2283256" cy="1716102"/>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3518287"/>
              <a:satOff val="21119"/>
              <a:lumOff val="-1863"/>
              <a:alphaOff val="0"/>
            </a:schemeClr>
          </a:solidFill>
          <a:prstDash val="solid"/>
        </a:ln>
        <a:effectLst>
          <a:outerShdw blurRad="50800" dist="25400" algn="bl"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s-EC" sz="1600" kern="1200" dirty="0">
              <a:solidFill>
                <a:srgbClr val="7030A0"/>
              </a:solidFill>
            </a:rPr>
            <a:t>Motivación para leer </a:t>
          </a:r>
        </a:p>
      </dsp:txBody>
      <dsp:txXfrm>
        <a:off x="2973652" y="1022283"/>
        <a:ext cx="2204272" cy="1269382"/>
      </dsp:txXfrm>
    </dsp:sp>
    <dsp:sp modelId="{E8D5897A-EE95-4A21-89ED-02B389761887}">
      <dsp:nvSpPr>
        <dsp:cNvPr id="0" name=""/>
        <dsp:cNvSpPr/>
      </dsp:nvSpPr>
      <dsp:spPr>
        <a:xfrm>
          <a:off x="4113788" y="-276618"/>
          <a:ext cx="2628933" cy="2628933"/>
        </a:xfrm>
        <a:prstGeom prst="circularArrow">
          <a:avLst>
            <a:gd name="adj1" fmla="val 2915"/>
            <a:gd name="adj2" fmla="val 356741"/>
            <a:gd name="adj3" fmla="val 19695975"/>
            <a:gd name="adj4" fmla="val 12803737"/>
            <a:gd name="adj5" fmla="val 3401"/>
          </a:avLst>
        </a:prstGeom>
        <a:solidFill>
          <a:schemeClr val="accent4">
            <a:hueOff val="-7036575"/>
            <a:satOff val="42238"/>
            <a:lumOff val="-3725"/>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4">
              <a:hueOff val="-7036575"/>
              <a:satOff val="42238"/>
              <a:lumOff val="-3725"/>
              <a:alphaOff val="0"/>
              <a:shade val="40000"/>
              <a:satMod val="150000"/>
            </a:schemeClr>
          </a:contourClr>
        </a:sp3d>
      </dsp:spPr>
      <dsp:style>
        <a:lnRef idx="0">
          <a:scrgbClr r="0" g="0" b="0"/>
        </a:lnRef>
        <a:fillRef idx="3">
          <a:scrgbClr r="0" g="0" b="0"/>
        </a:fillRef>
        <a:effectRef idx="3">
          <a:scrgbClr r="0" g="0" b="0"/>
        </a:effectRef>
        <a:fontRef idx="minor">
          <a:schemeClr val="lt1"/>
        </a:fontRef>
      </dsp:style>
    </dsp:sp>
    <dsp:sp modelId="{F15B522E-FCCC-4F1F-9F44-AC080768B614}">
      <dsp:nvSpPr>
        <dsp:cNvPr id="0" name=""/>
        <dsp:cNvSpPr/>
      </dsp:nvSpPr>
      <dsp:spPr>
        <a:xfrm>
          <a:off x="3693834" y="360042"/>
          <a:ext cx="1412605" cy="561746"/>
        </a:xfrm>
        <a:prstGeom prst="roundRect">
          <a:avLst>
            <a:gd name="adj" fmla="val 10000"/>
          </a:avLst>
        </a:prstGeom>
        <a:solidFill>
          <a:schemeClr val="accent4">
            <a:hueOff val="-3518287"/>
            <a:satOff val="21119"/>
            <a:lumOff val="-1863"/>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4">
              <a:hueOff val="-3518287"/>
              <a:satOff val="21119"/>
              <a:lumOff val="-1863"/>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s-EC" sz="2100" kern="1200" dirty="0"/>
            <a:t> </a:t>
          </a:r>
        </a:p>
      </dsp:txBody>
      <dsp:txXfrm>
        <a:off x="3710287" y="376495"/>
        <a:ext cx="1379699" cy="528840"/>
      </dsp:txXfrm>
    </dsp:sp>
    <dsp:sp modelId="{3605BE39-9255-451E-9916-6BB30F1ECA7D}">
      <dsp:nvSpPr>
        <dsp:cNvPr id="0" name=""/>
        <dsp:cNvSpPr/>
      </dsp:nvSpPr>
      <dsp:spPr>
        <a:xfrm>
          <a:off x="5552487" y="534917"/>
          <a:ext cx="2304631" cy="181408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7036575"/>
              <a:satOff val="42238"/>
              <a:lumOff val="-3725"/>
              <a:alphaOff val="0"/>
            </a:schemeClr>
          </a:solidFill>
          <a:prstDash val="solid"/>
        </a:ln>
        <a:effectLst>
          <a:outerShdw blurRad="50800" dist="25400" algn="bl"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s-EC" sz="1600" kern="1200" dirty="0">
              <a:solidFill>
                <a:srgbClr val="7030A0"/>
              </a:solidFill>
            </a:rPr>
            <a:t>Estados de ánimo producidos por la lectura </a:t>
          </a:r>
        </a:p>
      </dsp:txBody>
      <dsp:txXfrm>
        <a:off x="5594234" y="576664"/>
        <a:ext cx="2221137" cy="1341855"/>
      </dsp:txXfrm>
    </dsp:sp>
    <dsp:sp modelId="{6552FE91-4EE4-4A06-9423-509736AA5D47}">
      <dsp:nvSpPr>
        <dsp:cNvPr id="0" name=""/>
        <dsp:cNvSpPr/>
      </dsp:nvSpPr>
      <dsp:spPr>
        <a:xfrm>
          <a:off x="6446610" y="2056787"/>
          <a:ext cx="1412605" cy="561746"/>
        </a:xfrm>
        <a:prstGeom prst="roundRect">
          <a:avLst>
            <a:gd name="adj" fmla="val 10000"/>
          </a:avLst>
        </a:prstGeom>
        <a:solidFill>
          <a:schemeClr val="accent4">
            <a:hueOff val="-7036575"/>
            <a:satOff val="42238"/>
            <a:lumOff val="-3725"/>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4">
              <a:hueOff val="-7036575"/>
              <a:satOff val="42238"/>
              <a:lumOff val="-3725"/>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s-EC" sz="2100" kern="1200" dirty="0"/>
            <a:t> </a:t>
          </a:r>
        </a:p>
      </dsp:txBody>
      <dsp:txXfrm>
        <a:off x="6463063" y="2073240"/>
        <a:ext cx="1379699" cy="5288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D153FD-627C-4BED-BE94-3A350C959CBE}">
      <dsp:nvSpPr>
        <dsp:cNvPr id="0" name=""/>
        <dsp:cNvSpPr/>
      </dsp:nvSpPr>
      <dsp:spPr>
        <a:xfrm>
          <a:off x="1378496" y="360037"/>
          <a:ext cx="5074081" cy="253974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s-EC" sz="2000" kern="1200" dirty="0"/>
            <a:t> Un proceso básico incluye, reconocimiento de personajes, construcción de inferencias, conexión entre distintas partes del texto.</a:t>
          </a:r>
        </a:p>
        <a:p>
          <a:pPr marL="0" lvl="0" indent="0" algn="ctr" defTabSz="889000" rtl="0">
            <a:lnSpc>
              <a:spcPct val="90000"/>
            </a:lnSpc>
            <a:spcBef>
              <a:spcPct val="0"/>
            </a:spcBef>
            <a:spcAft>
              <a:spcPct val="35000"/>
            </a:spcAft>
            <a:buNone/>
          </a:pPr>
          <a:r>
            <a:rPr lang="es-EC" sz="2000" kern="1200" dirty="0"/>
            <a:t>Los procesos complejos, la construcción de un modelo mental, la identificación de errores,  control de la propia actividad de comprensión (</a:t>
          </a:r>
          <a:r>
            <a:rPr lang="it-IT" sz="2000" kern="1200" dirty="0"/>
            <a:t>Meneghetti, Carretti y de Beni 2006)</a:t>
          </a:r>
          <a:endParaRPr lang="es-EC" sz="2000" kern="1200" dirty="0"/>
        </a:p>
      </dsp:txBody>
      <dsp:txXfrm>
        <a:off x="1378496" y="360037"/>
        <a:ext cx="5074081" cy="253974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05FD78-910F-4EC2-BE96-BA1995289D49}">
      <dsp:nvSpPr>
        <dsp:cNvPr id="0" name=""/>
        <dsp:cNvSpPr/>
      </dsp:nvSpPr>
      <dsp:spPr>
        <a:xfrm rot="5400000">
          <a:off x="2840808" y="9028"/>
          <a:ext cx="4681582" cy="4876800"/>
        </a:xfrm>
        <a:prstGeom prst="round2Same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rtl="0">
            <a:lnSpc>
              <a:spcPct val="90000"/>
            </a:lnSpc>
            <a:spcBef>
              <a:spcPct val="0"/>
            </a:spcBef>
            <a:spcAft>
              <a:spcPct val="15000"/>
            </a:spcAft>
            <a:buChar char="•"/>
          </a:pPr>
          <a:r>
            <a:rPr lang="es-EC" sz="2000" kern="1200" dirty="0"/>
            <a:t>La comprensión lectora es un fenómeno de </a:t>
          </a:r>
          <a:r>
            <a:rPr lang="es-EC" sz="2000" b="1" kern="1200" dirty="0"/>
            <a:t>todo o nada</a:t>
          </a:r>
          <a:r>
            <a:rPr lang="es-EC" sz="2000" kern="1200" dirty="0"/>
            <a:t>, </a:t>
          </a:r>
          <a:r>
            <a:rPr lang="es-EC" sz="2000" b="1" kern="1200" dirty="0"/>
            <a:t>en lugar de un fenómeno complejo y gradual</a:t>
          </a:r>
          <a:r>
            <a:rPr lang="es-EC" sz="2000" kern="1200" dirty="0"/>
            <a:t>.</a:t>
          </a:r>
        </a:p>
        <a:p>
          <a:pPr marL="228600" lvl="1" indent="-228600" algn="l" defTabSz="889000" rtl="0">
            <a:lnSpc>
              <a:spcPct val="90000"/>
            </a:lnSpc>
            <a:spcBef>
              <a:spcPct val="0"/>
            </a:spcBef>
            <a:spcAft>
              <a:spcPct val="15000"/>
            </a:spcAft>
            <a:buChar char="•"/>
          </a:pPr>
          <a:r>
            <a:rPr lang="es-EC" sz="2000" kern="1200" dirty="0"/>
            <a:t>La comprensión lectora está desvinculada de la </a:t>
          </a:r>
          <a:r>
            <a:rPr lang="es-EC" sz="2000" b="1" kern="1200" dirty="0"/>
            <a:t>comprensión del lenguaje oral.</a:t>
          </a:r>
          <a:endParaRPr lang="es-EC" sz="2000" kern="1200" dirty="0"/>
        </a:p>
        <a:p>
          <a:pPr marL="228600" lvl="1" indent="-228600" algn="l" defTabSz="889000" rtl="0">
            <a:lnSpc>
              <a:spcPct val="90000"/>
            </a:lnSpc>
            <a:spcBef>
              <a:spcPct val="0"/>
            </a:spcBef>
            <a:spcAft>
              <a:spcPct val="15000"/>
            </a:spcAft>
            <a:buChar char="•"/>
          </a:pPr>
          <a:r>
            <a:rPr lang="es-EC" sz="2000" kern="1200" dirty="0"/>
            <a:t>Que está desvinculada de los </a:t>
          </a:r>
          <a:r>
            <a:rPr lang="es-EC" sz="2000" b="1" kern="1200" dirty="0"/>
            <a:t>procesos de descodificación o de acceso al léxico.</a:t>
          </a:r>
          <a:endParaRPr lang="es-EC" sz="2000" kern="1200" dirty="0"/>
        </a:p>
        <a:p>
          <a:pPr marL="228600" lvl="1" indent="-228600" algn="l" defTabSz="889000" rtl="0">
            <a:lnSpc>
              <a:spcPct val="90000"/>
            </a:lnSpc>
            <a:spcBef>
              <a:spcPct val="0"/>
            </a:spcBef>
            <a:spcAft>
              <a:spcPct val="15000"/>
            </a:spcAft>
            <a:buChar char="•"/>
          </a:pPr>
          <a:r>
            <a:rPr lang="es-EC" sz="2000" kern="1200" dirty="0"/>
            <a:t> Que es un fenómeno </a:t>
          </a:r>
          <a:r>
            <a:rPr lang="es-EC" sz="2000" b="1" kern="1200" dirty="0"/>
            <a:t>simple sobre el que se puede intervenir con una técnica de mejora.</a:t>
          </a:r>
          <a:endParaRPr lang="es-EC" sz="2000" kern="1200" dirty="0"/>
        </a:p>
        <a:p>
          <a:pPr marL="228600" lvl="1" indent="-228600" algn="l" defTabSz="889000" rtl="0">
            <a:lnSpc>
              <a:spcPct val="90000"/>
            </a:lnSpc>
            <a:spcBef>
              <a:spcPct val="0"/>
            </a:spcBef>
            <a:spcAft>
              <a:spcPct val="15000"/>
            </a:spcAft>
            <a:buChar char="•"/>
          </a:pPr>
          <a:r>
            <a:rPr lang="es-EC" sz="2000" kern="1200" dirty="0"/>
            <a:t>Querer </a:t>
          </a:r>
          <a:r>
            <a:rPr lang="es-EC" sz="2000" b="1" kern="1200" dirty="0"/>
            <a:t>ayuda</a:t>
          </a:r>
          <a:r>
            <a:rPr lang="es-EC" sz="2000" kern="1200" dirty="0"/>
            <a:t>r a un alumno con problemas de comprensión, </a:t>
          </a:r>
          <a:r>
            <a:rPr lang="es-EC" sz="2000" b="1" kern="1200" dirty="0"/>
            <a:t>sin saber </a:t>
          </a:r>
          <a:r>
            <a:rPr lang="es-EC" sz="2000" kern="1200" dirty="0"/>
            <a:t>en qué consiste la comprensión.</a:t>
          </a:r>
        </a:p>
      </dsp:txBody>
      <dsp:txXfrm rot="-5400000">
        <a:off x="2743199" y="335173"/>
        <a:ext cx="4648264" cy="4224510"/>
      </dsp:txXfrm>
    </dsp:sp>
    <dsp:sp modelId="{7529846B-7B38-4E16-A0F3-253331FCA95E}">
      <dsp:nvSpPr>
        <dsp:cNvPr id="0" name=""/>
        <dsp:cNvSpPr/>
      </dsp:nvSpPr>
      <dsp:spPr>
        <a:xfrm>
          <a:off x="0" y="0"/>
          <a:ext cx="2743200" cy="5088631"/>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s-EC" sz="2400" kern="1200" dirty="0"/>
            <a:t>Algunas concepciones erróneas, de la comprensión que pueden dar lugar a una práctica inadecuada son:</a:t>
          </a:r>
        </a:p>
      </dsp:txBody>
      <dsp:txXfrm>
        <a:off x="133912" y="133912"/>
        <a:ext cx="2475376" cy="482080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FE1F37-CCD3-49A1-8D30-5AC8AE0D9D51}">
      <dsp:nvSpPr>
        <dsp:cNvPr id="0" name=""/>
        <dsp:cNvSpPr/>
      </dsp:nvSpPr>
      <dsp:spPr>
        <a:xfrm>
          <a:off x="4861387" y="2592282"/>
          <a:ext cx="3059418" cy="2870260"/>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s-EC" sz="1400" kern="1200" dirty="0"/>
            <a:t>Conocimientos escasos del texto , pero el lector se esfuerza por profundizar  en él. No se combina con los conocimientos del lector.  Se olvida fácil. </a:t>
          </a:r>
        </a:p>
        <a:p>
          <a:pPr marL="114300" lvl="1" indent="-114300" algn="l" defTabSz="622300">
            <a:lnSpc>
              <a:spcPct val="90000"/>
            </a:lnSpc>
            <a:spcBef>
              <a:spcPct val="0"/>
            </a:spcBef>
            <a:spcAft>
              <a:spcPct val="15000"/>
            </a:spcAft>
            <a:buChar char="•"/>
          </a:pPr>
          <a:r>
            <a:rPr lang="es-EC" sz="1400" kern="1200" dirty="0"/>
            <a:t>Memoriza para el examen!!!</a:t>
          </a:r>
        </a:p>
      </dsp:txBody>
      <dsp:txXfrm>
        <a:off x="5841937" y="3372573"/>
        <a:ext cx="2016143" cy="2027245"/>
      </dsp:txXfrm>
    </dsp:sp>
    <dsp:sp modelId="{60FED0AE-54BC-4DA7-A1FF-AD9206A069E4}">
      <dsp:nvSpPr>
        <dsp:cNvPr id="0" name=""/>
        <dsp:cNvSpPr/>
      </dsp:nvSpPr>
      <dsp:spPr>
        <a:xfrm>
          <a:off x="0" y="3183237"/>
          <a:ext cx="3547012" cy="2146073"/>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14300" lvl="1" indent="-114300" algn="l" defTabSz="622300">
            <a:lnSpc>
              <a:spcPct val="90000"/>
            </a:lnSpc>
            <a:spcBef>
              <a:spcPct val="0"/>
            </a:spcBef>
            <a:spcAft>
              <a:spcPct val="15000"/>
            </a:spcAft>
            <a:buChar char="•"/>
          </a:pPr>
          <a:r>
            <a:rPr lang="es-EC" sz="1400" kern="1200" dirty="0"/>
            <a:t>El lector realiza lectura superficial.</a:t>
          </a:r>
        </a:p>
        <a:p>
          <a:pPr marL="114300" lvl="1" indent="-114300" algn="l" defTabSz="622300">
            <a:lnSpc>
              <a:spcPct val="90000"/>
            </a:lnSpc>
            <a:spcBef>
              <a:spcPct val="0"/>
            </a:spcBef>
            <a:spcAft>
              <a:spcPct val="15000"/>
            </a:spcAft>
            <a:buChar char="•"/>
          </a:pPr>
          <a:r>
            <a:rPr lang="es-EC" sz="1400" kern="1200" dirty="0"/>
            <a:t>Fragmentos de información con escasa conexión entre ellos.</a:t>
          </a:r>
        </a:p>
        <a:p>
          <a:pPr marL="114300" lvl="1" indent="-114300" algn="l" defTabSz="622300">
            <a:lnSpc>
              <a:spcPct val="90000"/>
            </a:lnSpc>
            <a:spcBef>
              <a:spcPct val="0"/>
            </a:spcBef>
            <a:spcAft>
              <a:spcPct val="15000"/>
            </a:spcAft>
            <a:buChar char="•"/>
          </a:pPr>
          <a:r>
            <a:rPr lang="es-EC" sz="1400" kern="1200" dirty="0"/>
            <a:t>Procesamiento frase a frase.</a:t>
          </a:r>
        </a:p>
      </dsp:txBody>
      <dsp:txXfrm>
        <a:off x="47142" y="3766898"/>
        <a:ext cx="2388624" cy="1515270"/>
      </dsp:txXfrm>
    </dsp:sp>
    <dsp:sp modelId="{B6209D03-12D6-4DD2-B05F-60190901D8D9}">
      <dsp:nvSpPr>
        <dsp:cNvPr id="0" name=""/>
        <dsp:cNvSpPr/>
      </dsp:nvSpPr>
      <dsp:spPr>
        <a:xfrm>
          <a:off x="4783859" y="-198694"/>
          <a:ext cx="3136946" cy="1852622"/>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57150" lvl="1" indent="-57150" algn="l" defTabSz="400050">
            <a:lnSpc>
              <a:spcPct val="90000"/>
            </a:lnSpc>
            <a:spcBef>
              <a:spcPct val="0"/>
            </a:spcBef>
            <a:spcAft>
              <a:spcPct val="15000"/>
            </a:spcAft>
            <a:buChar char="•"/>
          </a:pPr>
          <a:endParaRPr lang="es-EC" sz="900" kern="1200" dirty="0"/>
        </a:p>
        <a:p>
          <a:pPr marL="171450" lvl="1" indent="-171450" algn="l" defTabSz="711200">
            <a:lnSpc>
              <a:spcPct val="90000"/>
            </a:lnSpc>
            <a:spcBef>
              <a:spcPct val="0"/>
            </a:spcBef>
            <a:spcAft>
              <a:spcPct val="15000"/>
            </a:spcAft>
            <a:buChar char="•"/>
          </a:pPr>
          <a:r>
            <a:rPr lang="es-EC" sz="1600" kern="1200" dirty="0"/>
            <a:t>Combina los conocimientos del lector con la información del texto. Hay aprendizaje</a:t>
          </a:r>
          <a:r>
            <a:rPr lang="es-EC" sz="900" kern="1200" dirty="0"/>
            <a:t>.</a:t>
          </a:r>
        </a:p>
        <a:p>
          <a:pPr marL="57150" lvl="1" indent="-57150" algn="l" defTabSz="400050">
            <a:lnSpc>
              <a:spcPct val="90000"/>
            </a:lnSpc>
            <a:spcBef>
              <a:spcPct val="0"/>
            </a:spcBef>
            <a:spcAft>
              <a:spcPct val="15000"/>
            </a:spcAft>
            <a:buChar char="•"/>
          </a:pPr>
          <a:endParaRPr lang="es-EC" sz="900" kern="1200"/>
        </a:p>
      </dsp:txBody>
      <dsp:txXfrm>
        <a:off x="5765639" y="-157998"/>
        <a:ext cx="2114470" cy="1308074"/>
      </dsp:txXfrm>
    </dsp:sp>
    <dsp:sp modelId="{9C804945-D1AD-4924-AE72-0FFF60D8919A}">
      <dsp:nvSpPr>
        <dsp:cNvPr id="0" name=""/>
        <dsp:cNvSpPr/>
      </dsp:nvSpPr>
      <dsp:spPr>
        <a:xfrm>
          <a:off x="0" y="39828"/>
          <a:ext cx="3272557" cy="1650864"/>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s-EC" sz="1600" kern="1200" dirty="0"/>
            <a:t>Lectura superficial, mucho conocimiento del tema, no aprende porque no adquiere nuevo conocimiento.</a:t>
          </a:r>
        </a:p>
      </dsp:txBody>
      <dsp:txXfrm>
        <a:off x="36264" y="76092"/>
        <a:ext cx="2218262" cy="1165620"/>
      </dsp:txXfrm>
    </dsp:sp>
    <dsp:sp modelId="{8F2CFC65-440D-4716-9B39-8B28635D58BB}">
      <dsp:nvSpPr>
        <dsp:cNvPr id="0" name=""/>
        <dsp:cNvSpPr/>
      </dsp:nvSpPr>
      <dsp:spPr>
        <a:xfrm>
          <a:off x="1713345" y="417597"/>
          <a:ext cx="2196334" cy="2196334"/>
        </a:xfrm>
        <a:prstGeom prst="pieWedg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s-EC" sz="1500" kern="1200" dirty="0"/>
            <a:t>ASIMILADA</a:t>
          </a:r>
        </a:p>
      </dsp:txBody>
      <dsp:txXfrm>
        <a:off x="2356636" y="1060888"/>
        <a:ext cx="1553043" cy="1553043"/>
      </dsp:txXfrm>
    </dsp:sp>
    <dsp:sp modelId="{B49E39B1-A29A-4B18-A26B-B40B7D2821AC}">
      <dsp:nvSpPr>
        <dsp:cNvPr id="0" name=""/>
        <dsp:cNvSpPr/>
      </dsp:nvSpPr>
      <dsp:spPr>
        <a:xfrm rot="5400000">
          <a:off x="3976666" y="438814"/>
          <a:ext cx="2196334" cy="2196334"/>
        </a:xfrm>
        <a:prstGeom prst="pieWedg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s-EC" sz="1500" kern="1200" dirty="0"/>
            <a:t>INTEGRADA</a:t>
          </a:r>
        </a:p>
      </dsp:txBody>
      <dsp:txXfrm rot="-5400000">
        <a:off x="3976666" y="1082105"/>
        <a:ext cx="1553043" cy="1553043"/>
      </dsp:txXfrm>
    </dsp:sp>
    <dsp:sp modelId="{B77CC161-48EB-4110-821B-D64B2C350F63}">
      <dsp:nvSpPr>
        <dsp:cNvPr id="0" name=""/>
        <dsp:cNvSpPr/>
      </dsp:nvSpPr>
      <dsp:spPr>
        <a:xfrm rot="10800000">
          <a:off x="3960435" y="2627328"/>
          <a:ext cx="2196334" cy="2196334"/>
        </a:xfrm>
        <a:prstGeom prst="pieWedg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s-EC" sz="1500" kern="1200" dirty="0"/>
            <a:t>ENCAPSULADA</a:t>
          </a:r>
        </a:p>
      </dsp:txBody>
      <dsp:txXfrm rot="10800000">
        <a:off x="3960435" y="2627328"/>
        <a:ext cx="1553043" cy="1553043"/>
      </dsp:txXfrm>
    </dsp:sp>
    <dsp:sp modelId="{21AECF0A-FD87-414E-8094-C26557A23BFD}">
      <dsp:nvSpPr>
        <dsp:cNvPr id="0" name=""/>
        <dsp:cNvSpPr/>
      </dsp:nvSpPr>
      <dsp:spPr>
        <a:xfrm rot="16200000">
          <a:off x="1743127" y="2627328"/>
          <a:ext cx="2196334" cy="2196334"/>
        </a:xfrm>
        <a:prstGeom prst="pieWedg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s-EC" sz="1500" kern="1200" dirty="0"/>
            <a:t>FRAGMENTARIA</a:t>
          </a:r>
        </a:p>
      </dsp:txBody>
      <dsp:txXfrm rot="5400000">
        <a:off x="2386418" y="2627328"/>
        <a:ext cx="1553043" cy="1553043"/>
      </dsp:txXfrm>
    </dsp:sp>
    <dsp:sp modelId="{086049A7-BD6D-4065-819E-8D0451BC82F0}">
      <dsp:nvSpPr>
        <dsp:cNvPr id="0" name=""/>
        <dsp:cNvSpPr/>
      </dsp:nvSpPr>
      <dsp:spPr>
        <a:xfrm>
          <a:off x="3581243" y="2208142"/>
          <a:ext cx="758318" cy="659407"/>
        </a:xfrm>
        <a:prstGeom prst="circularArrow">
          <a:avLst/>
        </a:prstGeom>
        <a:solidFill>
          <a:schemeClr val="accent3">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A486E7-1465-4FDB-856D-6E278555BE45}">
      <dsp:nvSpPr>
        <dsp:cNvPr id="0" name=""/>
        <dsp:cNvSpPr/>
      </dsp:nvSpPr>
      <dsp:spPr>
        <a:xfrm rot="10800000">
          <a:off x="3581243" y="2461760"/>
          <a:ext cx="758318" cy="659407"/>
        </a:xfrm>
        <a:prstGeom prst="circularArrow">
          <a:avLst/>
        </a:prstGeom>
        <a:solidFill>
          <a:schemeClr val="accent3">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7A9D34-9CF9-4AC4-A791-BD33FC862E28}">
      <dsp:nvSpPr>
        <dsp:cNvPr id="0" name=""/>
        <dsp:cNvSpPr/>
      </dsp:nvSpPr>
      <dsp:spPr>
        <a:xfrm>
          <a:off x="2590925" y="71677"/>
          <a:ext cx="2451388" cy="1998220"/>
        </a:xfrm>
        <a:prstGeom prst="rightArrow">
          <a:avLst>
            <a:gd name="adj1" fmla="val 75000"/>
            <a:gd name="adj2" fmla="val 5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s-ES" sz="1600" kern="1200" dirty="0">
              <a:solidFill>
                <a:schemeClr val="tx1"/>
              </a:solidFill>
            </a:rPr>
            <a:t>Automática (primeros años). </a:t>
          </a:r>
        </a:p>
        <a:p>
          <a:pPr marL="171450" lvl="1" indent="-171450" algn="l" defTabSz="711200">
            <a:lnSpc>
              <a:spcPct val="90000"/>
            </a:lnSpc>
            <a:spcBef>
              <a:spcPct val="0"/>
            </a:spcBef>
            <a:spcAft>
              <a:spcPct val="15000"/>
            </a:spcAft>
            <a:buChar char="•"/>
          </a:pPr>
          <a:r>
            <a:rPr lang="es-ES" sz="1600" kern="1200" dirty="0">
              <a:solidFill>
                <a:schemeClr val="tx1"/>
              </a:solidFill>
            </a:rPr>
            <a:t>Eficiente.</a:t>
          </a:r>
        </a:p>
        <a:p>
          <a:pPr marL="171450" lvl="1" indent="-171450" algn="l" defTabSz="711200">
            <a:lnSpc>
              <a:spcPct val="90000"/>
            </a:lnSpc>
            <a:spcBef>
              <a:spcPct val="0"/>
            </a:spcBef>
            <a:spcAft>
              <a:spcPct val="15000"/>
            </a:spcAft>
            <a:buChar char="•"/>
          </a:pPr>
          <a:r>
            <a:rPr lang="es-ES" sz="1600" kern="1200" dirty="0">
              <a:solidFill>
                <a:schemeClr val="tx1"/>
              </a:solidFill>
            </a:rPr>
            <a:t>Incorrecta impide la comprensión de un texto</a:t>
          </a:r>
        </a:p>
      </dsp:txBody>
      <dsp:txXfrm>
        <a:off x="2590925" y="321455"/>
        <a:ext cx="1702056" cy="1498665"/>
      </dsp:txXfrm>
    </dsp:sp>
    <dsp:sp modelId="{4382CCF7-818E-4F6E-8643-4DBABD8754BA}">
      <dsp:nvSpPr>
        <dsp:cNvPr id="0" name=""/>
        <dsp:cNvSpPr/>
      </dsp:nvSpPr>
      <dsp:spPr>
        <a:xfrm>
          <a:off x="0" y="807414"/>
          <a:ext cx="2433214" cy="35059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s-ES" sz="2400" kern="1200" dirty="0">
              <a:solidFill>
                <a:schemeClr val="tx1"/>
              </a:solidFill>
            </a:rPr>
            <a:t>Descodificación</a:t>
          </a:r>
        </a:p>
      </dsp:txBody>
      <dsp:txXfrm>
        <a:off x="17115" y="824529"/>
        <a:ext cx="2398984" cy="316369"/>
      </dsp:txXfrm>
    </dsp:sp>
    <dsp:sp modelId="{C32C2110-FBAE-4FBD-84F2-B0AD8CB06FCB}">
      <dsp:nvSpPr>
        <dsp:cNvPr id="0" name=""/>
        <dsp:cNvSpPr/>
      </dsp:nvSpPr>
      <dsp:spPr>
        <a:xfrm>
          <a:off x="2160226" y="2232246"/>
          <a:ext cx="4791049" cy="1656912"/>
        </a:xfrm>
        <a:prstGeom prst="rightArrow">
          <a:avLst>
            <a:gd name="adj1" fmla="val 75000"/>
            <a:gd name="adj2" fmla="val 50000"/>
          </a:avLst>
        </a:prstGeom>
        <a:solidFill>
          <a:schemeClr val="accent2">
            <a:tint val="40000"/>
            <a:alpha val="90000"/>
            <a:hueOff val="-3702706"/>
            <a:satOff val="13424"/>
            <a:lumOff val="-357"/>
            <a:alphaOff val="0"/>
          </a:schemeClr>
        </a:solidFill>
        <a:ln w="25400" cap="flat" cmpd="sng" algn="ctr">
          <a:solidFill>
            <a:schemeClr val="accent2">
              <a:tint val="40000"/>
              <a:alpha val="90000"/>
              <a:hueOff val="-3702706"/>
              <a:satOff val="13424"/>
              <a:lumOff val="-35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s-ES" sz="1600" kern="1200" dirty="0">
              <a:solidFill>
                <a:schemeClr val="tx1"/>
              </a:solidFill>
            </a:rPr>
            <a:t>Descodificación eficiente (reconocimiento rápido de palabras).</a:t>
          </a:r>
        </a:p>
        <a:p>
          <a:pPr marL="171450" lvl="1" indent="-171450" algn="l" defTabSz="711200">
            <a:lnSpc>
              <a:spcPct val="90000"/>
            </a:lnSpc>
            <a:spcBef>
              <a:spcPct val="0"/>
            </a:spcBef>
            <a:spcAft>
              <a:spcPct val="15000"/>
            </a:spcAft>
            <a:buChar char="•"/>
          </a:pPr>
          <a:r>
            <a:rPr lang="es-ES" sz="1600" kern="1200" dirty="0">
              <a:solidFill>
                <a:schemeClr val="tx1"/>
              </a:solidFill>
            </a:rPr>
            <a:t>Leer sin errores.</a:t>
          </a:r>
        </a:p>
        <a:p>
          <a:pPr marL="171450" lvl="1" indent="-171450" algn="l" defTabSz="711200">
            <a:lnSpc>
              <a:spcPct val="90000"/>
            </a:lnSpc>
            <a:spcBef>
              <a:spcPct val="0"/>
            </a:spcBef>
            <a:spcAft>
              <a:spcPct val="15000"/>
            </a:spcAft>
            <a:buChar char="•"/>
          </a:pPr>
          <a:r>
            <a:rPr lang="es-ES" sz="1600" kern="1200" dirty="0">
              <a:solidFill>
                <a:schemeClr val="tx1"/>
              </a:solidFill>
            </a:rPr>
            <a:t>Con velocidad ágil .</a:t>
          </a:r>
        </a:p>
        <a:p>
          <a:pPr marL="171450" lvl="1" indent="-171450" algn="l" defTabSz="711200">
            <a:lnSpc>
              <a:spcPct val="90000"/>
            </a:lnSpc>
            <a:spcBef>
              <a:spcPct val="0"/>
            </a:spcBef>
            <a:spcAft>
              <a:spcPct val="15000"/>
            </a:spcAft>
            <a:buChar char="•"/>
          </a:pPr>
          <a:r>
            <a:rPr lang="es-ES" sz="1600" kern="1200" dirty="0">
              <a:solidFill>
                <a:schemeClr val="tx1"/>
              </a:solidFill>
            </a:rPr>
            <a:t>Incluye expresión adecuada (interpretar correctamente los signos de puntuación, y el uso adecuado de la entonación y el ritmo.</a:t>
          </a:r>
        </a:p>
        <a:p>
          <a:pPr marL="171450" lvl="1" indent="-171450" algn="l" defTabSz="711200">
            <a:lnSpc>
              <a:spcPct val="90000"/>
            </a:lnSpc>
            <a:spcBef>
              <a:spcPct val="0"/>
            </a:spcBef>
            <a:spcAft>
              <a:spcPct val="15000"/>
            </a:spcAft>
            <a:buChar char="•"/>
          </a:pPr>
          <a:r>
            <a:rPr lang="es-ES" sz="1600" kern="1200" dirty="0">
              <a:solidFill>
                <a:schemeClr val="tx1"/>
              </a:solidFill>
            </a:rPr>
            <a:t>No se espera una lectura mecánica (decodifica pero no lee con fluidez)</a:t>
          </a:r>
        </a:p>
        <a:p>
          <a:pPr marL="171450" lvl="1" indent="-171450" algn="l" defTabSz="711200">
            <a:lnSpc>
              <a:spcPct val="90000"/>
            </a:lnSpc>
            <a:spcBef>
              <a:spcPct val="0"/>
            </a:spcBef>
            <a:spcAft>
              <a:spcPct val="15000"/>
            </a:spcAft>
            <a:buChar char="•"/>
          </a:pPr>
          <a:r>
            <a:rPr lang="es-ES" sz="1600" kern="1200" dirty="0">
              <a:solidFill>
                <a:schemeClr val="tx1"/>
              </a:solidFill>
            </a:rPr>
            <a:t>Programas de lectura súper rápida, sin evidencias , demasiada velocidad dificultad para comprender</a:t>
          </a:r>
        </a:p>
        <a:p>
          <a:pPr marL="114300" lvl="1" indent="-114300" algn="l" defTabSz="533400">
            <a:lnSpc>
              <a:spcPct val="90000"/>
            </a:lnSpc>
            <a:spcBef>
              <a:spcPct val="0"/>
            </a:spcBef>
            <a:spcAft>
              <a:spcPct val="15000"/>
            </a:spcAft>
            <a:buChar char="•"/>
          </a:pPr>
          <a:endParaRPr lang="es-ES" sz="1200" kern="1200" dirty="0">
            <a:solidFill>
              <a:schemeClr val="tx1"/>
            </a:solidFill>
          </a:endParaRPr>
        </a:p>
      </dsp:txBody>
      <dsp:txXfrm>
        <a:off x="2160226" y="2439360"/>
        <a:ext cx="4169707" cy="1242684"/>
      </dsp:txXfrm>
    </dsp:sp>
    <dsp:sp modelId="{BAB73279-EF7A-4584-800D-35E54730C600}">
      <dsp:nvSpPr>
        <dsp:cNvPr id="0" name=""/>
        <dsp:cNvSpPr/>
      </dsp:nvSpPr>
      <dsp:spPr>
        <a:xfrm>
          <a:off x="216018" y="3003397"/>
          <a:ext cx="1857202" cy="1215276"/>
        </a:xfrm>
        <a:prstGeom prst="roundRect">
          <a:avLst/>
        </a:prstGeom>
        <a:solidFill>
          <a:schemeClr val="accent2">
            <a:hueOff val="-3670562"/>
            <a:satOff val="16196"/>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s-ES" sz="3600" kern="1200" dirty="0">
              <a:solidFill>
                <a:schemeClr val="tx1"/>
              </a:solidFill>
            </a:rPr>
            <a:t>Fluidez</a:t>
          </a:r>
        </a:p>
      </dsp:txBody>
      <dsp:txXfrm>
        <a:off x="275343" y="3062722"/>
        <a:ext cx="1738552" cy="1096626"/>
      </dsp:txXfrm>
    </dsp:sp>
    <dsp:sp modelId="{ECDD7A2F-6E02-4734-BEEE-241A794CA1F8}">
      <dsp:nvSpPr>
        <dsp:cNvPr id="0" name=""/>
        <dsp:cNvSpPr/>
      </dsp:nvSpPr>
      <dsp:spPr>
        <a:xfrm flipH="1">
          <a:off x="936105" y="5288599"/>
          <a:ext cx="3494926" cy="39992"/>
        </a:xfrm>
        <a:prstGeom prst="rightArrow">
          <a:avLst>
            <a:gd name="adj1" fmla="val 75000"/>
            <a:gd name="adj2" fmla="val 50000"/>
          </a:avLst>
        </a:prstGeom>
        <a:solidFill>
          <a:schemeClr val="accent2">
            <a:tint val="40000"/>
            <a:alpha val="90000"/>
            <a:hueOff val="-7405413"/>
            <a:satOff val="26847"/>
            <a:lumOff val="-714"/>
            <a:alphaOff val="0"/>
          </a:schemeClr>
        </a:solidFill>
        <a:ln w="25400" cap="flat" cmpd="sng" algn="ctr">
          <a:solidFill>
            <a:schemeClr val="accent2">
              <a:tint val="40000"/>
              <a:alpha val="90000"/>
              <a:hueOff val="-7405413"/>
              <a:satOff val="26847"/>
              <a:lumOff val="-714"/>
              <a:alphaOff val="0"/>
            </a:schemeClr>
          </a:solidFill>
          <a:prstDash val="solid"/>
        </a:ln>
        <a:effectLst/>
      </dsp:spPr>
      <dsp:style>
        <a:lnRef idx="2">
          <a:scrgbClr r="0" g="0" b="0"/>
        </a:lnRef>
        <a:fillRef idx="1">
          <a:scrgbClr r="0" g="0" b="0"/>
        </a:fillRef>
        <a:effectRef idx="0">
          <a:scrgbClr r="0" g="0" b="0"/>
        </a:effectRef>
        <a:fontRef idx="minor"/>
      </dsp:style>
    </dsp:sp>
    <dsp:sp modelId="{ED4309CD-730A-416B-87B7-79967E1DF474}">
      <dsp:nvSpPr>
        <dsp:cNvPr id="0" name=""/>
        <dsp:cNvSpPr/>
      </dsp:nvSpPr>
      <dsp:spPr>
        <a:xfrm>
          <a:off x="5328603" y="299062"/>
          <a:ext cx="2433214" cy="1600539"/>
        </a:xfrm>
        <a:prstGeom prst="roundRect">
          <a:avLst/>
        </a:prstGeom>
        <a:solidFill>
          <a:schemeClr val="accent2">
            <a:hueOff val="-7341125"/>
            <a:satOff val="32393"/>
            <a:lumOff val="-54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s-ES" sz="1500" kern="1200" dirty="0">
              <a:solidFill>
                <a:schemeClr val="tx1"/>
              </a:solidFill>
            </a:rPr>
            <a:t>Evitará utilizar recursos de los niveles altos: </a:t>
          </a:r>
          <a:r>
            <a:rPr lang="es-EC" sz="1500" b="1" kern="1200" dirty="0">
              <a:solidFill>
                <a:schemeClr val="tx1"/>
              </a:solidFill>
            </a:rPr>
            <a:t>integración del texto, la construcción de inferencias o la supervisión de la comprensión</a:t>
          </a:r>
          <a:r>
            <a:rPr lang="es-EC" sz="1500" kern="1200" dirty="0">
              <a:solidFill>
                <a:schemeClr val="tx1"/>
              </a:solidFill>
            </a:rPr>
            <a:t> </a:t>
          </a:r>
          <a:endParaRPr lang="es-ES" sz="1500" kern="1200" dirty="0">
            <a:solidFill>
              <a:schemeClr val="tx1"/>
            </a:solidFill>
          </a:endParaRPr>
        </a:p>
      </dsp:txBody>
      <dsp:txXfrm>
        <a:off x="5406735" y="377194"/>
        <a:ext cx="2276950" cy="144427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FEF86E-37A2-4792-98DA-C6F39F3F99DD}" type="datetimeFigureOut">
              <a:rPr lang="es-EC" smtClean="0"/>
              <a:t>15/9/2020</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60F84C-A0AC-4102-BC60-ACEB35BE0C54}" type="slidenum">
              <a:rPr lang="es-EC" smtClean="0"/>
              <a:t>‹Nº›</a:t>
            </a:fld>
            <a:endParaRPr lang="es-EC"/>
          </a:p>
        </p:txBody>
      </p:sp>
    </p:spTree>
    <p:extLst>
      <p:ext uri="{BB962C8B-B14F-4D97-AF65-F5344CB8AC3E}">
        <p14:creationId xmlns:p14="http://schemas.microsoft.com/office/powerpoint/2010/main" val="1531337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pitchFamily="32" charset="0"/>
                <a:cs typeface="Lucida Sans Unicode" pitchFamily="32"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pitchFamily="32" charset="0"/>
                <a:cs typeface="Lucida Sans Unicode" pitchFamily="32"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pitchFamily="32" charset="0"/>
                <a:cs typeface="Lucida Sans Unicode" pitchFamily="32"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pitchFamily="32" charset="0"/>
                <a:cs typeface="Lucida Sans Unicode" pitchFamily="32"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pitchFamily="32" charset="0"/>
                <a:cs typeface="Lucida Sans Unicode" pitchFamily="32"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pitchFamily="32" charset="0"/>
                <a:cs typeface="Lucida Sans Unicode" pitchFamily="32"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pitchFamily="32" charset="0"/>
                <a:cs typeface="Lucida Sans Unicode" pitchFamily="32"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pitchFamily="32" charset="0"/>
                <a:cs typeface="Lucida Sans Unicode" pitchFamily="32"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pitchFamily="32" charset="0"/>
                <a:cs typeface="Lucida Sans Unicode" pitchFamily="32" charset="0"/>
              </a:defRPr>
            </a:lvl9pPr>
          </a:lstStyle>
          <a:p>
            <a:pPr eaLnBrk="1"/>
            <a:fld id="{9D08BBCE-A048-49AB-A5CF-48617455DB9A}" type="slidenum">
              <a:rPr lang="es-ES">
                <a:solidFill>
                  <a:srgbClr val="000000"/>
                </a:solidFill>
                <a:latin typeface="Times New Roman" pitchFamily="16" charset="0"/>
              </a:rPr>
              <a:pPr eaLnBrk="1"/>
              <a:t>15</a:t>
            </a:fld>
            <a:endParaRPr lang="es-ES">
              <a:solidFill>
                <a:srgbClr val="000000"/>
              </a:solidFill>
              <a:latin typeface="Times New Roman" pitchFamily="16" charset="0"/>
            </a:endParaRPr>
          </a:p>
        </p:txBody>
      </p:sp>
      <p:sp>
        <p:nvSpPr>
          <p:cNvPr id="22531" name="Text Box 1"/>
          <p:cNvSpPr txBox="1">
            <a:spLocks noChangeArrowheads="1"/>
          </p:cNvSpPr>
          <p:nvPr/>
        </p:nvSpPr>
        <p:spPr bwMode="auto">
          <a:xfrm>
            <a:off x="1003786" y="695134"/>
            <a:ext cx="4847549" cy="3426794"/>
          </a:xfrm>
          <a:prstGeom prst="rect">
            <a:avLst/>
          </a:prstGeom>
          <a:solidFill>
            <a:srgbClr val="FFFFFF"/>
          </a:solidFill>
          <a:ln w="9360">
            <a:solidFill>
              <a:srgbClr val="000000"/>
            </a:solidFill>
            <a:miter lim="800000"/>
            <a:headEnd/>
            <a:tailEnd/>
          </a:ln>
        </p:spPr>
        <p:txBody>
          <a:bodyPr wrap="none" lIns="80165" tIns="40083" rIns="80165" bIns="40083" anchor="ctr"/>
          <a:lstStyle/>
          <a:p>
            <a:endParaRPr lang="es-EC"/>
          </a:p>
        </p:txBody>
      </p:sp>
      <p:sp>
        <p:nvSpPr>
          <p:cNvPr id="22532" name="Rectangle 2"/>
          <p:cNvSpPr txBox="1">
            <a:spLocks noGrp="1" noChangeArrowheads="1"/>
          </p:cNvSpPr>
          <p:nvPr>
            <p:ph type="body"/>
          </p:nvPr>
        </p:nvSpPr>
        <p:spPr>
          <a:xfrm>
            <a:off x="685512" y="4343231"/>
            <a:ext cx="5472575" cy="4101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C"/>
          </a:p>
        </p:txBody>
      </p:sp>
    </p:spTree>
    <p:extLst>
      <p:ext uri="{BB962C8B-B14F-4D97-AF65-F5344CB8AC3E}">
        <p14:creationId xmlns:p14="http://schemas.microsoft.com/office/powerpoint/2010/main" val="4230159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C560F84C-A0AC-4102-BC60-ACEB35BE0C54}" type="slidenum">
              <a:rPr lang="es-EC" smtClean="0"/>
              <a:t>25</a:t>
            </a:fld>
            <a:endParaRPr lang="es-EC"/>
          </a:p>
        </p:txBody>
      </p:sp>
    </p:spTree>
    <p:extLst>
      <p:ext uri="{BB962C8B-B14F-4D97-AF65-F5344CB8AC3E}">
        <p14:creationId xmlns:p14="http://schemas.microsoft.com/office/powerpoint/2010/main" val="511714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C560F84C-A0AC-4102-BC60-ACEB35BE0C54}" type="slidenum">
              <a:rPr lang="es-EC" smtClean="0"/>
              <a:t>55</a:t>
            </a:fld>
            <a:endParaRPr lang="es-EC"/>
          </a:p>
        </p:txBody>
      </p:sp>
    </p:spTree>
    <p:extLst>
      <p:ext uri="{BB962C8B-B14F-4D97-AF65-F5344CB8AC3E}">
        <p14:creationId xmlns:p14="http://schemas.microsoft.com/office/powerpoint/2010/main" val="2836012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84FB8A1D-52C0-45A1-A447-7D96F543EA88}" type="datetimeFigureOut">
              <a:rPr lang="es-EC" smtClean="0"/>
              <a:t>15/9/2020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0EB8E49-723C-449E-BD4C-EBDC5ABA68EF}"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84FB8A1D-52C0-45A1-A447-7D96F543EA88}" type="datetimeFigureOut">
              <a:rPr lang="es-EC" smtClean="0"/>
              <a:t>15/9/2020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0EB8E49-723C-449E-BD4C-EBDC5ABA68EF}"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84FB8A1D-52C0-45A1-A447-7D96F543EA88}" type="datetimeFigureOut">
              <a:rPr lang="es-EC" smtClean="0"/>
              <a:t>15/9/2020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0EB8E49-723C-449E-BD4C-EBDC5ABA68EF}"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84FB8A1D-52C0-45A1-A447-7D96F543EA88}" type="datetimeFigureOut">
              <a:rPr lang="es-EC" smtClean="0"/>
              <a:t>15/9/2020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0EB8E49-723C-449E-BD4C-EBDC5ABA68EF}"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84FB8A1D-52C0-45A1-A447-7D96F543EA88}" type="datetimeFigureOut">
              <a:rPr lang="es-EC" smtClean="0"/>
              <a:t>15/9/2020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0EB8E49-723C-449E-BD4C-EBDC5ABA68EF}"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4FB8A1D-52C0-45A1-A447-7D96F543EA88}" type="datetimeFigureOut">
              <a:rPr lang="es-EC" smtClean="0"/>
              <a:t>15/9/2020</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A0EB8E49-723C-449E-BD4C-EBDC5ABA68EF}"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84FB8A1D-52C0-45A1-A447-7D96F543EA88}" type="datetimeFigureOut">
              <a:rPr lang="es-EC" smtClean="0"/>
              <a:t>15/9/2020</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A0EB8E49-723C-449E-BD4C-EBDC5ABA68EF}"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84FB8A1D-52C0-45A1-A447-7D96F543EA88}" type="datetimeFigureOut">
              <a:rPr lang="es-EC" smtClean="0"/>
              <a:t>15/9/2020</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A0EB8E49-723C-449E-BD4C-EBDC5ABA68EF}"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FB8A1D-52C0-45A1-A447-7D96F543EA88}" type="datetimeFigureOut">
              <a:rPr lang="es-EC" smtClean="0"/>
              <a:t>15/9/2020</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A0EB8E49-723C-449E-BD4C-EBDC5ABA68EF}"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84FB8A1D-52C0-45A1-A447-7D96F543EA88}" type="datetimeFigureOut">
              <a:rPr lang="es-EC" smtClean="0"/>
              <a:t>15/9/2020</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A0EB8E49-723C-449E-BD4C-EBDC5ABA68EF}" type="slidenum">
              <a:rPr lang="es-EC" smtClean="0"/>
              <a:t>‹Nº›</a:t>
            </a:fld>
            <a:endParaRPr lang="es-EC"/>
          </a:p>
        </p:txBody>
      </p:sp>
      <p:sp>
        <p:nvSpPr>
          <p:cNvPr id="9" name="Content Placeholder 8"/>
          <p:cNvSpPr>
            <a:spLocks noGrp="1"/>
          </p:cNvSpPr>
          <p:nvPr>
            <p:ph sz="quarter" idx="13"/>
          </p:nvPr>
        </p:nvSpPr>
        <p:spPr>
          <a:xfrm>
            <a:off x="304800" y="381000"/>
            <a:ext cx="7772400" cy="494284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s-ES"/>
              <a:t>Haga clic para modificar el estilo de título del patrón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8" name="Date Placeholder 7"/>
          <p:cNvSpPr>
            <a:spLocks noGrp="1"/>
          </p:cNvSpPr>
          <p:nvPr>
            <p:ph type="dt" sz="half" idx="10"/>
          </p:nvPr>
        </p:nvSpPr>
        <p:spPr/>
        <p:txBody>
          <a:bodyPr/>
          <a:lstStyle/>
          <a:p>
            <a:fld id="{84FB8A1D-52C0-45A1-A447-7D96F543EA88}" type="datetimeFigureOut">
              <a:rPr lang="es-EC" smtClean="0"/>
              <a:t>15/9/2020</a:t>
            </a:fld>
            <a:endParaRPr lang="es-EC"/>
          </a:p>
        </p:txBody>
      </p:sp>
      <p:sp>
        <p:nvSpPr>
          <p:cNvPr id="9" name="Slide Number Placeholder 8"/>
          <p:cNvSpPr>
            <a:spLocks noGrp="1"/>
          </p:cNvSpPr>
          <p:nvPr>
            <p:ph type="sldNum" sz="quarter" idx="11"/>
          </p:nvPr>
        </p:nvSpPr>
        <p:spPr/>
        <p:txBody>
          <a:bodyPr/>
          <a:lstStyle/>
          <a:p>
            <a:fld id="{A0EB8E49-723C-449E-BD4C-EBDC5ABA68EF}" type="slidenum">
              <a:rPr lang="es-EC" smtClean="0"/>
              <a:t>‹Nº›</a:t>
            </a:fld>
            <a:endParaRPr lang="es-EC"/>
          </a:p>
        </p:txBody>
      </p:sp>
      <p:sp>
        <p:nvSpPr>
          <p:cNvPr id="10" name="Footer Placeholder 9"/>
          <p:cNvSpPr>
            <a:spLocks noGrp="1"/>
          </p:cNvSpPr>
          <p:nvPr>
            <p:ph type="ftr" sz="quarter" idx="12"/>
          </p:nvPr>
        </p:nvSpPr>
        <p:spPr/>
        <p:txBody>
          <a:bodyPr/>
          <a:lstStyle/>
          <a:p>
            <a:endParaRPr lang="es-EC"/>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A0EB8E49-723C-449E-BD4C-EBDC5ABA68EF}" type="slidenum">
              <a:rPr lang="es-EC" smtClean="0"/>
              <a:t>‹Nº›</a:t>
            </a:fld>
            <a:endParaRPr lang="es-EC"/>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s-EC"/>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84FB8A1D-52C0-45A1-A447-7D96F543EA88}" type="datetimeFigureOut">
              <a:rPr lang="es-EC" smtClean="0"/>
              <a:t>15/9/2020</a:t>
            </a:fld>
            <a:endParaRPr lang="es-EC"/>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http://www.uv.es/ivorra/Gongora/Sonetos/Clarohonor.htm"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9.jp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9.jpg"/><Relationship Id="rId1" Type="http://schemas.openxmlformats.org/officeDocument/2006/relationships/slideLayout" Target="../slideLayouts/slideLayout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9.jpg"/><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1.xml.rels><?xml version="1.0" encoding="UTF-8" standalone="yes"?>
<Relationships xmlns="http://schemas.openxmlformats.org/package/2006/relationships"><Relationship Id="rId3" Type="http://schemas.openxmlformats.org/officeDocument/2006/relationships/hyperlink" Target="https://docs.google.com/viewer?a=v&amp;pid=explorer&amp;chrome=true&amp;srcid=0BOCp9XRJVznMGJhNzA3YjItZmU3Yy00ZDg3LWExYWYtNjNjOTRhYTcyYjk0&amp;l=es42" TargetMode="External"/><Relationship Id="rId2" Type="http://schemas.openxmlformats.org/officeDocument/2006/relationships/hyperlink" Target="CONTESTA%5b1%5d.pdf"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21.xml"/><Relationship Id="rId7" Type="http://schemas.openxmlformats.org/officeDocument/2006/relationships/image" Target="../media/image9.jpg"/><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4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8.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23.xml"/><Relationship Id="rId7" Type="http://schemas.openxmlformats.org/officeDocument/2006/relationships/image" Target="../media/image9.jpg"/><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5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24.xml"/><Relationship Id="rId7" Type="http://schemas.openxmlformats.org/officeDocument/2006/relationships/image" Target="../media/image23.jpeg"/><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29.xml"/><Relationship Id="rId7" Type="http://schemas.openxmlformats.org/officeDocument/2006/relationships/image" Target="../media/image9.jpg"/><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clbe.wordpress.com/" TargetMode="External"/><Relationship Id="rId2" Type="http://schemas.openxmlformats.org/officeDocument/2006/relationships/hyperlink" Target="http://clbe.wordpress.com/2011/01/18/el-isec/" TargetMode="External"/><Relationship Id="rId1" Type="http://schemas.openxmlformats.org/officeDocument/2006/relationships/slideLayout" Target="../slideLayouts/slideLayout4.xml"/><Relationship Id="rId4" Type="http://schemas.openxmlformats.org/officeDocument/2006/relationships/image" Target="../media/image25.jpg"/></Relationships>
</file>

<file path=ppt/slides/_rels/slide65.xml.rels><?xml version="1.0" encoding="UTF-8" standalone="yes"?>
<Relationships xmlns="http://schemas.openxmlformats.org/package/2006/relationships"><Relationship Id="rId2" Type="http://schemas.openxmlformats.org/officeDocument/2006/relationships/hyperlink" Target="http://www.leer.es/wpcontent/uploads/CongresoLeer01/documentos/ensenar_comprender/Emilio2.flv"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ies.ed.gov/ncee/wwc/" TargetMode="External"/><Relationship Id="rId2" Type="http://schemas.openxmlformats.org/officeDocument/2006/relationships/hyperlink" Target="http://csep.psyc.memphis.edu/istart/" TargetMode="External"/><Relationship Id="rId1" Type="http://schemas.openxmlformats.org/officeDocument/2006/relationships/slideLayout" Target="../slideLayouts/slideLayout8.xml"/><Relationship Id="rId5" Type="http://schemas.openxmlformats.org/officeDocument/2006/relationships/hyperlink" Target="http://www.promisingpractices.net/" TargetMode="External"/><Relationship Id="rId4" Type="http://schemas.openxmlformats.org/officeDocument/2006/relationships/hyperlink" Target="http://www.bestevidence.org/" TargetMode="External"/></Relationships>
</file>

<file path=ppt/slides/_rels/slide6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79512" y="260648"/>
            <a:ext cx="7772400" cy="594360"/>
          </a:xfrm>
        </p:spPr>
        <p:txBody>
          <a:bodyPr/>
          <a:lstStyle/>
          <a:p>
            <a:r>
              <a:rPr lang="es-EC" dirty="0">
                <a:latin typeface="Comic Sans MS" pitchFamily="66" charset="0"/>
              </a:rPr>
              <a:t>	</a:t>
            </a:r>
            <a:r>
              <a:rPr lang="es-EC" sz="4400" dirty="0">
                <a:latin typeface="Comic Sans MS" pitchFamily="66" charset="0"/>
              </a:rPr>
              <a:t>Comprensión Lectora</a:t>
            </a:r>
          </a:p>
        </p:txBody>
      </p:sp>
      <p:sp>
        <p:nvSpPr>
          <p:cNvPr id="5" name="Marcador de texto 4"/>
          <p:cNvSpPr>
            <a:spLocks noGrp="1"/>
          </p:cNvSpPr>
          <p:nvPr>
            <p:ph type="body" sz="half" idx="2"/>
          </p:nvPr>
        </p:nvSpPr>
        <p:spPr>
          <a:xfrm>
            <a:off x="304799" y="5766150"/>
            <a:ext cx="7772401" cy="939450"/>
          </a:xfrm>
        </p:spPr>
        <p:txBody>
          <a:bodyPr>
            <a:noAutofit/>
          </a:bodyPr>
          <a:lstStyle/>
          <a:p>
            <a:pPr algn="r"/>
            <a:r>
              <a:rPr lang="es-EC" sz="1400" b="1" dirty="0">
                <a:solidFill>
                  <a:srgbClr val="606060"/>
                </a:solidFill>
              </a:rPr>
              <a:t>Diana Sofía Zevallos Polo </a:t>
            </a:r>
          </a:p>
          <a:p>
            <a:pPr algn="r"/>
            <a:r>
              <a:rPr lang="es-EC" sz="1400" b="1" dirty="0">
                <a:solidFill>
                  <a:srgbClr val="606060"/>
                </a:solidFill>
              </a:rPr>
              <a:t>Máster en Intervención Educativa y Psicológica</a:t>
            </a:r>
          </a:p>
          <a:p>
            <a:endParaRPr lang="es-EC" sz="1400" dirty="0"/>
          </a:p>
        </p:txBody>
      </p:sp>
      <p:pic>
        <p:nvPicPr>
          <p:cNvPr id="3" name="Marcador de contenido 2"/>
          <p:cNvPicPr>
            <a:picLocks noGrp="1" noChangeAspect="1"/>
          </p:cNvPicPr>
          <p:nvPr>
            <p:ph sz="quarter" idx="13"/>
          </p:nvPr>
        </p:nvPicPr>
        <p:blipFill>
          <a:blip r:embed="rId2"/>
          <a:stretch>
            <a:fillRect/>
          </a:stretch>
        </p:blipFill>
        <p:spPr>
          <a:xfrm>
            <a:off x="2133494" y="822675"/>
            <a:ext cx="4115010" cy="4943475"/>
          </a:xfrm>
          <a:prstGeom prst="ellipse">
            <a:avLst/>
          </a:prstGeom>
          <a:ln>
            <a:noFill/>
          </a:ln>
          <a:effectLst>
            <a:softEdge rad="112500"/>
          </a:effectLst>
        </p:spPr>
      </p:pic>
      <p:pic>
        <p:nvPicPr>
          <p:cNvPr id="2" name="Picture 5">
            <a:extLst>
              <a:ext uri="{FF2B5EF4-FFF2-40B4-BE49-F238E27FC236}">
                <a16:creationId xmlns:a16="http://schemas.microsoft.com/office/drawing/2014/main" id="{80CB84AE-B74B-48CF-9F86-91B12293A167}"/>
              </a:ext>
            </a:extLst>
          </p:cNvPr>
          <p:cNvPicPr>
            <a:picLocks noChangeAspect="1"/>
          </p:cNvPicPr>
          <p:nvPr/>
        </p:nvPicPr>
        <p:blipFill>
          <a:blip r:embed="rId3"/>
          <a:stretch>
            <a:fillRect/>
          </a:stretch>
        </p:blipFill>
        <p:spPr>
          <a:xfrm>
            <a:off x="-317" y="5902619"/>
            <a:ext cx="4065782" cy="769441"/>
          </a:xfrm>
          <a:prstGeom prst="rect">
            <a:avLst/>
          </a:prstGeom>
        </p:spPr>
      </p:pic>
    </p:spTree>
    <p:extLst>
      <p:ext uri="{BB962C8B-B14F-4D97-AF65-F5344CB8AC3E}">
        <p14:creationId xmlns:p14="http://schemas.microsoft.com/office/powerpoint/2010/main" val="4176137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14400" y="836712"/>
            <a:ext cx="7315200" cy="5688632"/>
          </a:xfrm>
        </p:spPr>
        <p:txBody>
          <a:bodyPr>
            <a:normAutofit/>
          </a:bodyPr>
          <a:lstStyle/>
          <a:p>
            <a:pPr marL="45720" indent="0" algn="ctr">
              <a:buNone/>
            </a:pPr>
            <a:r>
              <a:rPr lang="es-ES" sz="2800" dirty="0">
                <a:solidFill>
                  <a:schemeClr val="accent2"/>
                </a:solidFill>
              </a:rPr>
              <a:t> </a:t>
            </a:r>
          </a:p>
          <a:p>
            <a:pPr marL="45720" indent="0" algn="ctr">
              <a:buNone/>
            </a:pPr>
            <a:r>
              <a:rPr lang="es-ES" sz="4000" dirty="0">
                <a:solidFill>
                  <a:srgbClr val="0070C0"/>
                </a:solidFill>
              </a:rPr>
              <a:t>La escuela, el colegio tienen parte de responsabilidad</a:t>
            </a:r>
          </a:p>
          <a:p>
            <a:pPr algn="ctr"/>
            <a:endParaRPr lang="es-ES" sz="2800" dirty="0"/>
          </a:p>
          <a:p>
            <a:pPr marL="114300" indent="0" algn="just">
              <a:buNone/>
            </a:pPr>
            <a:r>
              <a:rPr lang="es-ES" sz="2800" dirty="0"/>
              <a:t>Hay la necesidad de que el profesorado cuente con la </a:t>
            </a:r>
            <a:r>
              <a:rPr lang="es-ES" sz="2800" u="sng" dirty="0"/>
              <a:t>información</a:t>
            </a:r>
            <a:r>
              <a:rPr lang="es-ES" sz="2800" dirty="0"/>
              <a:t> y </a:t>
            </a:r>
            <a:r>
              <a:rPr lang="es-ES" sz="2800" u="sng" dirty="0"/>
              <a:t>dominio</a:t>
            </a:r>
            <a:r>
              <a:rPr lang="es-ES" sz="2800" dirty="0"/>
              <a:t> suficiente del conjunto de </a:t>
            </a:r>
            <a:r>
              <a:rPr lang="es-ES" sz="2800" u="sng" dirty="0"/>
              <a:t>procesos mentales </a:t>
            </a:r>
            <a:r>
              <a:rPr lang="es-ES" sz="2800" dirty="0"/>
              <a:t>que intervienen en la comprensión del lenguaje (Ripoll, </a:t>
            </a:r>
            <a:r>
              <a:rPr lang="es-ES" sz="2800" dirty="0" err="1"/>
              <a:t>Jc</a:t>
            </a:r>
            <a:r>
              <a:rPr lang="es-ES" sz="2800" dirty="0"/>
              <a:t>)</a:t>
            </a:r>
          </a:p>
          <a:p>
            <a:pPr algn="ctr"/>
            <a:endParaRPr lang="es-ES" dirty="0"/>
          </a:p>
          <a:p>
            <a:pPr marL="45720" indent="0" algn="ctr">
              <a:buNone/>
            </a:pPr>
            <a:endParaRPr lang="es-ES" sz="2800" dirty="0"/>
          </a:p>
          <a:p>
            <a:pPr marL="45720" indent="0" algn="ctr">
              <a:buNone/>
            </a:pPr>
            <a:endParaRPr lang="es-ES" sz="2800" dirty="0">
              <a:solidFill>
                <a:schemeClr val="accent2"/>
              </a:solidFill>
            </a:endParaRPr>
          </a:p>
          <a:p>
            <a:pPr marL="45720" indent="0" algn="ctr">
              <a:buNone/>
            </a:pPr>
            <a:endParaRPr lang="es-ES" sz="2800" dirty="0"/>
          </a:p>
          <a:p>
            <a:pPr marL="45720" indent="0" algn="ctr">
              <a:buNone/>
            </a:pPr>
            <a:endParaRPr lang="es-ES" sz="2800" dirty="0"/>
          </a:p>
          <a:p>
            <a:pPr algn="ctr"/>
            <a:endParaRPr lang="es-ES" dirty="0"/>
          </a:p>
          <a:p>
            <a:pPr algn="ctr"/>
            <a:endParaRPr lang="es-ES" dirty="0"/>
          </a:p>
        </p:txBody>
      </p:sp>
      <p:pic>
        <p:nvPicPr>
          <p:cNvPr id="2" name="Imagen 1"/>
          <p:cNvPicPr>
            <a:picLocks noChangeAspect="1"/>
          </p:cNvPicPr>
          <p:nvPr/>
        </p:nvPicPr>
        <p:blipFill>
          <a:blip r:embed="rId2"/>
          <a:stretch>
            <a:fillRect/>
          </a:stretch>
        </p:blipFill>
        <p:spPr>
          <a:xfrm>
            <a:off x="6535187" y="4653136"/>
            <a:ext cx="1713384" cy="2058599"/>
          </a:xfrm>
          <a:prstGeom prst="rect">
            <a:avLst/>
          </a:prstGeom>
        </p:spPr>
      </p:pic>
    </p:spTree>
    <p:extLst>
      <p:ext uri="{BB962C8B-B14F-4D97-AF65-F5344CB8AC3E}">
        <p14:creationId xmlns:p14="http://schemas.microsoft.com/office/powerpoint/2010/main" val="1803492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a:t>La comprensión del que no comprende.</a:t>
            </a:r>
          </a:p>
        </p:txBody>
      </p:sp>
      <p:pic>
        <p:nvPicPr>
          <p:cNvPr id="4" name="3 Marcador de contenido"/>
          <p:cNvPicPr>
            <a:picLocks noGrp="1" noChangeAspect="1"/>
          </p:cNvPicPr>
          <p:nvPr>
            <p:ph idx="1"/>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3203848" y="2631434"/>
            <a:ext cx="1825352" cy="2350141"/>
          </a:xfrm>
        </p:spPr>
      </p:pic>
    </p:spTree>
    <p:extLst>
      <p:ext uri="{BB962C8B-B14F-4D97-AF65-F5344CB8AC3E}">
        <p14:creationId xmlns:p14="http://schemas.microsoft.com/office/powerpoint/2010/main" val="3350888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3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914400" y="1988841"/>
            <a:ext cx="7315200" cy="2974696"/>
          </a:xfrm>
        </p:spPr>
        <p:txBody>
          <a:bodyPr>
            <a:normAutofit/>
          </a:bodyPr>
          <a:lstStyle/>
          <a:p>
            <a:r>
              <a:rPr lang="es-EC" dirty="0"/>
              <a:t> </a:t>
            </a:r>
          </a:p>
        </p:txBody>
      </p:sp>
      <p:sp>
        <p:nvSpPr>
          <p:cNvPr id="2" name="1 Rectángulo"/>
          <p:cNvSpPr/>
          <p:nvPr/>
        </p:nvSpPr>
        <p:spPr>
          <a:xfrm>
            <a:off x="1259632" y="1124745"/>
            <a:ext cx="6336704" cy="3539430"/>
          </a:xfrm>
          <a:prstGeom prst="rect">
            <a:avLst/>
          </a:prstGeom>
        </p:spPr>
        <p:txBody>
          <a:bodyPr wrap="square">
            <a:spAutoFit/>
          </a:bodyPr>
          <a:lstStyle/>
          <a:p>
            <a:pPr>
              <a:buSzPct val="45000"/>
            </a:pPr>
            <a:r>
              <a:rPr lang="es-ES" sz="2800" dirty="0">
                <a:solidFill>
                  <a:srgbClr val="000000"/>
                </a:solidFill>
              </a:rPr>
              <a:t>COMPRENDER…</a:t>
            </a:r>
          </a:p>
          <a:p>
            <a:pPr>
              <a:buSzPct val="45000"/>
            </a:pPr>
            <a:endParaRPr lang="es-ES" sz="2800" dirty="0">
              <a:solidFill>
                <a:srgbClr val="000000"/>
              </a:solidFill>
            </a:endParaRPr>
          </a:p>
          <a:p>
            <a:pPr>
              <a:buSzPct val="45000"/>
            </a:pPr>
            <a:endParaRPr lang="es-ES" sz="2800" dirty="0">
              <a:solidFill>
                <a:srgbClr val="000000"/>
              </a:solidFill>
            </a:endParaRPr>
          </a:p>
          <a:p>
            <a:pPr>
              <a:buSzPct val="45000"/>
            </a:pPr>
            <a:endParaRPr lang="es-ES" sz="2800" dirty="0">
              <a:solidFill>
                <a:srgbClr val="000000"/>
              </a:solidFill>
            </a:endParaRPr>
          </a:p>
          <a:p>
            <a:pPr>
              <a:buSzPct val="45000"/>
            </a:pPr>
            <a:endParaRPr lang="es-ES" sz="2800" dirty="0">
              <a:solidFill>
                <a:srgbClr val="000000"/>
              </a:solidFill>
            </a:endParaRPr>
          </a:p>
          <a:p>
            <a:pPr>
              <a:buSzPct val="45000"/>
            </a:pPr>
            <a:endParaRPr lang="es-ES" sz="2800" dirty="0">
              <a:solidFill>
                <a:srgbClr val="000000"/>
              </a:solidFill>
            </a:endParaRPr>
          </a:p>
          <a:p>
            <a:pPr>
              <a:buSzPct val="45000"/>
            </a:pPr>
            <a:endParaRPr lang="es-ES" sz="2800" dirty="0">
              <a:solidFill>
                <a:srgbClr val="000000"/>
              </a:solidFill>
            </a:endParaRPr>
          </a:p>
          <a:p>
            <a:pPr algn="r">
              <a:buSzPct val="45000"/>
            </a:pPr>
            <a:r>
              <a:rPr lang="es-ES" sz="2800" dirty="0">
                <a:solidFill>
                  <a:srgbClr val="000000"/>
                </a:solidFill>
              </a:rPr>
              <a:t>…Y NO COMPRENDER</a:t>
            </a:r>
          </a:p>
        </p:txBody>
      </p:sp>
      <p:pic>
        <p:nvPicPr>
          <p:cNvPr id="5" name="Imagen 4"/>
          <p:cNvPicPr>
            <a:picLocks noChangeAspect="1"/>
          </p:cNvPicPr>
          <p:nvPr/>
        </p:nvPicPr>
        <p:blipFill>
          <a:blip r:embed="rId2"/>
          <a:stretch>
            <a:fillRect/>
          </a:stretch>
        </p:blipFill>
        <p:spPr>
          <a:xfrm>
            <a:off x="6844291" y="4931894"/>
            <a:ext cx="1606041" cy="1926106"/>
          </a:xfrm>
          <a:prstGeom prst="rect">
            <a:avLst/>
          </a:prstGeom>
        </p:spPr>
      </p:pic>
    </p:spTree>
    <p:extLst>
      <p:ext uri="{BB962C8B-B14F-4D97-AF65-F5344CB8AC3E}">
        <p14:creationId xmlns:p14="http://schemas.microsoft.com/office/powerpoint/2010/main" val="307806045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2000"/>
                                        <p:tgtEl>
                                          <p:spTgt spid="2">
                                            <p:txEl>
                                              <p:pRg st="7" end="7"/>
                                            </p:txEl>
                                          </p:spTgt>
                                        </p:tgtEl>
                                      </p:cBhvr>
                                    </p:animEffect>
                                    <p:set>
                                      <p:cBhvr>
                                        <p:cTn id="7" dur="1" fill="hold">
                                          <p:stCondLst>
                                            <p:cond delay="1999"/>
                                          </p:stCondLst>
                                        </p:cTn>
                                        <p:tgtEl>
                                          <p:spTgt spid="2">
                                            <p:txEl>
                                              <p:pRg st="7" end="7"/>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texto"/>
          <p:cNvSpPr>
            <a:spLocks noGrp="1"/>
          </p:cNvSpPr>
          <p:nvPr>
            <p:ph type="body" idx="1"/>
          </p:nvPr>
        </p:nvSpPr>
        <p:spPr>
          <a:xfrm>
            <a:off x="755576" y="548680"/>
            <a:ext cx="7772400" cy="7344816"/>
          </a:xfrm>
        </p:spPr>
        <p:txBody>
          <a:bodyPr>
            <a:noAutofit/>
          </a:bodyPr>
          <a:lstStyle/>
          <a:p>
            <a:endParaRPr lang="es-EC" sz="1600" i="1" dirty="0"/>
          </a:p>
          <a:p>
            <a:endParaRPr lang="es-EC" sz="1600" i="1" dirty="0"/>
          </a:p>
          <a:p>
            <a:endParaRPr lang="es-EC" sz="1600" i="1" dirty="0"/>
          </a:p>
          <a:p>
            <a:endParaRPr lang="es-EC" sz="1600" i="1" dirty="0"/>
          </a:p>
          <a:p>
            <a:r>
              <a:rPr lang="es-EC" sz="1100" b="1" i="1" dirty="0">
                <a:solidFill>
                  <a:srgbClr val="002060"/>
                </a:solidFill>
              </a:rPr>
              <a:t>¡</a:t>
            </a:r>
            <a:r>
              <a:rPr lang="es-EC" sz="1600" b="1" i="1" dirty="0">
                <a:solidFill>
                  <a:srgbClr val="002060"/>
                </a:solidFill>
              </a:rPr>
              <a:t>Oh claro honor del líquido elemento,</a:t>
            </a:r>
          </a:p>
          <a:p>
            <a:r>
              <a:rPr lang="es-EC" sz="1600" b="1" i="1" dirty="0">
                <a:solidFill>
                  <a:srgbClr val="002060"/>
                </a:solidFill>
              </a:rPr>
              <a:t>dulce arroyuelo de corriente plata,</a:t>
            </a:r>
          </a:p>
          <a:p>
            <a:r>
              <a:rPr lang="es-EC" sz="1600" b="1" i="1" dirty="0">
                <a:solidFill>
                  <a:srgbClr val="002060"/>
                </a:solidFill>
              </a:rPr>
              <a:t>cuya agua entre la hierba se dilata</a:t>
            </a:r>
          </a:p>
          <a:p>
            <a:r>
              <a:rPr lang="es-EC" sz="1600" b="1" i="1" dirty="0">
                <a:solidFill>
                  <a:srgbClr val="002060"/>
                </a:solidFill>
              </a:rPr>
              <a:t>con regalado son, con paso lento!,</a:t>
            </a:r>
            <a:endParaRPr lang="es-EC" sz="1600" b="1" dirty="0">
              <a:solidFill>
                <a:srgbClr val="002060"/>
              </a:solidFill>
            </a:endParaRPr>
          </a:p>
          <a:p>
            <a:r>
              <a:rPr lang="es-EC" sz="1600" b="1" i="1" dirty="0">
                <a:solidFill>
                  <a:srgbClr val="002060"/>
                </a:solidFill>
              </a:rPr>
              <a:t>pues la por quien helar y arder me siento,</a:t>
            </a:r>
          </a:p>
          <a:p>
            <a:r>
              <a:rPr lang="es-EC" sz="1600" b="1" i="1" dirty="0">
                <a:solidFill>
                  <a:srgbClr val="002060"/>
                </a:solidFill>
              </a:rPr>
              <a:t>mientras en ti se mira, Amor retrata</a:t>
            </a:r>
          </a:p>
          <a:p>
            <a:r>
              <a:rPr lang="es-EC" sz="1600" b="1" i="1" dirty="0">
                <a:solidFill>
                  <a:srgbClr val="002060"/>
                </a:solidFill>
              </a:rPr>
              <a:t>de su rostro la nieve y la escarlata</a:t>
            </a:r>
          </a:p>
          <a:p>
            <a:r>
              <a:rPr lang="es-EC" sz="1600" b="1" i="1" dirty="0">
                <a:solidFill>
                  <a:srgbClr val="002060"/>
                </a:solidFill>
              </a:rPr>
              <a:t>en tu tranquilo y blando movimiento,</a:t>
            </a:r>
          </a:p>
          <a:p>
            <a:r>
              <a:rPr lang="es-EC" sz="1600" b="1" i="1" dirty="0">
                <a:solidFill>
                  <a:srgbClr val="002060"/>
                </a:solidFill>
              </a:rPr>
              <a:t>vete como te vas, no dejes floja</a:t>
            </a:r>
          </a:p>
          <a:p>
            <a:r>
              <a:rPr lang="es-EC" sz="1600" b="1" i="1" dirty="0">
                <a:solidFill>
                  <a:srgbClr val="002060"/>
                </a:solidFill>
              </a:rPr>
              <a:t>la undosa rienda al cristalino freno</a:t>
            </a:r>
          </a:p>
          <a:p>
            <a:r>
              <a:rPr lang="es-EC" sz="1600" b="1" i="1" dirty="0">
                <a:solidFill>
                  <a:srgbClr val="002060"/>
                </a:solidFill>
              </a:rPr>
              <a:t>con que gobiernas tu veloz corriente,</a:t>
            </a:r>
          </a:p>
          <a:p>
            <a:r>
              <a:rPr lang="es-EC" sz="1600" b="1" i="1" dirty="0">
                <a:solidFill>
                  <a:srgbClr val="002060"/>
                </a:solidFill>
              </a:rPr>
              <a:t>que no es bien que confusamente acoja</a:t>
            </a:r>
          </a:p>
          <a:p>
            <a:r>
              <a:rPr lang="es-EC" sz="1600" b="1" i="1" dirty="0">
                <a:solidFill>
                  <a:srgbClr val="002060"/>
                </a:solidFill>
              </a:rPr>
              <a:t>tanta belleza en su profundo seno</a:t>
            </a:r>
          </a:p>
          <a:p>
            <a:r>
              <a:rPr lang="es-EC" sz="1600" b="1" i="1" dirty="0">
                <a:solidFill>
                  <a:srgbClr val="002060"/>
                </a:solidFill>
              </a:rPr>
              <a:t>el gran señor del húmido tridente.</a:t>
            </a:r>
          </a:p>
          <a:p>
            <a:r>
              <a:rPr lang="es-EC" sz="1600" dirty="0">
                <a:solidFill>
                  <a:srgbClr val="FF0000"/>
                </a:solidFill>
              </a:rPr>
              <a:t>¿De qué trata? </a:t>
            </a:r>
          </a:p>
          <a:p>
            <a:r>
              <a:rPr lang="es-EC" sz="1400" dirty="0">
                <a:solidFill>
                  <a:schemeClr val="tx1"/>
                </a:solidFill>
                <a:hlinkClick r:id="rId2"/>
              </a:rPr>
              <a:t>http://www.uv.es/ivorra/Gongora/Sonetos/Clarohonor.htm</a:t>
            </a:r>
            <a:endParaRPr lang="es-EC" sz="1400" dirty="0">
              <a:solidFill>
                <a:schemeClr val="tx1"/>
              </a:solidFill>
            </a:endParaRPr>
          </a:p>
          <a:p>
            <a:endParaRPr lang="es-EC" sz="1050" b="1" dirty="0">
              <a:solidFill>
                <a:schemeClr val="tx2">
                  <a:lumMod val="75000"/>
                </a:schemeClr>
              </a:solidFill>
            </a:endParaRPr>
          </a:p>
          <a:p>
            <a:r>
              <a:rPr lang="es-EC" sz="1600" b="1" dirty="0">
                <a:solidFill>
                  <a:schemeClr val="tx2">
                    <a:lumMod val="75000"/>
                  </a:schemeClr>
                </a:solidFill>
              </a:rPr>
              <a:t>Este soneto de Góngora, contiene estructuras sintácticas poco habituales como</a:t>
            </a:r>
          </a:p>
          <a:p>
            <a:r>
              <a:rPr lang="es-EC" sz="1600" b="1" dirty="0">
                <a:solidFill>
                  <a:schemeClr val="tx2">
                    <a:lumMod val="75000"/>
                  </a:schemeClr>
                </a:solidFill>
              </a:rPr>
              <a:t>“la por quien helar y arder me siento”, palabras poco frecuentes o con acepciones</a:t>
            </a:r>
          </a:p>
          <a:p>
            <a:r>
              <a:rPr lang="es-EC" sz="1600" b="1" dirty="0">
                <a:solidFill>
                  <a:schemeClr val="tx2">
                    <a:lumMod val="75000"/>
                  </a:schemeClr>
                </a:solidFill>
              </a:rPr>
              <a:t>distintas a las usuales (regalado, undosa, húmido), y un tema que no está explícito</a:t>
            </a:r>
          </a:p>
          <a:p>
            <a:r>
              <a:rPr lang="es-EC" sz="1600" b="1" dirty="0">
                <a:solidFill>
                  <a:schemeClr val="tx2">
                    <a:lumMod val="75000"/>
                  </a:schemeClr>
                </a:solidFill>
              </a:rPr>
              <a:t>porque no hay título.</a:t>
            </a:r>
          </a:p>
          <a:p>
            <a:endParaRPr lang="es-EC" sz="1600" b="1" dirty="0">
              <a:solidFill>
                <a:schemeClr val="tx2">
                  <a:lumMod val="75000"/>
                </a:schemeClr>
              </a:solidFill>
            </a:endParaRPr>
          </a:p>
          <a:p>
            <a:endParaRPr lang="es-EC" sz="1600" b="1" dirty="0">
              <a:solidFill>
                <a:schemeClr val="tx2">
                  <a:lumMod val="75000"/>
                </a:schemeClr>
              </a:solidFill>
            </a:endParaRPr>
          </a:p>
          <a:p>
            <a:endParaRPr lang="es-EC" sz="1600" b="1" dirty="0">
              <a:solidFill>
                <a:schemeClr val="tx2">
                  <a:lumMod val="75000"/>
                </a:schemeClr>
              </a:solidFill>
            </a:endParaRPr>
          </a:p>
          <a:p>
            <a:endParaRPr lang="es-EC" sz="1600" b="1" dirty="0">
              <a:solidFill>
                <a:schemeClr val="tx2">
                  <a:lumMod val="75000"/>
                </a:schemeClr>
              </a:solidFill>
            </a:endParaRPr>
          </a:p>
        </p:txBody>
      </p:sp>
    </p:spTree>
    <p:extLst>
      <p:ext uri="{BB962C8B-B14F-4D97-AF65-F5344CB8AC3E}">
        <p14:creationId xmlns:p14="http://schemas.microsoft.com/office/powerpoint/2010/main" val="3145823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br>
              <a:rPr lang="es-EC" dirty="0"/>
            </a:br>
            <a:br>
              <a:rPr lang="es-EC" dirty="0"/>
            </a:br>
            <a:r>
              <a:rPr lang="es-EC" dirty="0"/>
              <a:t>Hemos experimentado cómo es la comprensión de un alumno que tiene dificultades para comprender un texto</a:t>
            </a:r>
          </a:p>
        </p:txBody>
      </p:sp>
      <p:sp>
        <p:nvSpPr>
          <p:cNvPr id="4" name="3 Marcador de contenido"/>
          <p:cNvSpPr>
            <a:spLocks noGrp="1"/>
          </p:cNvSpPr>
          <p:nvPr>
            <p:ph idx="1"/>
          </p:nvPr>
        </p:nvSpPr>
        <p:spPr>
          <a:xfrm>
            <a:off x="457200" y="2708920"/>
            <a:ext cx="7620000" cy="3691880"/>
          </a:xfrm>
        </p:spPr>
        <p:txBody>
          <a:bodyPr/>
          <a:lstStyle/>
          <a:p>
            <a:pPr marL="114300" indent="0">
              <a:buNone/>
            </a:pPr>
            <a:endParaRPr lang="es-ES" dirty="0"/>
          </a:p>
          <a:p>
            <a:r>
              <a:rPr lang="es-EC" dirty="0"/>
              <a:t>¡</a:t>
            </a:r>
            <a:r>
              <a:rPr lang="es-ES" dirty="0"/>
              <a:t> No entiendo nada! (vocabulario desconocido)</a:t>
            </a:r>
          </a:p>
          <a:p>
            <a:r>
              <a:rPr lang="es-EC" dirty="0"/>
              <a:t>¡ </a:t>
            </a:r>
            <a:r>
              <a:rPr lang="es-ES" dirty="0"/>
              <a:t>Comprendí cada frase, pero no la relación entre ellas, ni el tema! (vocabulario conocido)</a:t>
            </a:r>
          </a:p>
          <a:p>
            <a:r>
              <a:rPr lang="es-EC" dirty="0"/>
              <a:t>¡ </a:t>
            </a:r>
            <a:r>
              <a:rPr lang="es-ES" dirty="0"/>
              <a:t>Creí que entendí, pero el texto decía cosas distintas  a mi interpretación! (lectura superficial)</a:t>
            </a:r>
          </a:p>
          <a:p>
            <a:pPr marL="114300" indent="0">
              <a:buNone/>
            </a:pPr>
            <a:endParaRPr lang="es-ES" dirty="0"/>
          </a:p>
          <a:p>
            <a:endParaRPr lang="es-ES" dirty="0"/>
          </a:p>
        </p:txBody>
      </p:sp>
      <p:pic>
        <p:nvPicPr>
          <p:cNvPr id="2050" name="Picture 2" descr="C:\Users\sofiaz.UHEMISFERIOS\Pictures\images (12).jpg"/>
          <p:cNvPicPr>
            <a:picLocks noChangeAspect="1" noChangeArrowheads="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5828837" y="5157191"/>
            <a:ext cx="2270067" cy="13793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264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750" accel="50000" decel="50000" autoRev="1" fill="hold">
                                          <p:stCondLst>
                                            <p:cond delay="0"/>
                                          </p:stCondLst>
                                        </p:cTn>
                                        <p:tgtEl>
                                          <p:spTgt spid="4">
                                            <p:txEl>
                                              <p:pRg st="1" end="1"/>
                                            </p:txEl>
                                          </p:spTgt>
                                        </p:tgtEl>
                                        <p:attrNameLst>
                                          <p:attrName>ppt_x</p:attrName>
                                          <p:attrName>ppt_y</p:attrName>
                                        </p:attrNameLst>
                                      </p:cBhvr>
                                    </p:animMotion>
                                    <p:animRot by="1500000">
                                      <p:cBhvr>
                                        <p:cTn id="7" dur="375" fill="hold">
                                          <p:stCondLst>
                                            <p:cond delay="0"/>
                                          </p:stCondLst>
                                        </p:cTn>
                                        <p:tgtEl>
                                          <p:spTgt spid="4">
                                            <p:txEl>
                                              <p:pRg st="1" end="1"/>
                                            </p:txEl>
                                          </p:spTgt>
                                        </p:tgtEl>
                                        <p:attrNameLst>
                                          <p:attrName>r</p:attrName>
                                        </p:attrNameLst>
                                      </p:cBhvr>
                                    </p:animRot>
                                    <p:animRot by="-1500000">
                                      <p:cBhvr>
                                        <p:cTn id="8" dur="375" fill="hold">
                                          <p:stCondLst>
                                            <p:cond delay="375"/>
                                          </p:stCondLst>
                                        </p:cTn>
                                        <p:tgtEl>
                                          <p:spTgt spid="4">
                                            <p:txEl>
                                              <p:pRg st="1" end="1"/>
                                            </p:txEl>
                                          </p:spTgt>
                                        </p:tgtEl>
                                        <p:attrNameLst>
                                          <p:attrName>r</p:attrName>
                                        </p:attrNameLst>
                                      </p:cBhvr>
                                    </p:animRot>
                                    <p:animRot by="-1500000">
                                      <p:cBhvr>
                                        <p:cTn id="9" dur="375" fill="hold">
                                          <p:stCondLst>
                                            <p:cond delay="750"/>
                                          </p:stCondLst>
                                        </p:cTn>
                                        <p:tgtEl>
                                          <p:spTgt spid="4">
                                            <p:txEl>
                                              <p:pRg st="1" end="1"/>
                                            </p:txEl>
                                          </p:spTgt>
                                        </p:tgtEl>
                                        <p:attrNameLst>
                                          <p:attrName>r</p:attrName>
                                        </p:attrNameLst>
                                      </p:cBhvr>
                                    </p:animRot>
                                    <p:animRot by="1500000">
                                      <p:cBhvr>
                                        <p:cTn id="10" dur="375" fill="hold">
                                          <p:stCondLst>
                                            <p:cond delay="1125"/>
                                          </p:stCondLst>
                                        </p:cTn>
                                        <p:tgtEl>
                                          <p:spTgt spid="4">
                                            <p:txEl>
                                              <p:pRg st="1" end="1"/>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4" presetClass="emph" presetSubtype="0" fill="hold" nodeType="clickEffect">
                                  <p:stCondLst>
                                    <p:cond delay="0"/>
                                  </p:stCondLst>
                                  <p:iterate type="lt">
                                    <p:tmPct val="10000"/>
                                  </p:iterate>
                                  <p:childTnLst>
                                    <p:animMotion origin="layout" path="M 0.0 0.0 L 0.0 -0.07213" pathEditMode="relative" ptsTypes="">
                                      <p:cBhvr>
                                        <p:cTn id="14" dur="750" accel="50000" decel="50000" autoRev="1" fill="hold">
                                          <p:stCondLst>
                                            <p:cond delay="0"/>
                                          </p:stCondLst>
                                        </p:cTn>
                                        <p:tgtEl>
                                          <p:spTgt spid="4">
                                            <p:txEl>
                                              <p:pRg st="2" end="2"/>
                                            </p:txEl>
                                          </p:spTgt>
                                        </p:tgtEl>
                                        <p:attrNameLst>
                                          <p:attrName>ppt_x</p:attrName>
                                          <p:attrName>ppt_y</p:attrName>
                                        </p:attrNameLst>
                                      </p:cBhvr>
                                    </p:animMotion>
                                    <p:animRot by="1500000">
                                      <p:cBhvr>
                                        <p:cTn id="15" dur="375" fill="hold">
                                          <p:stCondLst>
                                            <p:cond delay="0"/>
                                          </p:stCondLst>
                                        </p:cTn>
                                        <p:tgtEl>
                                          <p:spTgt spid="4">
                                            <p:txEl>
                                              <p:pRg st="2" end="2"/>
                                            </p:txEl>
                                          </p:spTgt>
                                        </p:tgtEl>
                                        <p:attrNameLst>
                                          <p:attrName>r</p:attrName>
                                        </p:attrNameLst>
                                      </p:cBhvr>
                                    </p:animRot>
                                    <p:animRot by="-1500000">
                                      <p:cBhvr>
                                        <p:cTn id="16" dur="375" fill="hold">
                                          <p:stCondLst>
                                            <p:cond delay="375"/>
                                          </p:stCondLst>
                                        </p:cTn>
                                        <p:tgtEl>
                                          <p:spTgt spid="4">
                                            <p:txEl>
                                              <p:pRg st="2" end="2"/>
                                            </p:txEl>
                                          </p:spTgt>
                                        </p:tgtEl>
                                        <p:attrNameLst>
                                          <p:attrName>r</p:attrName>
                                        </p:attrNameLst>
                                      </p:cBhvr>
                                    </p:animRot>
                                    <p:animRot by="-1500000">
                                      <p:cBhvr>
                                        <p:cTn id="17" dur="375" fill="hold">
                                          <p:stCondLst>
                                            <p:cond delay="750"/>
                                          </p:stCondLst>
                                        </p:cTn>
                                        <p:tgtEl>
                                          <p:spTgt spid="4">
                                            <p:txEl>
                                              <p:pRg st="2" end="2"/>
                                            </p:txEl>
                                          </p:spTgt>
                                        </p:tgtEl>
                                        <p:attrNameLst>
                                          <p:attrName>r</p:attrName>
                                        </p:attrNameLst>
                                      </p:cBhvr>
                                    </p:animRot>
                                    <p:animRot by="1500000">
                                      <p:cBhvr>
                                        <p:cTn id="18" dur="375" fill="hold">
                                          <p:stCondLst>
                                            <p:cond delay="1125"/>
                                          </p:stCondLst>
                                        </p:cTn>
                                        <p:tgtEl>
                                          <p:spTgt spid="4">
                                            <p:txEl>
                                              <p:pRg st="2" end="2"/>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4" presetClass="emph" presetSubtype="0" fill="hold" nodeType="clickEffect">
                                  <p:stCondLst>
                                    <p:cond delay="0"/>
                                  </p:stCondLst>
                                  <p:iterate type="lt">
                                    <p:tmPct val="10000"/>
                                  </p:iterate>
                                  <p:childTnLst>
                                    <p:animMotion origin="layout" path="M 0.0 0.0 L 0.0 -0.07213" pathEditMode="relative" ptsTypes="">
                                      <p:cBhvr>
                                        <p:cTn id="22" dur="750" accel="50000" decel="50000" autoRev="1" fill="hold">
                                          <p:stCondLst>
                                            <p:cond delay="0"/>
                                          </p:stCondLst>
                                        </p:cTn>
                                        <p:tgtEl>
                                          <p:spTgt spid="4">
                                            <p:txEl>
                                              <p:pRg st="3" end="3"/>
                                            </p:txEl>
                                          </p:spTgt>
                                        </p:tgtEl>
                                        <p:attrNameLst>
                                          <p:attrName>ppt_x</p:attrName>
                                          <p:attrName>ppt_y</p:attrName>
                                        </p:attrNameLst>
                                      </p:cBhvr>
                                    </p:animMotion>
                                    <p:animRot by="1500000">
                                      <p:cBhvr>
                                        <p:cTn id="23" dur="375" fill="hold">
                                          <p:stCondLst>
                                            <p:cond delay="0"/>
                                          </p:stCondLst>
                                        </p:cTn>
                                        <p:tgtEl>
                                          <p:spTgt spid="4">
                                            <p:txEl>
                                              <p:pRg st="3" end="3"/>
                                            </p:txEl>
                                          </p:spTgt>
                                        </p:tgtEl>
                                        <p:attrNameLst>
                                          <p:attrName>r</p:attrName>
                                        </p:attrNameLst>
                                      </p:cBhvr>
                                    </p:animRot>
                                    <p:animRot by="-1500000">
                                      <p:cBhvr>
                                        <p:cTn id="24" dur="375" fill="hold">
                                          <p:stCondLst>
                                            <p:cond delay="375"/>
                                          </p:stCondLst>
                                        </p:cTn>
                                        <p:tgtEl>
                                          <p:spTgt spid="4">
                                            <p:txEl>
                                              <p:pRg st="3" end="3"/>
                                            </p:txEl>
                                          </p:spTgt>
                                        </p:tgtEl>
                                        <p:attrNameLst>
                                          <p:attrName>r</p:attrName>
                                        </p:attrNameLst>
                                      </p:cBhvr>
                                    </p:animRot>
                                    <p:animRot by="-1500000">
                                      <p:cBhvr>
                                        <p:cTn id="25" dur="375" fill="hold">
                                          <p:stCondLst>
                                            <p:cond delay="750"/>
                                          </p:stCondLst>
                                        </p:cTn>
                                        <p:tgtEl>
                                          <p:spTgt spid="4">
                                            <p:txEl>
                                              <p:pRg st="3" end="3"/>
                                            </p:txEl>
                                          </p:spTgt>
                                        </p:tgtEl>
                                        <p:attrNameLst>
                                          <p:attrName>r</p:attrName>
                                        </p:attrNameLst>
                                      </p:cBhvr>
                                    </p:animRot>
                                    <p:animRot by="1500000">
                                      <p:cBhvr>
                                        <p:cTn id="26" dur="375" fill="hold">
                                          <p:stCondLst>
                                            <p:cond delay="1125"/>
                                          </p:stCondLst>
                                        </p:cTn>
                                        <p:tgtEl>
                                          <p:spTgt spid="4">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7520" y="979303"/>
            <a:ext cx="3589920" cy="326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099" name="Text Box 2"/>
          <p:cNvSpPr txBox="1">
            <a:spLocks noChangeArrowheads="1"/>
          </p:cNvSpPr>
          <p:nvPr/>
        </p:nvSpPr>
        <p:spPr bwMode="auto">
          <a:xfrm>
            <a:off x="5220072" y="1477596"/>
            <a:ext cx="3096344" cy="4657449"/>
          </a:xfrm>
          <a:prstGeom prst="rect">
            <a:avLst/>
          </a:pr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lIns="81639" tIns="40820" rIns="81639" bIns="4082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a:buClrTx/>
              <a:buSzPct val="45000"/>
              <a:buFontTx/>
              <a:buNone/>
            </a:pPr>
            <a:r>
              <a:rPr lang="es-ES" sz="2500" dirty="0">
                <a:solidFill>
                  <a:srgbClr val="000000"/>
                </a:solidFill>
              </a:rPr>
              <a:t>Si el lector no es capaz de producir un resumen adecuado de lo que está leyendo, es signo claro de que la comprensión no está transcurriendo de forma fluida y que es necesario tomar medidas de compensación.</a:t>
            </a:r>
          </a:p>
          <a:p>
            <a:pPr eaLnBrk="1">
              <a:buClrTx/>
              <a:buSzPct val="45000"/>
              <a:buFontTx/>
              <a:buNone/>
            </a:pPr>
            <a:endParaRPr lang="es-ES" sz="2500" dirty="0">
              <a:solidFill>
                <a:srgbClr val="000000"/>
              </a:solidFill>
            </a:endParaRPr>
          </a:p>
          <a:p>
            <a:pPr algn="r" eaLnBrk="1">
              <a:buClrTx/>
              <a:buSzPct val="45000"/>
              <a:buFontTx/>
              <a:buNone/>
            </a:pPr>
            <a:r>
              <a:rPr lang="es-ES" i="1" dirty="0">
                <a:solidFill>
                  <a:srgbClr val="000000"/>
                </a:solidFill>
              </a:rPr>
              <a:t>Baker y Brown (2002).</a:t>
            </a:r>
          </a:p>
        </p:txBody>
      </p:sp>
    </p:spTree>
    <p:extLst>
      <p:ext uri="{BB962C8B-B14F-4D97-AF65-F5344CB8AC3E}">
        <p14:creationId xmlns:p14="http://schemas.microsoft.com/office/powerpoint/2010/main" val="3162865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2348880"/>
            <a:ext cx="7315200" cy="1154097"/>
          </a:xfrm>
        </p:spPr>
        <p:txBody>
          <a:bodyPr>
            <a:normAutofit fontScale="90000"/>
          </a:bodyPr>
          <a:lstStyle/>
          <a:p>
            <a:r>
              <a:rPr lang="es-EC" dirty="0">
                <a:solidFill>
                  <a:srgbClr val="0070C0"/>
                </a:solidFill>
              </a:rPr>
              <a:t>¿Qué es la comprensión lectora?</a:t>
            </a:r>
          </a:p>
        </p:txBody>
      </p:sp>
    </p:spTree>
    <p:extLst>
      <p:ext uri="{BB962C8B-B14F-4D97-AF65-F5344CB8AC3E}">
        <p14:creationId xmlns:p14="http://schemas.microsoft.com/office/powerpoint/2010/main" val="3309640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4071748818"/>
              </p:ext>
            </p:extLst>
          </p:nvPr>
        </p:nvGraphicFramePr>
        <p:xfrm>
          <a:off x="323528" y="260648"/>
          <a:ext cx="7920880"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6916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1752329720"/>
              </p:ext>
            </p:extLst>
          </p:nvPr>
        </p:nvGraphicFramePr>
        <p:xfrm>
          <a:off x="423277" y="1445363"/>
          <a:ext cx="7920880" cy="54726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ítulo 2"/>
          <p:cNvSpPr>
            <a:spLocks noGrp="1"/>
          </p:cNvSpPr>
          <p:nvPr>
            <p:ph type="title"/>
          </p:nvPr>
        </p:nvSpPr>
        <p:spPr/>
        <p:txBody>
          <a:bodyPr/>
          <a:lstStyle/>
          <a:p>
            <a:r>
              <a:rPr lang="es-EC" dirty="0"/>
              <a:t>FENÓMENO</a:t>
            </a:r>
          </a:p>
        </p:txBody>
      </p:sp>
    </p:spTree>
    <p:extLst>
      <p:ext uri="{BB962C8B-B14F-4D97-AF65-F5344CB8AC3E}">
        <p14:creationId xmlns:p14="http://schemas.microsoft.com/office/powerpoint/2010/main" val="641276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16632"/>
            <a:ext cx="7287491" cy="562074"/>
          </a:xfrm>
        </p:spPr>
        <p:txBody>
          <a:bodyPr/>
          <a:lstStyle/>
          <a:p>
            <a:r>
              <a:rPr lang="es-ES" dirty="0"/>
              <a:t>	</a:t>
            </a:r>
            <a:r>
              <a:rPr lang="es-ES" sz="3600" dirty="0"/>
              <a:t>Procesos que intervienen en CL.</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726141086"/>
              </p:ext>
            </p:extLst>
          </p:nvPr>
        </p:nvGraphicFramePr>
        <p:xfrm>
          <a:off x="302096" y="892052"/>
          <a:ext cx="7859216" cy="24048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Rectángulo"/>
          <p:cNvSpPr/>
          <p:nvPr/>
        </p:nvSpPr>
        <p:spPr>
          <a:xfrm>
            <a:off x="-16768" y="892052"/>
            <a:ext cx="4248472" cy="276999"/>
          </a:xfrm>
          <a:prstGeom prst="rect">
            <a:avLst/>
          </a:prstGeom>
        </p:spPr>
        <p:txBody>
          <a:bodyPr wrap="square">
            <a:spAutoFit/>
          </a:bodyPr>
          <a:lstStyle/>
          <a:p>
            <a:r>
              <a:rPr lang="es-EC" sz="1200" dirty="0"/>
              <a:t>(García, 1993; </a:t>
            </a:r>
            <a:r>
              <a:rPr lang="es-EC" sz="1200" dirty="0" err="1"/>
              <a:t>Belinchón</a:t>
            </a:r>
            <a:r>
              <a:rPr lang="es-EC" sz="1200" dirty="0"/>
              <a:t>, </a:t>
            </a:r>
            <a:r>
              <a:rPr lang="pt-BR" sz="1200" dirty="0" err="1"/>
              <a:t>Rivière</a:t>
            </a:r>
            <a:r>
              <a:rPr lang="pt-BR" sz="1200" dirty="0"/>
              <a:t> e </a:t>
            </a:r>
            <a:r>
              <a:rPr lang="pt-BR" sz="1200" dirty="0" err="1"/>
              <a:t>Igoa</a:t>
            </a:r>
            <a:r>
              <a:rPr lang="pt-BR" sz="1200" dirty="0"/>
              <a:t>, 1996; </a:t>
            </a:r>
            <a:r>
              <a:rPr lang="pt-BR" sz="1200" dirty="0" err="1"/>
              <a:t>Cuetos</a:t>
            </a:r>
            <a:r>
              <a:rPr lang="pt-BR" sz="1200" dirty="0"/>
              <a:t>, 2008)</a:t>
            </a:r>
            <a:endParaRPr lang="es-EC" sz="1200" dirty="0"/>
          </a:p>
        </p:txBody>
      </p:sp>
      <p:graphicFrame>
        <p:nvGraphicFramePr>
          <p:cNvPr id="7" name="3 Marcador de contenido"/>
          <p:cNvGraphicFramePr>
            <a:graphicFrameLocks/>
          </p:cNvGraphicFramePr>
          <p:nvPr>
            <p:extLst>
              <p:ext uri="{D42A27DB-BD31-4B8C-83A1-F6EECF244321}">
                <p14:modId xmlns:p14="http://schemas.microsoft.com/office/powerpoint/2010/main" val="3724648575"/>
              </p:ext>
            </p:extLst>
          </p:nvPr>
        </p:nvGraphicFramePr>
        <p:xfrm>
          <a:off x="302096" y="3645024"/>
          <a:ext cx="7859216" cy="28803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7 Rectángulo"/>
          <p:cNvSpPr/>
          <p:nvPr/>
        </p:nvSpPr>
        <p:spPr>
          <a:xfrm>
            <a:off x="5868144" y="6381328"/>
            <a:ext cx="2430016" cy="261610"/>
          </a:xfrm>
          <a:prstGeom prst="rect">
            <a:avLst/>
          </a:prstGeom>
        </p:spPr>
        <p:txBody>
          <a:bodyPr wrap="square">
            <a:spAutoFit/>
          </a:bodyPr>
          <a:lstStyle/>
          <a:p>
            <a:r>
              <a:rPr lang="es-EC" sz="1100" dirty="0"/>
              <a:t>Vallés (2005) y García (2010)</a:t>
            </a:r>
          </a:p>
        </p:txBody>
      </p:sp>
    </p:spTree>
    <p:extLst>
      <p:ext uri="{BB962C8B-B14F-4D97-AF65-F5344CB8AC3E}">
        <p14:creationId xmlns:p14="http://schemas.microsoft.com/office/powerpoint/2010/main" val="902124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contenido"/>
          <p:cNvSpPr>
            <a:spLocks noGrp="1"/>
          </p:cNvSpPr>
          <p:nvPr>
            <p:ph idx="1"/>
          </p:nvPr>
        </p:nvSpPr>
        <p:spPr>
          <a:xfrm>
            <a:off x="914400" y="908721"/>
            <a:ext cx="7315200" cy="5400640"/>
          </a:xfrm>
        </p:spPr>
        <p:txBody>
          <a:bodyPr>
            <a:normAutofit/>
          </a:bodyPr>
          <a:lstStyle/>
          <a:p>
            <a:pPr marL="45720" indent="0">
              <a:buNone/>
            </a:pPr>
            <a:r>
              <a:rPr lang="es-EC" sz="2800" b="1" dirty="0">
                <a:latin typeface="Comic Sans MS" panose="030F0702030302020204" pitchFamily="66" charset="0"/>
              </a:rPr>
              <a:t>" </a:t>
            </a:r>
            <a:r>
              <a:rPr lang="es-ES" sz="2800" dirty="0">
                <a:latin typeface="Comic Sans MS" panose="030F0702030302020204" pitchFamily="66" charset="0"/>
              </a:rPr>
              <a:t>Una  de las experiencias más tristes de cualquier docente es la constatación de lo poco que se </a:t>
            </a:r>
            <a:r>
              <a:rPr lang="es-ES" sz="2800" b="1" u="sng" dirty="0">
                <a:latin typeface="Comic Sans MS" panose="030F0702030302020204" pitchFamily="66" charset="0"/>
              </a:rPr>
              <a:t>lee</a:t>
            </a:r>
            <a:r>
              <a:rPr lang="es-ES" sz="2800" dirty="0">
                <a:latin typeface="Comic Sans MS" panose="030F0702030302020204" pitchFamily="66" charset="0"/>
              </a:rPr>
              <a:t> y lo peor que se suele </a:t>
            </a:r>
            <a:r>
              <a:rPr lang="es-ES" sz="2800" u="sng" dirty="0">
                <a:latin typeface="Comic Sans MS" panose="030F0702030302020204" pitchFamily="66" charset="0"/>
              </a:rPr>
              <a:t>entender</a:t>
            </a:r>
            <a:r>
              <a:rPr lang="es-ES" sz="2800" dirty="0">
                <a:latin typeface="Comic Sans MS" panose="030F0702030302020204" pitchFamily="66" charset="0"/>
              </a:rPr>
              <a:t>. No se trata tan sólo de que los más nostálgicos piensen en el enorme acervo cultural que el alumnado se pierde; es bastante peor: vamos camino de apenas llegar a entendernos</a:t>
            </a:r>
            <a:r>
              <a:rPr lang="es-EC" sz="2800" b="1" dirty="0">
                <a:latin typeface="Comic Sans MS" panose="030F0702030302020204" pitchFamily="66" charset="0"/>
              </a:rPr>
              <a:t> "</a:t>
            </a:r>
            <a:r>
              <a:rPr lang="es-ES" sz="2800" dirty="0">
                <a:latin typeface="Comic Sans MS" panose="030F0702030302020204" pitchFamily="66" charset="0"/>
              </a:rPr>
              <a:t>.</a:t>
            </a:r>
          </a:p>
          <a:p>
            <a:pPr marL="45720" indent="0" algn="r">
              <a:buNone/>
            </a:pPr>
            <a:r>
              <a:rPr lang="es-ES" sz="1700" dirty="0">
                <a:latin typeface="Comic Sans MS" panose="030F0702030302020204" pitchFamily="66" charset="0"/>
              </a:rPr>
              <a:t>Andrés </a:t>
            </a:r>
            <a:r>
              <a:rPr lang="es-ES" sz="1700" dirty="0" err="1">
                <a:latin typeface="Comic Sans MS" panose="030F0702030302020204" pitchFamily="66" charset="0"/>
              </a:rPr>
              <a:t>Larrambebere</a:t>
            </a:r>
            <a:r>
              <a:rPr lang="es-ES" sz="1700" dirty="0">
                <a:latin typeface="Comic Sans MS" panose="030F0702030302020204" pitchFamily="66" charset="0"/>
              </a:rPr>
              <a:t> Oroz</a:t>
            </a:r>
          </a:p>
          <a:p>
            <a:pPr marL="45720" indent="0" algn="r">
              <a:buNone/>
            </a:pPr>
            <a:r>
              <a:rPr lang="es-ES" sz="1700" dirty="0">
                <a:latin typeface="Comic Sans MS" panose="030F0702030302020204" pitchFamily="66" charset="0"/>
              </a:rPr>
              <a:t>Filósofo</a:t>
            </a:r>
          </a:p>
          <a:p>
            <a:pPr marL="45720" indent="0" algn="r">
              <a:buNone/>
            </a:pPr>
            <a:r>
              <a:rPr lang="es-ES" sz="1700" dirty="0">
                <a:latin typeface="Comic Sans MS" panose="030F0702030302020204" pitchFamily="66" charset="0"/>
              </a:rPr>
              <a:t>Director del colegio Santa María la Real (Maristas)</a:t>
            </a:r>
          </a:p>
          <a:p>
            <a:pPr marL="45720" indent="0" algn="r">
              <a:buNone/>
            </a:pPr>
            <a:r>
              <a:rPr lang="es-ES" sz="1700" dirty="0">
                <a:latin typeface="Comic Sans MS" panose="030F0702030302020204" pitchFamily="66" charset="0"/>
              </a:rPr>
              <a:t>Pamplona, Junio de 2002</a:t>
            </a:r>
          </a:p>
        </p:txBody>
      </p:sp>
    </p:spTree>
    <p:extLst>
      <p:ext uri="{BB962C8B-B14F-4D97-AF65-F5344CB8AC3E}">
        <p14:creationId xmlns:p14="http://schemas.microsoft.com/office/powerpoint/2010/main" val="3149611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extLst>
              <p:ext uri="{D42A27DB-BD31-4B8C-83A1-F6EECF244321}">
                <p14:modId xmlns:p14="http://schemas.microsoft.com/office/powerpoint/2010/main" val="1725828125"/>
              </p:ext>
            </p:extLst>
          </p:nvPr>
        </p:nvGraphicFramePr>
        <p:xfrm>
          <a:off x="457200" y="2276872"/>
          <a:ext cx="7620000" cy="41239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8 Marcador de posición de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75856" y="642361"/>
            <a:ext cx="1805017" cy="1289298"/>
          </a:xfrm>
          <a:prstGeom prst="rect">
            <a:avLst/>
          </a:prstGeom>
        </p:spPr>
      </p:pic>
    </p:spTree>
    <p:extLst>
      <p:ext uri="{BB962C8B-B14F-4D97-AF65-F5344CB8AC3E}">
        <p14:creationId xmlns:p14="http://schemas.microsoft.com/office/powerpoint/2010/main" val="2694462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Conclusiones</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144012069"/>
              </p:ext>
            </p:extLst>
          </p:nvPr>
        </p:nvGraphicFramePr>
        <p:xfrm>
          <a:off x="467544" y="1484784"/>
          <a:ext cx="7620000" cy="50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9256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620000" cy="1858218"/>
          </a:xfrm>
        </p:spPr>
        <p:txBody>
          <a:bodyPr>
            <a:normAutofit fontScale="90000"/>
          </a:bodyPr>
          <a:lstStyle/>
          <a:p>
            <a:r>
              <a:rPr lang="es-EC" dirty="0"/>
              <a:t>Factores que influyen en la comprensión y modelo de comprensión (CSL).</a:t>
            </a:r>
          </a:p>
        </p:txBody>
      </p:sp>
      <p:sp>
        <p:nvSpPr>
          <p:cNvPr id="3" name="2 Marcador de contenido"/>
          <p:cNvSpPr>
            <a:spLocks noGrp="1"/>
          </p:cNvSpPr>
          <p:nvPr>
            <p:ph idx="1"/>
          </p:nvPr>
        </p:nvSpPr>
        <p:spPr>
          <a:xfrm>
            <a:off x="457200" y="2132856"/>
            <a:ext cx="7620000" cy="4267944"/>
          </a:xfrm>
        </p:spPr>
        <p:txBody>
          <a:bodyPr/>
          <a:lstStyle/>
          <a:p>
            <a:endParaRPr lang="es-EC" dirty="0"/>
          </a:p>
          <a:p>
            <a:endParaRPr lang="es-EC" dirty="0"/>
          </a:p>
          <a:p>
            <a:r>
              <a:rPr lang="es-EC" dirty="0"/>
              <a:t>Los modelos de comprensión lectora tratan de organizar de forma coherente los factores que influyen en ella. </a:t>
            </a:r>
            <a:r>
              <a:rPr lang="es-EC" b="1" dirty="0"/>
              <a:t>En cierta manera, cualquier intervención para la mejora de la comprensión lectora se basa en un modelo.</a:t>
            </a:r>
          </a:p>
        </p:txBody>
      </p:sp>
      <p:pic>
        <p:nvPicPr>
          <p:cNvPr id="4" name="6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2200" y="5428206"/>
            <a:ext cx="2016181" cy="1402116"/>
          </a:xfrm>
          <a:prstGeom prst="rect">
            <a:avLst/>
          </a:prstGeom>
          <a:ln>
            <a:noFill/>
          </a:ln>
          <a:effectLst>
            <a:softEdge rad="112500"/>
          </a:effectLst>
        </p:spPr>
      </p:pic>
    </p:spTree>
    <p:extLst>
      <p:ext uri="{BB962C8B-B14F-4D97-AF65-F5344CB8AC3E}">
        <p14:creationId xmlns:p14="http://schemas.microsoft.com/office/powerpoint/2010/main" val="2485641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404664"/>
            <a:ext cx="7848872" cy="1154097"/>
          </a:xfrm>
        </p:spPr>
        <p:txBody>
          <a:bodyPr>
            <a:normAutofit fontScale="90000"/>
          </a:bodyPr>
          <a:lstStyle/>
          <a:p>
            <a:r>
              <a:rPr lang="es-EC" dirty="0"/>
              <a:t>CONCEPCIÓN SIMPLE DE LA LECTURA (CSL) </a:t>
            </a:r>
            <a:r>
              <a:rPr lang="en-US" sz="2700" dirty="0"/>
              <a:t>(Hoover y Gough, 1990, Ripoll, 2011)</a:t>
            </a:r>
            <a:endParaRPr lang="es-EC" sz="2700" dirty="0"/>
          </a:p>
        </p:txBody>
      </p:sp>
      <p:sp>
        <p:nvSpPr>
          <p:cNvPr id="3" name="2 Marcador de contenido"/>
          <p:cNvSpPr>
            <a:spLocks noGrp="1"/>
          </p:cNvSpPr>
          <p:nvPr>
            <p:ph idx="1"/>
          </p:nvPr>
        </p:nvSpPr>
        <p:spPr>
          <a:xfrm>
            <a:off x="467544" y="1988841"/>
            <a:ext cx="7762056" cy="4320520"/>
          </a:xfrm>
        </p:spPr>
        <p:txBody>
          <a:bodyPr>
            <a:normAutofit/>
          </a:bodyPr>
          <a:lstStyle/>
          <a:p>
            <a:pPr marL="45720" indent="0">
              <a:buNone/>
            </a:pPr>
            <a:r>
              <a:rPr lang="es-EC" dirty="0"/>
              <a:t>La comprensión lectora depende de dos factores: </a:t>
            </a:r>
          </a:p>
          <a:p>
            <a:r>
              <a:rPr lang="es-EC" sz="1800" dirty="0">
                <a:solidFill>
                  <a:srgbClr val="FF0000"/>
                </a:solidFill>
              </a:rPr>
              <a:t>Comprensión Lectora </a:t>
            </a:r>
            <a:r>
              <a:rPr lang="es-EC" sz="1800" dirty="0"/>
              <a:t>= </a:t>
            </a:r>
            <a:r>
              <a:rPr lang="es-EC" sz="1800" dirty="0">
                <a:solidFill>
                  <a:srgbClr val="7030A0"/>
                </a:solidFill>
              </a:rPr>
              <a:t>Descodificación </a:t>
            </a:r>
            <a:r>
              <a:rPr lang="es-EC" sz="1800" dirty="0"/>
              <a:t>+ </a:t>
            </a:r>
            <a:r>
              <a:rPr lang="es-EC" sz="1800" dirty="0">
                <a:solidFill>
                  <a:srgbClr val="00B050"/>
                </a:solidFill>
              </a:rPr>
              <a:t>Comprensión del lenguaje oral.</a:t>
            </a:r>
          </a:p>
          <a:p>
            <a:pPr marL="45720" indent="0">
              <a:buNone/>
            </a:pPr>
            <a:endParaRPr lang="es-EC" dirty="0"/>
          </a:p>
          <a:p>
            <a:pPr marL="114300" indent="0">
              <a:buNone/>
            </a:pPr>
            <a:r>
              <a:rPr lang="es-EC" sz="1800" dirty="0"/>
              <a:t>Al pasar el tiempo aumenta la importancia de la comprensión del lenguaje oral y disminuye la de la descodificación </a:t>
            </a:r>
          </a:p>
          <a:p>
            <a:pPr marL="114300" indent="0">
              <a:buNone/>
            </a:pPr>
            <a:endParaRPr lang="es-EC" sz="1800" dirty="0"/>
          </a:p>
          <a:p>
            <a:pPr marL="114300" indent="0">
              <a:buNone/>
            </a:pPr>
            <a:endParaRPr lang="es-EC" sz="1800" dirty="0"/>
          </a:p>
          <a:p>
            <a:pPr marL="114300" indent="0">
              <a:buNone/>
            </a:pPr>
            <a:r>
              <a:rPr lang="es-EC" sz="1800" dirty="0"/>
              <a:t>. Se añade otro factor: la velocidad o fluidez lectora (Zevallos, Arcos y Ripoll, 2016)</a:t>
            </a:r>
          </a:p>
          <a:p>
            <a:r>
              <a:rPr lang="es-EC" dirty="0"/>
              <a:t>La intervención: mejorar la lectura, que lean bien!!</a:t>
            </a:r>
          </a:p>
        </p:txBody>
      </p:sp>
    </p:spTree>
    <p:extLst>
      <p:ext uri="{BB962C8B-B14F-4D97-AF65-F5344CB8AC3E}">
        <p14:creationId xmlns:p14="http://schemas.microsoft.com/office/powerpoint/2010/main" val="391704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332656"/>
            <a:ext cx="6480720" cy="4863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Título"/>
          <p:cNvSpPr>
            <a:spLocks noGrp="1"/>
          </p:cNvSpPr>
          <p:nvPr>
            <p:ph type="title"/>
          </p:nvPr>
        </p:nvSpPr>
        <p:spPr>
          <a:xfrm>
            <a:off x="611560" y="5373216"/>
            <a:ext cx="7315200" cy="1154097"/>
          </a:xfrm>
        </p:spPr>
        <p:txBody>
          <a:bodyPr/>
          <a:lstStyle/>
          <a:p>
            <a:pPr algn="r"/>
            <a:r>
              <a:rPr lang="es-EC" sz="2800" dirty="0"/>
              <a:t>(Ripoll, 2013)</a:t>
            </a:r>
          </a:p>
        </p:txBody>
      </p:sp>
    </p:spTree>
    <p:extLst>
      <p:ext uri="{BB962C8B-B14F-4D97-AF65-F5344CB8AC3E}">
        <p14:creationId xmlns:p14="http://schemas.microsoft.com/office/powerpoint/2010/main" val="1596534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315200" cy="1224136"/>
          </a:xfrm>
        </p:spPr>
        <p:txBody>
          <a:bodyPr>
            <a:normAutofit/>
          </a:bodyPr>
          <a:lstStyle/>
          <a:p>
            <a:r>
              <a:rPr lang="es-EC" sz="2000" dirty="0"/>
              <a:t>Modelo Estratégico (McNamara,1996)</a:t>
            </a:r>
            <a:br>
              <a:rPr lang="es-EC" sz="2000" dirty="0"/>
            </a:br>
            <a:r>
              <a:rPr lang="es-EC" sz="2000" dirty="0">
                <a:solidFill>
                  <a:schemeClr val="tx1"/>
                </a:solidFill>
              </a:rPr>
              <a:t>Dos variables: conocimiento y procesamiento</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136628659"/>
              </p:ext>
            </p:extLst>
          </p:nvPr>
        </p:nvGraphicFramePr>
        <p:xfrm>
          <a:off x="323528" y="1268760"/>
          <a:ext cx="7920806" cy="53293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67416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188640"/>
            <a:ext cx="7315200" cy="720080"/>
          </a:xfrm>
        </p:spPr>
        <p:txBody>
          <a:bodyPr>
            <a:normAutofit fontScale="90000"/>
          </a:bodyPr>
          <a:lstStyle/>
          <a:p>
            <a:r>
              <a:rPr lang="es-EC" dirty="0"/>
              <a:t>Modelo ecléctico (Sánchez, 2010)</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646666260"/>
              </p:ext>
            </p:extLst>
          </p:nvPr>
        </p:nvGraphicFramePr>
        <p:xfrm>
          <a:off x="539552" y="1487518"/>
          <a:ext cx="7848873" cy="4965817"/>
        </p:xfrm>
        <a:graphic>
          <a:graphicData uri="http://schemas.openxmlformats.org/drawingml/2006/table">
            <a:tbl>
              <a:tblPr firstRow="1" bandRow="1">
                <a:tableStyleId>{5C22544A-7EE6-4342-B048-85BDC9FD1C3A}</a:tableStyleId>
              </a:tblPr>
              <a:tblGrid>
                <a:gridCol w="2616291">
                  <a:extLst>
                    <a:ext uri="{9D8B030D-6E8A-4147-A177-3AD203B41FA5}">
                      <a16:colId xmlns:a16="http://schemas.microsoft.com/office/drawing/2014/main" val="20000"/>
                    </a:ext>
                  </a:extLst>
                </a:gridCol>
                <a:gridCol w="2616291">
                  <a:extLst>
                    <a:ext uri="{9D8B030D-6E8A-4147-A177-3AD203B41FA5}">
                      <a16:colId xmlns:a16="http://schemas.microsoft.com/office/drawing/2014/main" val="20001"/>
                    </a:ext>
                  </a:extLst>
                </a:gridCol>
                <a:gridCol w="2616291">
                  <a:extLst>
                    <a:ext uri="{9D8B030D-6E8A-4147-A177-3AD203B41FA5}">
                      <a16:colId xmlns:a16="http://schemas.microsoft.com/office/drawing/2014/main" val="20002"/>
                    </a:ext>
                  </a:extLst>
                </a:gridCol>
              </a:tblGrid>
              <a:tr h="394456">
                <a:tc>
                  <a:txBody>
                    <a:bodyPr/>
                    <a:lstStyle/>
                    <a:p>
                      <a:endParaRPr lang="es-EC" dirty="0"/>
                    </a:p>
                  </a:txBody>
                  <a:tcPr/>
                </a:tc>
                <a:tc>
                  <a:txBody>
                    <a:bodyPr/>
                    <a:lstStyle/>
                    <a:p>
                      <a:r>
                        <a:rPr lang="es-EC" dirty="0"/>
                        <a:t>Fríos</a:t>
                      </a:r>
                    </a:p>
                  </a:txBody>
                  <a:tcPr/>
                </a:tc>
                <a:tc>
                  <a:txBody>
                    <a:bodyPr/>
                    <a:lstStyle/>
                    <a:p>
                      <a:r>
                        <a:rPr lang="es-EC" dirty="0"/>
                        <a:t>Cálidos</a:t>
                      </a:r>
                    </a:p>
                  </a:txBody>
                  <a:tcPr/>
                </a:tc>
                <a:extLst>
                  <a:ext uri="{0D108BD9-81ED-4DB2-BD59-A6C34878D82A}">
                    <a16:rowId xmlns:a16="http://schemas.microsoft.com/office/drawing/2014/main" val="10000"/>
                  </a:ext>
                </a:extLst>
              </a:tr>
              <a:tr h="1685892">
                <a:tc>
                  <a:txBody>
                    <a:bodyPr/>
                    <a:lstStyle/>
                    <a:p>
                      <a:r>
                        <a:rPr lang="es-EC" dirty="0"/>
                        <a:t>Comprensión</a:t>
                      </a:r>
                      <a:r>
                        <a:rPr lang="es-EC" baseline="0" dirty="0"/>
                        <a:t> superficial</a:t>
                      </a:r>
                      <a:endParaRPr lang="es-EC" dirty="0"/>
                    </a:p>
                  </a:txBody>
                  <a:tcPr/>
                </a:tc>
                <a:tc>
                  <a:txBody>
                    <a:bodyPr/>
                    <a:lstStyle/>
                    <a:p>
                      <a:r>
                        <a:rPr lang="es-EC" sz="1400" dirty="0"/>
                        <a:t>.Descodifica</a:t>
                      </a:r>
                    </a:p>
                    <a:p>
                      <a:r>
                        <a:rPr lang="es-EC" sz="1400" dirty="0"/>
                        <a:t>.Extrae</a:t>
                      </a:r>
                      <a:r>
                        <a:rPr lang="es-EC" sz="1400" baseline="0" dirty="0"/>
                        <a:t> ideas</a:t>
                      </a:r>
                    </a:p>
                    <a:p>
                      <a:r>
                        <a:rPr lang="es-EC" sz="1400" baseline="0" dirty="0"/>
                        <a:t>.Integra las ideas para no perder el hilo.</a:t>
                      </a:r>
                    </a:p>
                    <a:p>
                      <a:r>
                        <a:rPr lang="es-EC" sz="1400" baseline="0" dirty="0"/>
                        <a:t>.Genera ideas de resumen.</a:t>
                      </a:r>
                    </a:p>
                    <a:p>
                      <a:r>
                        <a:rPr lang="es-EC" sz="1400" baseline="0" dirty="0"/>
                        <a:t>.Ordena las ideas importantes.</a:t>
                      </a:r>
                    </a:p>
                    <a:p>
                      <a:r>
                        <a:rPr lang="es-EC" sz="1400" baseline="0" dirty="0">
                          <a:solidFill>
                            <a:srgbClr val="FF0000"/>
                          </a:solidFill>
                        </a:rPr>
                        <a:t>No aporta nada nuevo</a:t>
                      </a:r>
                      <a:endParaRPr lang="es-EC" sz="1400" dirty="0">
                        <a:solidFill>
                          <a:srgbClr val="FF0000"/>
                        </a:solidFill>
                      </a:endParaRPr>
                    </a:p>
                  </a:txBody>
                  <a:tcPr/>
                </a:tc>
                <a:tc>
                  <a:txBody>
                    <a:bodyPr/>
                    <a:lstStyle/>
                    <a:p>
                      <a:r>
                        <a:rPr lang="es-EC" sz="1200" b="0" i="0" u="none" strike="noStrike" kern="1200" baseline="0" dirty="0">
                          <a:solidFill>
                            <a:schemeClr val="dk1"/>
                          </a:solidFill>
                          <a:latin typeface="+mn-lt"/>
                          <a:ea typeface="+mn-ea"/>
                          <a:cs typeface="+mn-cs"/>
                        </a:rPr>
                        <a:t>.</a:t>
                      </a:r>
                      <a:r>
                        <a:rPr lang="es-EC" sz="1400" b="0" i="0" u="none" strike="noStrike" kern="1200" baseline="0" dirty="0">
                          <a:solidFill>
                            <a:schemeClr val="dk1"/>
                          </a:solidFill>
                          <a:latin typeface="+mn-lt"/>
                          <a:ea typeface="+mn-ea"/>
                          <a:cs typeface="+mn-cs"/>
                        </a:rPr>
                        <a:t>Valorar la actividad como</a:t>
                      </a:r>
                    </a:p>
                    <a:p>
                      <a:r>
                        <a:rPr lang="es-EC" sz="1400" b="0" i="0" u="none" strike="noStrike" kern="1200" baseline="0" dirty="0">
                          <a:solidFill>
                            <a:schemeClr val="dk1"/>
                          </a:solidFill>
                          <a:latin typeface="+mn-lt"/>
                          <a:ea typeface="+mn-ea"/>
                          <a:cs typeface="+mn-cs"/>
                        </a:rPr>
                        <a:t>deseable.</a:t>
                      </a:r>
                    </a:p>
                    <a:p>
                      <a:r>
                        <a:rPr lang="es-EC" sz="1400" b="0" i="0" u="none" strike="noStrike" kern="1200" baseline="0" dirty="0">
                          <a:solidFill>
                            <a:schemeClr val="dk1"/>
                          </a:solidFill>
                          <a:latin typeface="+mn-lt"/>
                          <a:ea typeface="+mn-ea"/>
                          <a:cs typeface="+mn-cs"/>
                        </a:rPr>
                        <a:t>.Considerar que la actividad es</a:t>
                      </a:r>
                    </a:p>
                    <a:p>
                      <a:r>
                        <a:rPr lang="es-EC" sz="1400" b="0" i="0" u="none" strike="noStrike" kern="1200" baseline="0" dirty="0">
                          <a:solidFill>
                            <a:schemeClr val="dk1"/>
                          </a:solidFill>
                          <a:latin typeface="+mn-lt"/>
                          <a:ea typeface="+mn-ea"/>
                          <a:cs typeface="+mn-cs"/>
                        </a:rPr>
                        <a:t>viable.</a:t>
                      </a:r>
                    </a:p>
                    <a:p>
                      <a:r>
                        <a:rPr lang="es-EC" sz="1400" b="0" i="0" u="none" strike="noStrike" kern="1200" baseline="0" dirty="0">
                          <a:solidFill>
                            <a:schemeClr val="dk1"/>
                          </a:solidFill>
                          <a:latin typeface="+mn-lt"/>
                          <a:ea typeface="+mn-ea"/>
                          <a:cs typeface="+mn-cs"/>
                        </a:rPr>
                        <a:t>.Mantener el compromiso con</a:t>
                      </a:r>
                    </a:p>
                    <a:p>
                      <a:r>
                        <a:rPr lang="es-EC" sz="1400" b="0" i="0" u="none" strike="noStrike" kern="1200" baseline="0" dirty="0">
                          <a:solidFill>
                            <a:schemeClr val="dk1"/>
                          </a:solidFill>
                          <a:latin typeface="+mn-lt"/>
                          <a:ea typeface="+mn-ea"/>
                          <a:cs typeface="+mn-cs"/>
                        </a:rPr>
                        <a:t>las metas de partida.</a:t>
                      </a:r>
                    </a:p>
                  </a:txBody>
                  <a:tcPr/>
                </a:tc>
                <a:extLst>
                  <a:ext uri="{0D108BD9-81ED-4DB2-BD59-A6C34878D82A}">
                    <a16:rowId xmlns:a16="http://schemas.microsoft.com/office/drawing/2014/main" val="10001"/>
                  </a:ext>
                </a:extLst>
              </a:tr>
              <a:tr h="1361682">
                <a:tc>
                  <a:txBody>
                    <a:bodyPr/>
                    <a:lstStyle/>
                    <a:p>
                      <a:r>
                        <a:rPr lang="es-EC" dirty="0"/>
                        <a:t>Comprensión profunda</a:t>
                      </a:r>
                    </a:p>
                  </a:txBody>
                  <a:tcPr/>
                </a:tc>
                <a:tc>
                  <a:txBody>
                    <a:bodyPr/>
                    <a:lstStyle/>
                    <a:p>
                      <a:r>
                        <a:rPr lang="es-EC" sz="1400" dirty="0"/>
                        <a:t>.Integra texto-conocimiento</a:t>
                      </a:r>
                    </a:p>
                    <a:p>
                      <a:r>
                        <a:rPr lang="es-EC" sz="1400" dirty="0"/>
                        <a:t>.Realiza inferencias</a:t>
                      </a:r>
                    </a:p>
                    <a:p>
                      <a:r>
                        <a:rPr lang="es-EC" sz="1400" dirty="0">
                          <a:solidFill>
                            <a:srgbClr val="FF0000"/>
                          </a:solidFill>
                        </a:rPr>
                        <a:t>Comprende el mundo o situación a la que se refiere el texto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1200" b="0" i="0" u="none" strike="noStrike" kern="1200" cap="none" spc="0" normalizeH="0" baseline="0" noProof="0" dirty="0">
                          <a:ln>
                            <a:noFill/>
                          </a:ln>
                          <a:solidFill>
                            <a:prstClr val="black"/>
                          </a:solidFill>
                          <a:effectLst/>
                          <a:uLnTx/>
                          <a:uFillTx/>
                          <a:latin typeface="+mn-lt"/>
                          <a:ea typeface="+mn-ea"/>
                          <a:cs typeface="+mn-cs"/>
                        </a:rPr>
                        <a:t>.</a:t>
                      </a:r>
                      <a:r>
                        <a:rPr kumimoji="0" lang="es-EC" sz="1400" b="0" i="0" u="none" strike="noStrike" kern="1200" cap="none" spc="0" normalizeH="0" baseline="0" noProof="0" dirty="0">
                          <a:ln>
                            <a:noFill/>
                          </a:ln>
                          <a:solidFill>
                            <a:prstClr val="black"/>
                          </a:solidFill>
                          <a:effectLst/>
                          <a:uLnTx/>
                          <a:uFillTx/>
                          <a:latin typeface="+mn-lt"/>
                          <a:ea typeface="+mn-ea"/>
                          <a:cs typeface="+mn-cs"/>
                        </a:rPr>
                        <a:t>Controlar las emociones que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1400" b="0" i="0" u="none" strike="noStrike" kern="1200" cap="none" spc="0" normalizeH="0" baseline="0" noProof="0" dirty="0">
                          <a:ln>
                            <a:noFill/>
                          </a:ln>
                          <a:solidFill>
                            <a:prstClr val="black"/>
                          </a:solidFill>
                          <a:effectLst/>
                          <a:uLnTx/>
                          <a:uFillTx/>
                          <a:latin typeface="+mn-lt"/>
                          <a:ea typeface="+mn-ea"/>
                          <a:cs typeface="+mn-cs"/>
                        </a:rPr>
                        <a:t>amenazan el éxito del proceso.</a:t>
                      </a:r>
                    </a:p>
                  </a:txBody>
                  <a:tcPr/>
                </a:tc>
                <a:extLst>
                  <a:ext uri="{0D108BD9-81ED-4DB2-BD59-A6C34878D82A}">
                    <a16:rowId xmlns:a16="http://schemas.microsoft.com/office/drawing/2014/main" val="10002"/>
                  </a:ext>
                </a:extLst>
              </a:tr>
              <a:tr h="1523787">
                <a:tc>
                  <a:txBody>
                    <a:bodyPr/>
                    <a:lstStyle/>
                    <a:p>
                      <a:r>
                        <a:rPr lang="es-EC" dirty="0"/>
                        <a:t>Comprensión crítico reflexiva </a:t>
                      </a:r>
                    </a:p>
                  </a:txBody>
                  <a:tcPr/>
                </a:tc>
                <a:tc>
                  <a:txBody>
                    <a:bodyPr/>
                    <a:lstStyle/>
                    <a:p>
                      <a:r>
                        <a:rPr lang="es-EC" sz="1400" dirty="0"/>
                        <a:t>.Procesos de autorregulación.</a:t>
                      </a:r>
                    </a:p>
                    <a:p>
                      <a:r>
                        <a:rPr lang="es-EC" sz="1400" dirty="0"/>
                        <a:t>.</a:t>
                      </a:r>
                      <a:r>
                        <a:rPr lang="es-EC" sz="1400" baseline="0" dirty="0"/>
                        <a:t>Detecta errores de comprensión</a:t>
                      </a:r>
                    </a:p>
                    <a:p>
                      <a:r>
                        <a:rPr lang="es-EC" sz="1400" baseline="0" dirty="0"/>
                        <a:t>.Reparar los errores detectados.</a:t>
                      </a:r>
                    </a:p>
                    <a:p>
                      <a:r>
                        <a:rPr lang="es-EC" sz="1400" dirty="0">
                          <a:solidFill>
                            <a:srgbClr val="FF0000"/>
                          </a:solidFill>
                        </a:rPr>
                        <a:t>Puede juzgar la calidad del texto,</a:t>
                      </a:r>
                      <a:r>
                        <a:rPr lang="es-EC" sz="1400" baseline="0" dirty="0">
                          <a:solidFill>
                            <a:srgbClr val="FF0000"/>
                          </a:solidFill>
                        </a:rPr>
                        <a:t> </a:t>
                      </a:r>
                      <a:r>
                        <a:rPr lang="es-EC" sz="1400" dirty="0">
                          <a:solidFill>
                            <a:srgbClr val="FF0000"/>
                          </a:solidFill>
                        </a:rPr>
                        <a:t>sus fines, y en qué grado se alcanzan esos fines</a:t>
                      </a:r>
                    </a:p>
                  </a:txBody>
                  <a:tcPr/>
                </a:tc>
                <a:tc>
                  <a:txBody>
                    <a:bodyPr/>
                    <a:lstStyle/>
                    <a:p>
                      <a:endParaRPr lang="es-EC" dirty="0"/>
                    </a:p>
                  </a:txBody>
                  <a:tcPr/>
                </a:tc>
                <a:extLst>
                  <a:ext uri="{0D108BD9-81ED-4DB2-BD59-A6C34878D82A}">
                    <a16:rowId xmlns:a16="http://schemas.microsoft.com/office/drawing/2014/main" val="10003"/>
                  </a:ext>
                </a:extLst>
              </a:tr>
            </a:tbl>
          </a:graphicData>
        </a:graphic>
      </p:graphicFrame>
      <p:sp>
        <p:nvSpPr>
          <p:cNvPr id="5" name="4 Rectángulo"/>
          <p:cNvSpPr/>
          <p:nvPr/>
        </p:nvSpPr>
        <p:spPr>
          <a:xfrm>
            <a:off x="539552" y="933578"/>
            <a:ext cx="2592288" cy="9112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Resultado</a:t>
            </a:r>
          </a:p>
        </p:txBody>
      </p:sp>
      <p:sp>
        <p:nvSpPr>
          <p:cNvPr id="9" name="8 Rectángulo"/>
          <p:cNvSpPr/>
          <p:nvPr/>
        </p:nvSpPr>
        <p:spPr>
          <a:xfrm>
            <a:off x="3156992" y="933578"/>
            <a:ext cx="5159068" cy="5062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Procesos</a:t>
            </a:r>
          </a:p>
        </p:txBody>
      </p:sp>
    </p:spTree>
    <p:extLst>
      <p:ext uri="{BB962C8B-B14F-4D97-AF65-F5344CB8AC3E}">
        <p14:creationId xmlns:p14="http://schemas.microsoft.com/office/powerpoint/2010/main" val="1542984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Evaluación</a:t>
            </a:r>
          </a:p>
        </p:txBody>
      </p:sp>
      <p:sp>
        <p:nvSpPr>
          <p:cNvPr id="3" name="2 Marcador de contenido"/>
          <p:cNvSpPr>
            <a:spLocks noGrp="1"/>
          </p:cNvSpPr>
          <p:nvPr>
            <p:ph idx="1"/>
          </p:nvPr>
        </p:nvSpPr>
        <p:spPr>
          <a:xfrm>
            <a:off x="457200" y="1600200"/>
            <a:ext cx="7355160" cy="3773016"/>
          </a:xfrm>
        </p:spPr>
        <p:txBody>
          <a:bodyPr>
            <a:normAutofit fontScale="92500" lnSpcReduction="20000"/>
          </a:bodyPr>
          <a:lstStyle/>
          <a:p>
            <a:r>
              <a:rPr lang="es-EC" dirty="0"/>
              <a:t>Para hacer una estimación del nivel de comprensión, además de aplicar test o pruebas se necesita valorar:</a:t>
            </a:r>
          </a:p>
          <a:p>
            <a:r>
              <a:rPr lang="es-EC" dirty="0"/>
              <a:t>Velocidad y precisión en la lectura </a:t>
            </a:r>
          </a:p>
          <a:p>
            <a:r>
              <a:rPr lang="es-EC" dirty="0"/>
              <a:t> Vocabulario </a:t>
            </a:r>
          </a:p>
          <a:p>
            <a:r>
              <a:rPr lang="es-EC" dirty="0"/>
              <a:t> Comprensión de oraciones</a:t>
            </a:r>
          </a:p>
          <a:p>
            <a:r>
              <a:rPr lang="es-EC" dirty="0"/>
              <a:t> Estrategias de lectura.</a:t>
            </a:r>
          </a:p>
          <a:p>
            <a:r>
              <a:rPr lang="es-EC" dirty="0"/>
              <a:t> Memoria de trabajo</a:t>
            </a:r>
          </a:p>
          <a:p>
            <a:endParaRPr lang="es-EC" dirty="0"/>
          </a:p>
          <a:p>
            <a:r>
              <a:rPr lang="es-EC" dirty="0"/>
              <a:t>Es fundamental tener en cuenta que la evaluación de la comprensión lectora no nos dice cómo es la comprensión lectora del alumno, sino que proporciona una información indirecta con la que el profesor tendrá que juzgar en qué grado ha comprendido  el alumno un texto</a:t>
            </a:r>
          </a:p>
          <a:p>
            <a:endParaRPr lang="es-EC" dirty="0"/>
          </a:p>
        </p:txBody>
      </p:sp>
      <p:pic>
        <p:nvPicPr>
          <p:cNvPr id="6" name="6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2200" y="5428206"/>
            <a:ext cx="2016181" cy="1402116"/>
          </a:xfrm>
          <a:prstGeom prst="rect">
            <a:avLst/>
          </a:prstGeom>
          <a:ln>
            <a:noFill/>
          </a:ln>
          <a:effectLst>
            <a:softEdge rad="112500"/>
          </a:effectLst>
        </p:spPr>
      </p:pic>
    </p:spTree>
    <p:extLst>
      <p:ext uri="{BB962C8B-B14F-4D97-AF65-F5344CB8AC3E}">
        <p14:creationId xmlns:p14="http://schemas.microsoft.com/office/powerpoint/2010/main" val="825217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Evaluación de la comprensión </a:t>
            </a:r>
            <a:endParaRPr lang="es-ES" dirty="0"/>
          </a:p>
        </p:txBody>
      </p:sp>
      <p:sp>
        <p:nvSpPr>
          <p:cNvPr id="3" name="2 Marcador de contenido"/>
          <p:cNvSpPr>
            <a:spLocks noGrp="1"/>
          </p:cNvSpPr>
          <p:nvPr>
            <p:ph idx="1"/>
          </p:nvPr>
        </p:nvSpPr>
        <p:spPr>
          <a:xfrm>
            <a:off x="457200" y="1268760"/>
            <a:ext cx="7620000" cy="5328592"/>
          </a:xfrm>
        </p:spPr>
        <p:txBody>
          <a:bodyPr>
            <a:normAutofit fontScale="77500" lnSpcReduction="20000"/>
          </a:bodyPr>
          <a:lstStyle/>
          <a:p>
            <a:r>
              <a:rPr lang="es-ES" dirty="0"/>
              <a:t>A continuación se van a enumerar algunos posibles estándares, agrupados según el nivel de procesamiento al que corresponden:</a:t>
            </a:r>
          </a:p>
          <a:p>
            <a:r>
              <a:rPr lang="es-ES" dirty="0">
                <a:solidFill>
                  <a:srgbClr val="C00000"/>
                </a:solidFill>
              </a:rPr>
              <a:t>- Nivel léxico:</a:t>
            </a:r>
          </a:p>
          <a:p>
            <a:r>
              <a:rPr lang="es-ES" dirty="0"/>
              <a:t>· Conocer el significado de las palabras.</a:t>
            </a:r>
          </a:p>
          <a:p>
            <a:r>
              <a:rPr lang="es-ES" dirty="0">
                <a:solidFill>
                  <a:srgbClr val="C00000"/>
                </a:solidFill>
              </a:rPr>
              <a:t>- Nivel sintáctico:</a:t>
            </a:r>
          </a:p>
          <a:p>
            <a:r>
              <a:rPr lang="es-ES" dirty="0"/>
              <a:t>· Encontrar oraciones gramaticalmente correctas.</a:t>
            </a:r>
          </a:p>
          <a:p>
            <a:r>
              <a:rPr lang="es-ES" dirty="0">
                <a:solidFill>
                  <a:srgbClr val="C00000"/>
                </a:solidFill>
              </a:rPr>
              <a:t>- Nivel semántico (microestructura):</a:t>
            </a:r>
          </a:p>
          <a:p>
            <a:r>
              <a:rPr lang="es-ES" dirty="0"/>
              <a:t>· Encontrar relaciones entre oraciones (o proposiciones) sucesivas.</a:t>
            </a:r>
          </a:p>
          <a:p>
            <a:r>
              <a:rPr lang="es-ES" dirty="0"/>
              <a:t>· Encontrar información clara.</a:t>
            </a:r>
          </a:p>
          <a:p>
            <a:r>
              <a:rPr lang="es-ES" dirty="0"/>
              <a:t>- </a:t>
            </a:r>
            <a:r>
              <a:rPr lang="es-ES" dirty="0">
                <a:solidFill>
                  <a:srgbClr val="C00000"/>
                </a:solidFill>
              </a:rPr>
              <a:t>Nivel semántico (</a:t>
            </a:r>
            <a:r>
              <a:rPr lang="es-ES" dirty="0" err="1">
                <a:solidFill>
                  <a:srgbClr val="C00000"/>
                </a:solidFill>
              </a:rPr>
              <a:t>macroestructura</a:t>
            </a:r>
            <a:r>
              <a:rPr lang="es-ES" dirty="0">
                <a:solidFill>
                  <a:srgbClr val="C00000"/>
                </a:solidFill>
              </a:rPr>
              <a:t>):</a:t>
            </a:r>
          </a:p>
          <a:p>
            <a:r>
              <a:rPr lang="es-ES" dirty="0"/>
              <a:t>· Poder integrar el significado de las distintas oraciones (o proposiciones) dentro del tema del texto.</a:t>
            </a:r>
          </a:p>
          <a:p>
            <a:r>
              <a:rPr lang="es-ES" dirty="0"/>
              <a:t>· Encontrar congruencia entre distintas partes del texto.</a:t>
            </a:r>
          </a:p>
          <a:p>
            <a:r>
              <a:rPr lang="es-ES" dirty="0"/>
              <a:t>· Encontrar información completa.</a:t>
            </a:r>
          </a:p>
          <a:p>
            <a:r>
              <a:rPr lang="es-ES" dirty="0"/>
              <a:t>- </a:t>
            </a:r>
            <a:r>
              <a:rPr lang="es-ES" dirty="0">
                <a:solidFill>
                  <a:srgbClr val="C00000"/>
                </a:solidFill>
              </a:rPr>
              <a:t>Nivel semántico (modelo de situación):</a:t>
            </a:r>
          </a:p>
          <a:p>
            <a:r>
              <a:rPr lang="es-ES" dirty="0"/>
              <a:t>· Encontrar congruencia entre la información del texto y los conocimientos del lector.</a:t>
            </a:r>
          </a:p>
          <a:p>
            <a:r>
              <a:rPr lang="es-ES" dirty="0">
                <a:solidFill>
                  <a:srgbClr val="C00000"/>
                </a:solidFill>
              </a:rPr>
              <a:t>- Nivel de comunicación:</a:t>
            </a:r>
          </a:p>
          <a:p>
            <a:r>
              <a:rPr lang="es-ES" dirty="0"/>
              <a:t>· Encontrar congruencia entre el propósito percibido del texto y los recursos estilísticos empleados.</a:t>
            </a:r>
          </a:p>
        </p:txBody>
      </p:sp>
    </p:spTree>
    <p:extLst>
      <p:ext uri="{BB962C8B-B14F-4D97-AF65-F5344CB8AC3E}">
        <p14:creationId xmlns:p14="http://schemas.microsoft.com/office/powerpoint/2010/main" val="2710358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Intervención</a:t>
            </a:r>
          </a:p>
        </p:txBody>
      </p:sp>
      <p:pic>
        <p:nvPicPr>
          <p:cNvPr id="5" name="4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3728" y="1404004"/>
            <a:ext cx="3585740" cy="3640346"/>
          </a:xfrm>
        </p:spPr>
      </p:pic>
    </p:spTree>
    <p:extLst>
      <p:ext uri="{BB962C8B-B14F-4D97-AF65-F5344CB8AC3E}">
        <p14:creationId xmlns:p14="http://schemas.microsoft.com/office/powerpoint/2010/main" val="1375618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latin typeface="Comic Sans MS" panose="030F0702030302020204" pitchFamily="66" charset="0"/>
              </a:rPr>
              <a:t>Recordemos</a:t>
            </a:r>
          </a:p>
        </p:txBody>
      </p:sp>
      <p:sp>
        <p:nvSpPr>
          <p:cNvPr id="3" name="Marcador de contenido 2"/>
          <p:cNvSpPr>
            <a:spLocks noGrp="1"/>
          </p:cNvSpPr>
          <p:nvPr>
            <p:ph idx="1"/>
          </p:nvPr>
        </p:nvSpPr>
        <p:spPr/>
        <p:txBody>
          <a:bodyPr>
            <a:normAutofit/>
          </a:bodyPr>
          <a:lstStyle/>
          <a:p>
            <a:r>
              <a:rPr lang="es-EC" sz="4000" dirty="0"/>
              <a:t>¿Era la comprensión lectora un aprendizaje básico e indispensable?</a:t>
            </a:r>
          </a:p>
          <a:p>
            <a:r>
              <a:rPr lang="es-EC" sz="4000" dirty="0"/>
              <a:t>¿Se insistía mucho en la comprensión?</a:t>
            </a:r>
          </a:p>
          <a:p>
            <a:r>
              <a:rPr lang="es-EC" sz="4000" dirty="0"/>
              <a:t>1990</a:t>
            </a:r>
          </a:p>
        </p:txBody>
      </p:sp>
      <p:pic>
        <p:nvPicPr>
          <p:cNvPr id="4" name="Imagen 3"/>
          <p:cNvPicPr>
            <a:picLocks noChangeAspect="1"/>
          </p:cNvPicPr>
          <p:nvPr/>
        </p:nvPicPr>
        <p:blipFill>
          <a:blip r:embed="rId2"/>
          <a:stretch>
            <a:fillRect/>
          </a:stretch>
        </p:blipFill>
        <p:spPr>
          <a:xfrm>
            <a:off x="6156176" y="4309466"/>
            <a:ext cx="1725318" cy="2249619"/>
          </a:xfrm>
          <a:prstGeom prst="rect">
            <a:avLst/>
          </a:prstGeom>
        </p:spPr>
      </p:pic>
    </p:spTree>
    <p:extLst>
      <p:ext uri="{BB962C8B-B14F-4D97-AF65-F5344CB8AC3E}">
        <p14:creationId xmlns:p14="http://schemas.microsoft.com/office/powerpoint/2010/main" val="1917217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z="2800" dirty="0"/>
              <a:t>1. Mejorar la fluidez para mejorar la comprensión</a:t>
            </a:r>
            <a:endParaRPr lang="es-ES" sz="28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912962402"/>
              </p:ext>
            </p:extLst>
          </p:nvPr>
        </p:nvGraphicFramePr>
        <p:xfrm>
          <a:off x="323528" y="1196752"/>
          <a:ext cx="7992888"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6397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dirty="0"/>
              <a:t>Intervención</a:t>
            </a:r>
          </a:p>
        </p:txBody>
      </p:sp>
      <p:graphicFrame>
        <p:nvGraphicFramePr>
          <p:cNvPr id="5" name="4 Diagrama"/>
          <p:cNvGraphicFramePr/>
          <p:nvPr>
            <p:extLst>
              <p:ext uri="{D42A27DB-BD31-4B8C-83A1-F6EECF244321}">
                <p14:modId xmlns:p14="http://schemas.microsoft.com/office/powerpoint/2010/main" val="2024507218"/>
              </p:ext>
            </p:extLst>
          </p:nvPr>
        </p:nvGraphicFramePr>
        <p:xfrm>
          <a:off x="0" y="1484784"/>
          <a:ext cx="8676456" cy="5216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7334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dirty="0"/>
              <a:t>Intervención: </a:t>
            </a:r>
            <a:r>
              <a:rPr lang="es-ES" sz="1600" dirty="0"/>
              <a:t>http://crmsliteracy.wikispaces.com/file/view/That+Sounded+Good-</a:t>
            </a:r>
            <a:br>
              <a:rPr lang="es-ES" sz="1600" dirty="0"/>
            </a:br>
            <a:r>
              <a:rPr lang="es-ES" sz="1600" dirty="0"/>
              <a:t>Whole+Class+Chorale+Reading.pdf</a:t>
            </a:r>
          </a:p>
        </p:txBody>
      </p:sp>
      <p:graphicFrame>
        <p:nvGraphicFramePr>
          <p:cNvPr id="5" name="4 Diagrama"/>
          <p:cNvGraphicFramePr/>
          <p:nvPr>
            <p:extLst>
              <p:ext uri="{D42A27DB-BD31-4B8C-83A1-F6EECF244321}">
                <p14:modId xmlns:p14="http://schemas.microsoft.com/office/powerpoint/2010/main" val="213403432"/>
              </p:ext>
            </p:extLst>
          </p:nvPr>
        </p:nvGraphicFramePr>
        <p:xfrm>
          <a:off x="0" y="1484784"/>
          <a:ext cx="8676456" cy="5216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3" name="2 Conector recto de flecha"/>
          <p:cNvCxnSpPr/>
          <p:nvPr/>
        </p:nvCxnSpPr>
        <p:spPr>
          <a:xfrm>
            <a:off x="3735969" y="2491974"/>
            <a:ext cx="576064" cy="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7" name="6 Conector recto de flecha"/>
          <p:cNvCxnSpPr/>
          <p:nvPr/>
        </p:nvCxnSpPr>
        <p:spPr>
          <a:xfrm>
            <a:off x="3649508" y="5716876"/>
            <a:ext cx="576064" cy="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8" name="7 Conector recto de flecha"/>
          <p:cNvCxnSpPr/>
          <p:nvPr/>
        </p:nvCxnSpPr>
        <p:spPr>
          <a:xfrm>
            <a:off x="4932040" y="4077072"/>
            <a:ext cx="576064" cy="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691530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Marcador de posición de imagen"/>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275856" y="620688"/>
            <a:ext cx="1805017" cy="1289298"/>
          </a:xfrm>
        </p:spPr>
      </p:pic>
      <p:graphicFrame>
        <p:nvGraphicFramePr>
          <p:cNvPr id="12" name="11 Marcador de contenido"/>
          <p:cNvGraphicFramePr>
            <a:graphicFrameLocks noGrp="1"/>
          </p:cNvGraphicFramePr>
          <p:nvPr>
            <p:ph sz="half" idx="2"/>
            <p:extLst>
              <p:ext uri="{D42A27DB-BD31-4B8C-83A1-F6EECF244321}">
                <p14:modId xmlns:p14="http://schemas.microsoft.com/office/powerpoint/2010/main" val="2933703840"/>
              </p:ext>
            </p:extLst>
          </p:nvPr>
        </p:nvGraphicFramePr>
        <p:xfrm>
          <a:off x="1259632" y="2132856"/>
          <a:ext cx="6264696" cy="2448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0884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2. Conocimientos sobre el Tema -Vocabulario</a:t>
            </a:r>
          </a:p>
        </p:txBody>
      </p:sp>
      <p:graphicFrame>
        <p:nvGraphicFramePr>
          <p:cNvPr id="7" name="6 Marcador de contenido"/>
          <p:cNvGraphicFramePr>
            <a:graphicFrameLocks noGrp="1"/>
          </p:cNvGraphicFramePr>
          <p:nvPr>
            <p:ph idx="1"/>
            <p:extLst>
              <p:ext uri="{D42A27DB-BD31-4B8C-83A1-F6EECF244321}">
                <p14:modId xmlns:p14="http://schemas.microsoft.com/office/powerpoint/2010/main" val="3833648292"/>
              </p:ext>
            </p:extLst>
          </p:nvPr>
        </p:nvGraphicFramePr>
        <p:xfrm>
          <a:off x="539552" y="16288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1496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2. Conocimientos sobre el Tema -Vocabulario</a:t>
            </a:r>
          </a:p>
        </p:txBody>
      </p:sp>
      <p:sp>
        <p:nvSpPr>
          <p:cNvPr id="3" name="2 Marcador de contenido"/>
          <p:cNvSpPr>
            <a:spLocks noGrp="1"/>
          </p:cNvSpPr>
          <p:nvPr>
            <p:ph idx="1"/>
          </p:nvPr>
        </p:nvSpPr>
        <p:spPr>
          <a:xfrm>
            <a:off x="539552" y="1196752"/>
            <a:ext cx="7620000" cy="4800600"/>
          </a:xfrm>
        </p:spPr>
        <p:txBody>
          <a:bodyPr/>
          <a:lstStyle/>
          <a:p>
            <a:endParaRPr lang="es-ES" dirty="0"/>
          </a:p>
          <a:p>
            <a:r>
              <a:rPr lang="es-EC" sz="2400" dirty="0"/>
              <a:t>TRES FACETAS: </a:t>
            </a:r>
          </a:p>
          <a:p>
            <a:endParaRPr lang="es-ES" dirty="0"/>
          </a:p>
          <a:p>
            <a:endParaRPr lang="es-ES" dirty="0"/>
          </a:p>
          <a:p>
            <a:endParaRPr lang="es-ES" dirty="0"/>
          </a:p>
          <a:p>
            <a:endParaRPr lang="es-ES" dirty="0"/>
          </a:p>
        </p:txBody>
      </p:sp>
      <p:graphicFrame>
        <p:nvGraphicFramePr>
          <p:cNvPr id="4" name="3 Diagrama"/>
          <p:cNvGraphicFramePr/>
          <p:nvPr>
            <p:extLst>
              <p:ext uri="{D42A27DB-BD31-4B8C-83A1-F6EECF244321}">
                <p14:modId xmlns:p14="http://schemas.microsoft.com/office/powerpoint/2010/main" val="2970950579"/>
              </p:ext>
            </p:extLst>
          </p:nvPr>
        </p:nvGraphicFramePr>
        <p:xfrm>
          <a:off x="-468560" y="2420888"/>
          <a:ext cx="652804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Flecha derecha"/>
          <p:cNvSpPr/>
          <p:nvPr/>
        </p:nvSpPr>
        <p:spPr>
          <a:xfrm>
            <a:off x="4697253" y="275194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Rectángulo"/>
          <p:cNvSpPr/>
          <p:nvPr/>
        </p:nvSpPr>
        <p:spPr>
          <a:xfrm>
            <a:off x="5877481" y="2537056"/>
            <a:ext cx="1903365"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a:t>Mejor predictor de la comprensión</a:t>
            </a:r>
          </a:p>
        </p:txBody>
      </p:sp>
    </p:spTree>
    <p:extLst>
      <p:ext uri="{BB962C8B-B14F-4D97-AF65-F5344CB8AC3E}">
        <p14:creationId xmlns:p14="http://schemas.microsoft.com/office/powerpoint/2010/main" val="3062723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Favorecer un nuevo vocabulario:</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426128160"/>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3965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4400" dirty="0"/>
              <a:t>Algunas conclusiones:</a:t>
            </a:r>
          </a:p>
        </p:txBody>
      </p:sp>
      <p:sp>
        <p:nvSpPr>
          <p:cNvPr id="3" name="2 Marcador de contenido"/>
          <p:cNvSpPr>
            <a:spLocks noGrp="1"/>
          </p:cNvSpPr>
          <p:nvPr>
            <p:ph idx="1"/>
          </p:nvPr>
        </p:nvSpPr>
        <p:spPr/>
        <p:txBody>
          <a:bodyPr>
            <a:normAutofit fontScale="92500" lnSpcReduction="10000"/>
          </a:bodyPr>
          <a:lstStyle/>
          <a:p>
            <a:pPr algn="ctr"/>
            <a:r>
              <a:rPr lang="es-ES" dirty="0"/>
              <a:t>La instrucción para el desarrollo del vocabulario produce mejoras en </a:t>
            </a:r>
            <a:r>
              <a:rPr lang="es-ES" dirty="0">
                <a:solidFill>
                  <a:srgbClr val="C00000"/>
                </a:solidFill>
              </a:rPr>
              <a:t>la comprensión.</a:t>
            </a:r>
          </a:p>
          <a:p>
            <a:pPr marL="114300" indent="0">
              <a:buNone/>
            </a:pPr>
            <a:r>
              <a:rPr lang="es-ES" b="1" u="sng" dirty="0">
                <a:effectLst>
                  <a:outerShdw blurRad="38100" dist="38100" dir="2700000" algn="tl">
                    <a:srgbClr val="000000">
                      <a:alpha val="43137"/>
                    </a:srgbClr>
                  </a:outerShdw>
                </a:effectLst>
              </a:rPr>
              <a:t>Es posible aprender vocabulario:</a:t>
            </a:r>
          </a:p>
          <a:p>
            <a:r>
              <a:rPr lang="es-ES" dirty="0">
                <a:solidFill>
                  <a:srgbClr val="7030A0"/>
                </a:solidFill>
                <a:effectLst>
                  <a:outerShdw blurRad="38100" dist="38100" dir="2700000" algn="tl">
                    <a:srgbClr val="000000">
                      <a:alpha val="43137"/>
                    </a:srgbClr>
                  </a:outerShdw>
                </a:effectLst>
              </a:rPr>
              <a:t>Leyendo textos narrativos o escuchando la lectura que hacen otras personas</a:t>
            </a:r>
            <a:r>
              <a:rPr lang="es-ES" dirty="0"/>
              <a:t>.</a:t>
            </a:r>
          </a:p>
          <a:p>
            <a:r>
              <a:rPr lang="es-ES" dirty="0">
                <a:solidFill>
                  <a:srgbClr val="FF0000"/>
                </a:solidFill>
                <a:effectLst>
                  <a:outerShdw blurRad="38100" dist="38100" dir="2700000" algn="tl">
                    <a:srgbClr val="000000">
                      <a:alpha val="43137"/>
                    </a:srgbClr>
                  </a:outerShdw>
                </a:effectLst>
              </a:rPr>
              <a:t>Exposición repetida </a:t>
            </a:r>
            <a:r>
              <a:rPr lang="es-ES" dirty="0"/>
              <a:t>a las palabras que se están aprendiendo. Los resultados son mejores si esta exposición se extiende más allá de una única sesión y si se produce en contextos naturales fuera del aula.</a:t>
            </a:r>
          </a:p>
          <a:p>
            <a:r>
              <a:rPr lang="es-ES" dirty="0">
                <a:solidFill>
                  <a:srgbClr val="00B050"/>
                </a:solidFill>
                <a:effectLst>
                  <a:outerShdw blurRad="38100" dist="38100" dir="2700000" algn="tl">
                    <a:srgbClr val="000000">
                      <a:alpha val="43137"/>
                    </a:srgbClr>
                  </a:outerShdw>
                </a:effectLst>
              </a:rPr>
              <a:t>Uso de ordenadores </a:t>
            </a:r>
            <a:r>
              <a:rPr lang="es-ES" dirty="0"/>
              <a:t>producen mejores resultados que los métodos tradicionales.</a:t>
            </a:r>
          </a:p>
          <a:p>
            <a:pPr marL="114300" indent="0">
              <a:buNone/>
            </a:pPr>
            <a:r>
              <a:rPr lang="es-ES" b="1" u="sng" dirty="0">
                <a:effectLst>
                  <a:outerShdw blurRad="38100" dist="38100" dir="2700000" algn="tl">
                    <a:srgbClr val="000000">
                      <a:alpha val="43137"/>
                    </a:srgbClr>
                  </a:outerShdw>
                </a:effectLst>
              </a:rPr>
              <a:t>Lo tradicional: </a:t>
            </a:r>
          </a:p>
          <a:p>
            <a:r>
              <a:rPr lang="es-ES" b="1" dirty="0">
                <a:solidFill>
                  <a:srgbClr val="C00000"/>
                </a:solidFill>
                <a:effectLst>
                  <a:outerShdw blurRad="38100" dist="38100" dir="2700000" algn="tl">
                    <a:srgbClr val="000000">
                      <a:alpha val="43137"/>
                    </a:srgbClr>
                  </a:outerShdw>
                </a:effectLst>
              </a:rPr>
              <a:t>La enseñanza del nuevo vocabulario que aparece en un texto previa a la lectura del mismo facilita la adquisición de vocabulario y la comprensión del texto</a:t>
            </a:r>
            <a:r>
              <a:rPr lang="es-ES" dirty="0"/>
              <a:t>. (</a:t>
            </a:r>
            <a:r>
              <a:rPr lang="es-ES" i="1" dirty="0" err="1"/>
              <a:t>National</a:t>
            </a:r>
            <a:r>
              <a:rPr lang="es-ES" i="1" dirty="0"/>
              <a:t> Reading Panel «</a:t>
            </a:r>
            <a:r>
              <a:rPr lang="es-ES" dirty="0"/>
              <a:t>NRP», 2000)</a:t>
            </a:r>
          </a:p>
        </p:txBody>
      </p:sp>
    </p:spTree>
    <p:extLst>
      <p:ext uri="{BB962C8B-B14F-4D97-AF65-F5344CB8AC3E}">
        <p14:creationId xmlns:p14="http://schemas.microsoft.com/office/powerpoint/2010/main" val="291236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4400" dirty="0"/>
              <a:t>Por otro lado…</a:t>
            </a:r>
          </a:p>
        </p:txBody>
      </p:sp>
      <p:sp>
        <p:nvSpPr>
          <p:cNvPr id="3" name="2 Marcador de contenido"/>
          <p:cNvSpPr>
            <a:spLocks noGrp="1"/>
          </p:cNvSpPr>
          <p:nvPr>
            <p:ph idx="1"/>
          </p:nvPr>
        </p:nvSpPr>
        <p:spPr/>
        <p:txBody>
          <a:bodyPr>
            <a:normAutofit/>
          </a:bodyPr>
          <a:lstStyle/>
          <a:p>
            <a:pPr marL="114300" indent="0">
              <a:buNone/>
            </a:pPr>
            <a:r>
              <a:rPr lang="es-ES" dirty="0"/>
              <a:t>Los </a:t>
            </a:r>
            <a:r>
              <a:rPr lang="es-ES" b="1" u="sng" dirty="0">
                <a:effectLst>
                  <a:outerShdw blurRad="38100" dist="38100" dir="2700000" algn="tl">
                    <a:srgbClr val="000000">
                      <a:alpha val="43137"/>
                    </a:srgbClr>
                  </a:outerShdw>
                </a:effectLst>
              </a:rPr>
              <a:t>conocimientos del lector </a:t>
            </a:r>
            <a:r>
              <a:rPr lang="es-ES" dirty="0"/>
              <a:t>sobre el tema tratado en el texto son, probablemente, uno de los factores más influyentes en la comprensión de textos. Los conocimientos del lector sobre un</a:t>
            </a:r>
          </a:p>
          <a:p>
            <a:pPr marL="114300" indent="0">
              <a:buNone/>
            </a:pPr>
            <a:r>
              <a:rPr lang="es-ES" dirty="0"/>
              <a:t>texto pueden ser un predictor de la comprensión de ese texto mejor que la habilidad general de comprensión o el uso de estrategias de comprensión (</a:t>
            </a:r>
            <a:r>
              <a:rPr lang="es-ES" dirty="0" err="1"/>
              <a:t>Samuelstuen</a:t>
            </a:r>
            <a:r>
              <a:rPr lang="es-ES" dirty="0"/>
              <a:t> y </a:t>
            </a:r>
            <a:r>
              <a:rPr lang="es-ES" dirty="0" err="1"/>
              <a:t>Braten</a:t>
            </a:r>
            <a:r>
              <a:rPr lang="es-ES" dirty="0"/>
              <a:t>, 2005).</a:t>
            </a:r>
          </a:p>
        </p:txBody>
      </p:sp>
    </p:spTree>
    <p:extLst>
      <p:ext uri="{BB962C8B-B14F-4D97-AF65-F5344CB8AC3E}">
        <p14:creationId xmlns:p14="http://schemas.microsoft.com/office/powerpoint/2010/main" val="234199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395536" y="0"/>
            <a:ext cx="7620000" cy="692696"/>
          </a:xfrm>
        </p:spPr>
        <p:txBody>
          <a:bodyPr/>
          <a:lstStyle/>
          <a:p>
            <a:r>
              <a:rPr lang="es-ES" dirty="0"/>
              <a:t>Intervención:</a:t>
            </a:r>
            <a:endParaRPr lang="es-ES" sz="1600" dirty="0"/>
          </a:p>
        </p:txBody>
      </p:sp>
      <p:graphicFrame>
        <p:nvGraphicFramePr>
          <p:cNvPr id="5" name="4 Diagrama"/>
          <p:cNvGraphicFramePr/>
          <p:nvPr>
            <p:extLst>
              <p:ext uri="{D42A27DB-BD31-4B8C-83A1-F6EECF244321}">
                <p14:modId xmlns:p14="http://schemas.microsoft.com/office/powerpoint/2010/main" val="4123764836"/>
              </p:ext>
            </p:extLst>
          </p:nvPr>
        </p:nvGraphicFramePr>
        <p:xfrm>
          <a:off x="0" y="980728"/>
          <a:ext cx="8676456" cy="5720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3" name="2 Conector recto de flecha"/>
          <p:cNvCxnSpPr/>
          <p:nvPr/>
        </p:nvCxnSpPr>
        <p:spPr>
          <a:xfrm>
            <a:off x="3489016" y="1916832"/>
            <a:ext cx="576064" cy="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7" name="6 Conector recto de flecha"/>
          <p:cNvCxnSpPr/>
          <p:nvPr/>
        </p:nvCxnSpPr>
        <p:spPr>
          <a:xfrm>
            <a:off x="4065080" y="5716876"/>
            <a:ext cx="576064" cy="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8" name="7 Conector recto de flecha"/>
          <p:cNvCxnSpPr/>
          <p:nvPr/>
        </p:nvCxnSpPr>
        <p:spPr>
          <a:xfrm>
            <a:off x="4932040" y="3789040"/>
            <a:ext cx="576064" cy="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237461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971600" y="908720"/>
            <a:ext cx="7315200" cy="3960440"/>
          </a:xfrm>
        </p:spPr>
        <p:txBody>
          <a:bodyPr>
            <a:normAutofit fontScale="85000" lnSpcReduction="10000"/>
          </a:bodyPr>
          <a:lstStyle/>
          <a:p>
            <a:r>
              <a:rPr lang="es-EC" sz="3200" dirty="0">
                <a:solidFill>
                  <a:schemeClr val="tx2">
                    <a:lumMod val="75000"/>
                  </a:schemeClr>
                </a:solidFill>
              </a:rPr>
              <a:t>Subrayábamos, hacíamos esquemas y resúmenes, pero eso eran técnicas de estudio. </a:t>
            </a:r>
            <a:r>
              <a:rPr lang="es-ES" sz="3200" dirty="0"/>
              <a:t>Su objetivo era aprender la información contenida en los textos, no comprenderlos mejor.</a:t>
            </a:r>
            <a:r>
              <a:rPr lang="es-EC" sz="3200" dirty="0">
                <a:solidFill>
                  <a:schemeClr val="tx2">
                    <a:lumMod val="75000"/>
                  </a:schemeClr>
                </a:solidFill>
              </a:rPr>
              <a:t> </a:t>
            </a:r>
          </a:p>
          <a:p>
            <a:endParaRPr lang="es-EC" sz="3200" dirty="0">
              <a:solidFill>
                <a:schemeClr val="tx2">
                  <a:lumMod val="75000"/>
                </a:schemeClr>
              </a:solidFill>
            </a:endParaRPr>
          </a:p>
          <a:p>
            <a:endParaRPr lang="es-EC" sz="3200" dirty="0">
              <a:solidFill>
                <a:schemeClr val="tx2">
                  <a:lumMod val="75000"/>
                </a:schemeClr>
              </a:solidFill>
            </a:endParaRPr>
          </a:p>
          <a:p>
            <a:r>
              <a:rPr lang="es-EC" sz="3200" dirty="0">
                <a:solidFill>
                  <a:schemeClr val="tx2">
                    <a:lumMod val="75000"/>
                  </a:schemeClr>
                </a:solidFill>
              </a:rPr>
              <a:t>En el mejor de los casos se podía deducir el significado de una palabra, moderar la velocidad de lectura, releer el texto,...</a:t>
            </a:r>
          </a:p>
          <a:p>
            <a:endParaRPr lang="es-EC" dirty="0"/>
          </a:p>
        </p:txBody>
      </p:sp>
      <p:pic>
        <p:nvPicPr>
          <p:cNvPr id="2" name="Imagen 1"/>
          <p:cNvPicPr>
            <a:picLocks noChangeAspect="1"/>
          </p:cNvPicPr>
          <p:nvPr/>
        </p:nvPicPr>
        <p:blipFill>
          <a:blip r:embed="rId2"/>
          <a:stretch>
            <a:fillRect/>
          </a:stretch>
        </p:blipFill>
        <p:spPr>
          <a:xfrm>
            <a:off x="6732240" y="4653136"/>
            <a:ext cx="1713124" cy="2054530"/>
          </a:xfrm>
          <a:prstGeom prst="rect">
            <a:avLst/>
          </a:prstGeom>
        </p:spPr>
      </p:pic>
    </p:spTree>
    <p:extLst>
      <p:ext uri="{BB962C8B-B14F-4D97-AF65-F5344CB8AC3E}">
        <p14:creationId xmlns:p14="http://schemas.microsoft.com/office/powerpoint/2010/main" val="3349374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535908839"/>
              </p:ext>
            </p:extLst>
          </p:nvPr>
        </p:nvGraphicFramePr>
        <p:xfrm>
          <a:off x="1184860" y="2492896"/>
          <a:ext cx="5698976" cy="1944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8 Marcador de posición de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31840" y="980728"/>
            <a:ext cx="1805017" cy="1289298"/>
          </a:xfrm>
          <a:prstGeom prst="rect">
            <a:avLst/>
          </a:prstGeom>
        </p:spPr>
      </p:pic>
    </p:spTree>
    <p:extLst>
      <p:ext uri="{BB962C8B-B14F-4D97-AF65-F5344CB8AC3E}">
        <p14:creationId xmlns:p14="http://schemas.microsoft.com/office/powerpoint/2010/main" val="1711447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Intervención</a:t>
            </a:r>
          </a:p>
        </p:txBody>
      </p:sp>
      <p:sp>
        <p:nvSpPr>
          <p:cNvPr id="3" name="2 Marcador de contenido"/>
          <p:cNvSpPr>
            <a:spLocks noGrp="1"/>
          </p:cNvSpPr>
          <p:nvPr>
            <p:ph idx="1"/>
          </p:nvPr>
        </p:nvSpPr>
        <p:spPr/>
        <p:txBody>
          <a:bodyPr/>
          <a:lstStyle/>
          <a:p>
            <a:r>
              <a:rPr lang="es-ES" dirty="0"/>
              <a:t>Tarjetas para trabajar la comprensión de estructuras sintácticas, adaptadas de Aguado, </a:t>
            </a:r>
            <a:r>
              <a:rPr lang="es-ES" dirty="0" err="1"/>
              <a:t>G.,Ripoll</a:t>
            </a:r>
            <a:r>
              <a:rPr lang="es-ES" dirty="0"/>
              <a:t>, J.C. y </a:t>
            </a:r>
            <a:r>
              <a:rPr lang="es-ES" dirty="0" err="1"/>
              <a:t>Domezáin</a:t>
            </a:r>
            <a:r>
              <a:rPr lang="es-ES" dirty="0"/>
              <a:t>, M.J. (2003). Comprender el lenguaje. Madrid: ENTHA Ediciones.</a:t>
            </a:r>
          </a:p>
          <a:p>
            <a:r>
              <a:rPr lang="es-ES" dirty="0">
                <a:hlinkClick r:id="rId2" action="ppaction://hlinkfile"/>
              </a:rPr>
              <a:t>CONTESTA[1].pdf</a:t>
            </a:r>
            <a:endParaRPr lang="es-ES" dirty="0"/>
          </a:p>
          <a:p>
            <a:endParaRPr lang="es-ES" dirty="0"/>
          </a:p>
          <a:p>
            <a:r>
              <a:rPr lang="es-ES" dirty="0">
                <a:hlinkClick r:id="rId3"/>
              </a:rPr>
              <a:t>https://docs.google.com/viewer?a=v&amp;pid=explorer&amp;chrome=true&amp;srcid=0BOCp9XRJVznMGJhNzA3YjItZmU3Yy00ZDg3LWExYWYtNjNjOTRhYTcyYjk0&amp;l=es42</a:t>
            </a:r>
            <a:endParaRPr lang="es-ES" dirty="0"/>
          </a:p>
          <a:p>
            <a:endParaRPr lang="es-ES" dirty="0"/>
          </a:p>
        </p:txBody>
      </p:sp>
    </p:spTree>
    <p:extLst>
      <p:ext uri="{BB962C8B-B14F-4D97-AF65-F5344CB8AC3E}">
        <p14:creationId xmlns:p14="http://schemas.microsoft.com/office/powerpoint/2010/main" val="3949289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a:t>INFERENCIAS</a:t>
            </a:r>
          </a:p>
        </p:txBody>
      </p:sp>
      <p:sp>
        <p:nvSpPr>
          <p:cNvPr id="3" name="2 Marcador de contenido"/>
          <p:cNvSpPr>
            <a:spLocks noGrp="1"/>
          </p:cNvSpPr>
          <p:nvPr>
            <p:ph idx="1"/>
          </p:nvPr>
        </p:nvSpPr>
        <p:spPr/>
        <p:txBody>
          <a:bodyPr/>
          <a:lstStyle/>
          <a:p>
            <a:endParaRPr lang="es-EC"/>
          </a:p>
        </p:txBody>
      </p:sp>
    </p:spTree>
    <p:extLst>
      <p:ext uri="{BB962C8B-B14F-4D97-AF65-F5344CB8AC3E}">
        <p14:creationId xmlns:p14="http://schemas.microsoft.com/office/powerpoint/2010/main" val="3107467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a:t>Procesos cálidos</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569206155"/>
              </p:ext>
            </p:extLst>
          </p:nvPr>
        </p:nvGraphicFramePr>
        <p:xfrm>
          <a:off x="457200" y="1484784"/>
          <a:ext cx="7620000" cy="49160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3392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21104008">
            <a:off x="1633366" y="1282337"/>
            <a:ext cx="6150769" cy="3444431"/>
          </a:xfrm>
          <a:prstGeom prst="rect">
            <a:avLst/>
          </a:prstGeom>
          <a:ln>
            <a:noFill/>
          </a:ln>
          <a:effectLst>
            <a:softEdge rad="112500"/>
          </a:effectLst>
        </p:spPr>
      </p:pic>
    </p:spTree>
    <p:extLst>
      <p:ext uri="{BB962C8B-B14F-4D97-AF65-F5344CB8AC3E}">
        <p14:creationId xmlns:p14="http://schemas.microsoft.com/office/powerpoint/2010/main" val="2024068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620000" cy="850106"/>
          </a:xfrm>
        </p:spPr>
        <p:txBody>
          <a:bodyPr/>
          <a:lstStyle/>
          <a:p>
            <a:r>
              <a:rPr lang="es-EC" sz="3600" dirty="0"/>
              <a:t>Modelo de motivación para la lectura </a:t>
            </a:r>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3898871371"/>
              </p:ext>
            </p:extLst>
          </p:nvPr>
        </p:nvGraphicFramePr>
        <p:xfrm>
          <a:off x="457200" y="1196752"/>
          <a:ext cx="7620000"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686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620000" cy="850106"/>
          </a:xfrm>
        </p:spPr>
        <p:txBody>
          <a:bodyPr/>
          <a:lstStyle/>
          <a:p>
            <a:r>
              <a:rPr lang="es-EC" dirty="0"/>
              <a:t>En contrapartida: </a:t>
            </a:r>
          </a:p>
        </p:txBody>
      </p:sp>
      <p:graphicFrame>
        <p:nvGraphicFramePr>
          <p:cNvPr id="4" name="5 Marcador de contenido"/>
          <p:cNvGraphicFramePr>
            <a:graphicFrameLocks noGrp="1"/>
          </p:cNvGraphicFramePr>
          <p:nvPr>
            <p:ph idx="1"/>
            <p:extLst>
              <p:ext uri="{D42A27DB-BD31-4B8C-83A1-F6EECF244321}">
                <p14:modId xmlns:p14="http://schemas.microsoft.com/office/powerpoint/2010/main" val="770545433"/>
              </p:ext>
            </p:extLst>
          </p:nvPr>
        </p:nvGraphicFramePr>
        <p:xfrm>
          <a:off x="467544" y="1196752"/>
          <a:ext cx="7620000"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6759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2720361745"/>
              </p:ext>
            </p:extLst>
          </p:nvPr>
        </p:nvGraphicFramePr>
        <p:xfrm>
          <a:off x="1184860" y="2492896"/>
          <a:ext cx="5698976" cy="1944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8 Marcador de posición de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31840" y="980728"/>
            <a:ext cx="1805017" cy="1289298"/>
          </a:xfrm>
          <a:prstGeom prst="rect">
            <a:avLst/>
          </a:prstGeom>
        </p:spPr>
      </p:pic>
      <p:grpSp>
        <p:nvGrpSpPr>
          <p:cNvPr id="6" name="5 Grupo"/>
          <p:cNvGrpSpPr/>
          <p:nvPr/>
        </p:nvGrpSpPr>
        <p:grpSpPr>
          <a:xfrm>
            <a:off x="2093413" y="4488872"/>
            <a:ext cx="3881870" cy="1940935"/>
            <a:chOff x="908552" y="1640"/>
            <a:chExt cx="3881870" cy="1940935"/>
          </a:xfrm>
        </p:grpSpPr>
        <p:sp>
          <p:nvSpPr>
            <p:cNvPr id="7" name="6 Rectángulo"/>
            <p:cNvSpPr/>
            <p:nvPr/>
          </p:nvSpPr>
          <p:spPr>
            <a:xfrm>
              <a:off x="908552" y="1640"/>
              <a:ext cx="3881870" cy="1940935"/>
            </a:xfrm>
            <a:prstGeom prst="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8" name="7 Rectángulo"/>
            <p:cNvSpPr/>
            <p:nvPr/>
          </p:nvSpPr>
          <p:spPr>
            <a:xfrm>
              <a:off x="908552" y="1640"/>
              <a:ext cx="3881870" cy="19409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65" tIns="12065" rIns="12065" bIns="12065" numCol="1" spcCol="1270" anchor="ctr" anchorCtr="0">
              <a:noAutofit/>
            </a:bodyPr>
            <a:lstStyle/>
            <a:p>
              <a:pPr lvl="0" algn="ctr" defTabSz="844550" rtl="0">
                <a:lnSpc>
                  <a:spcPct val="90000"/>
                </a:lnSpc>
                <a:spcBef>
                  <a:spcPct val="0"/>
                </a:spcBef>
                <a:spcAft>
                  <a:spcPct val="35000"/>
                </a:spcAft>
              </a:pPr>
              <a:endParaRPr lang="es-ES" sz="1900" kern="1200" dirty="0"/>
            </a:p>
          </p:txBody>
        </p:sp>
      </p:grpSp>
      <p:sp>
        <p:nvSpPr>
          <p:cNvPr id="3" name="2 Rectángulo"/>
          <p:cNvSpPr/>
          <p:nvPr/>
        </p:nvSpPr>
        <p:spPr>
          <a:xfrm>
            <a:off x="2414168" y="4720675"/>
            <a:ext cx="3240360" cy="1477328"/>
          </a:xfrm>
          <a:prstGeom prst="rect">
            <a:avLst/>
          </a:prstGeom>
        </p:spPr>
        <p:txBody>
          <a:bodyPr wrap="square">
            <a:spAutoFit/>
          </a:bodyPr>
          <a:lstStyle/>
          <a:p>
            <a:r>
              <a:rPr lang="es-EC" dirty="0"/>
              <a:t>El interés personal hacia la lectura hace, generalmente, que ésta sea una actividad habitual</a:t>
            </a:r>
          </a:p>
          <a:p>
            <a:r>
              <a:rPr lang="es-EC" dirty="0"/>
              <a:t>del alumno, y la realice en su tiempo libre.</a:t>
            </a:r>
          </a:p>
        </p:txBody>
      </p:sp>
    </p:spTree>
    <p:extLst>
      <p:ext uri="{BB962C8B-B14F-4D97-AF65-F5344CB8AC3E}">
        <p14:creationId xmlns:p14="http://schemas.microsoft.com/office/powerpoint/2010/main" val="2963634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683568" y="476672"/>
            <a:ext cx="7772400" cy="882392"/>
          </a:xfrm>
        </p:spPr>
        <p:txBody>
          <a:bodyPr/>
          <a:lstStyle/>
          <a:p>
            <a:r>
              <a:rPr lang="es-EC" sz="2400" dirty="0"/>
              <a:t>2. Expectativas y creencias epistemológicas</a:t>
            </a:r>
          </a:p>
        </p:txBody>
      </p:sp>
      <p:pic>
        <p:nvPicPr>
          <p:cNvPr id="4" name="3 Marcador de contenido"/>
          <p:cNvPicPr>
            <a:picLocks noGrp="1" noChangeAspect="1"/>
          </p:cNvPicPr>
          <p:nvPr>
            <p:ph sz="quarter" idx="13"/>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1907704" y="2276872"/>
            <a:ext cx="4896544" cy="3404628"/>
          </a:xfrm>
          <a:prstGeom prst="rect">
            <a:avLst/>
          </a:prstGeom>
          <a:ln>
            <a:noFill/>
          </a:ln>
          <a:effectLst>
            <a:softEdge rad="112500"/>
          </a:effectLst>
        </p:spPr>
      </p:pic>
    </p:spTree>
    <p:extLst>
      <p:ext uri="{BB962C8B-B14F-4D97-AF65-F5344CB8AC3E}">
        <p14:creationId xmlns:p14="http://schemas.microsoft.com/office/powerpoint/2010/main" val="1609798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sz="quarter" idx="13"/>
            <p:extLst>
              <p:ext uri="{D42A27DB-BD31-4B8C-83A1-F6EECF244321}">
                <p14:modId xmlns:p14="http://schemas.microsoft.com/office/powerpoint/2010/main" val="2837349863"/>
              </p:ext>
            </p:extLst>
          </p:nvPr>
        </p:nvGraphicFramePr>
        <p:xfrm>
          <a:off x="304800" y="381000"/>
          <a:ext cx="7772400" cy="6072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Rectángulo redondeado"/>
          <p:cNvSpPr/>
          <p:nvPr/>
        </p:nvSpPr>
        <p:spPr>
          <a:xfrm>
            <a:off x="5976485" y="285769"/>
            <a:ext cx="2016224" cy="91440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EC" dirty="0"/>
              <a:t>Autoeficacia: percepción de su propia capacidad</a:t>
            </a:r>
          </a:p>
        </p:txBody>
      </p:sp>
      <p:sp>
        <p:nvSpPr>
          <p:cNvPr id="7" name="6 Rectángulo redondeado"/>
          <p:cNvSpPr/>
          <p:nvPr/>
        </p:nvSpPr>
        <p:spPr>
          <a:xfrm>
            <a:off x="6022388" y="1412776"/>
            <a:ext cx="2016224" cy="136815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a:t>Autorregulación: pensamientos, acciones, sentimientos para  una lectura eficaz</a:t>
            </a:r>
          </a:p>
        </p:txBody>
      </p:sp>
      <p:sp>
        <p:nvSpPr>
          <p:cNvPr id="8" name="7 Rectángulo"/>
          <p:cNvSpPr/>
          <p:nvPr/>
        </p:nvSpPr>
        <p:spPr>
          <a:xfrm>
            <a:off x="5436426" y="3284984"/>
            <a:ext cx="2951998" cy="316835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s-EC" dirty="0"/>
              <a:t>Factores: </a:t>
            </a:r>
          </a:p>
          <a:p>
            <a:r>
              <a:rPr lang="es-EC" dirty="0"/>
              <a:t>1. Carácter innato o adquirido del conocimiento.</a:t>
            </a:r>
          </a:p>
          <a:p>
            <a:r>
              <a:rPr lang="es-EC" dirty="0"/>
              <a:t>2.  Carácter simple o complejo del conocimiento.</a:t>
            </a:r>
          </a:p>
          <a:p>
            <a:r>
              <a:rPr lang="es-EC" dirty="0"/>
              <a:t>3.  Rapidez en el aprendizaje.</a:t>
            </a:r>
          </a:p>
          <a:p>
            <a:pPr lvl="0"/>
            <a:r>
              <a:rPr lang="es-EC" dirty="0"/>
              <a:t>4. Certidumbre o incertidumbre del conocimiento (Schommer,1990).</a:t>
            </a:r>
          </a:p>
          <a:p>
            <a:endParaRPr lang="es-EC" dirty="0"/>
          </a:p>
        </p:txBody>
      </p:sp>
    </p:spTree>
    <p:extLst>
      <p:ext uri="{BB962C8B-B14F-4D97-AF65-F5344CB8AC3E}">
        <p14:creationId xmlns:p14="http://schemas.microsoft.com/office/powerpoint/2010/main" val="3240732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p:txBody>
          <a:bodyPr/>
          <a:lstStyle/>
          <a:p>
            <a:pPr marL="114300" indent="0">
              <a:buNone/>
            </a:pPr>
            <a:endParaRPr lang="es-EC" sz="4000" dirty="0"/>
          </a:p>
          <a:p>
            <a:pPr marL="114300" indent="0">
              <a:buNone/>
            </a:pPr>
            <a:endParaRPr lang="es-EC" sz="4000" dirty="0"/>
          </a:p>
          <a:p>
            <a:pPr marL="114300" indent="0" algn="ctr">
              <a:buNone/>
            </a:pPr>
            <a:r>
              <a:rPr lang="es-EC" sz="4000" dirty="0"/>
              <a:t>¿CÓMO COMPRENDEN LOS TEXTOS NUESTROS ALUMNOS?</a:t>
            </a:r>
          </a:p>
          <a:p>
            <a:pPr marL="114300" indent="0" algn="ctr">
              <a:buNone/>
            </a:pPr>
            <a:r>
              <a:rPr lang="es-EC" sz="4000" dirty="0"/>
              <a:t>(menti.com) 7468295</a:t>
            </a:r>
          </a:p>
          <a:p>
            <a:endParaRPr lang="es-EC" dirty="0"/>
          </a:p>
        </p:txBody>
      </p:sp>
    </p:spTree>
    <p:extLst>
      <p:ext uri="{BB962C8B-B14F-4D97-AF65-F5344CB8AC3E}">
        <p14:creationId xmlns:p14="http://schemas.microsoft.com/office/powerpoint/2010/main" val="3614556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Conclusiones</a:t>
            </a:r>
          </a:p>
        </p:txBody>
      </p:sp>
      <p:sp>
        <p:nvSpPr>
          <p:cNvPr id="4" name="3 Marcador de contenido"/>
          <p:cNvSpPr>
            <a:spLocks noGrp="1"/>
          </p:cNvSpPr>
          <p:nvPr>
            <p:ph idx="1"/>
          </p:nvPr>
        </p:nvSpPr>
        <p:spPr>
          <a:xfrm>
            <a:off x="457200" y="1268760"/>
            <a:ext cx="7620000" cy="5132040"/>
          </a:xfrm>
        </p:spPr>
        <p:txBody>
          <a:bodyPr>
            <a:normAutofit/>
          </a:bodyPr>
          <a:lstStyle/>
          <a:p>
            <a:pPr algn="just"/>
            <a:endParaRPr lang="es-EC" dirty="0"/>
          </a:p>
          <a:p>
            <a:pPr algn="just"/>
            <a:r>
              <a:rPr lang="es-EC" dirty="0"/>
              <a:t>Se comprobó que los estudiantes con creencias acerca de que el </a:t>
            </a:r>
            <a:r>
              <a:rPr lang="es-EC" dirty="0">
                <a:solidFill>
                  <a:srgbClr val="FF0000"/>
                </a:solidFill>
                <a:effectLst>
                  <a:outerShdw blurRad="38100" dist="38100" dir="2700000" algn="tl">
                    <a:srgbClr val="000000">
                      <a:alpha val="43137"/>
                    </a:srgbClr>
                  </a:outerShdw>
                </a:effectLst>
              </a:rPr>
              <a:t>conocimiento es rápido </a:t>
            </a:r>
            <a:r>
              <a:rPr lang="es-EC" dirty="0"/>
              <a:t>o </a:t>
            </a:r>
            <a:r>
              <a:rPr lang="es-EC" dirty="0">
                <a:solidFill>
                  <a:srgbClr val="FF0000"/>
                </a:solidFill>
                <a:effectLst>
                  <a:outerShdw blurRad="38100" dist="38100" dir="2700000" algn="tl">
                    <a:srgbClr val="000000">
                      <a:alpha val="43137"/>
                    </a:srgbClr>
                  </a:outerShdw>
                </a:effectLst>
              </a:rPr>
              <a:t>no se alcanza </a:t>
            </a:r>
            <a:r>
              <a:rPr lang="es-EC" dirty="0"/>
              <a:t>tendían a redactar conclusiones excesivamente simples, a obtener peores resultados en el cuestionario de comprensión y a sobrestimar su comprensión del texto. </a:t>
            </a:r>
          </a:p>
          <a:p>
            <a:pPr marL="114300" indent="0" algn="ctr">
              <a:buNone/>
            </a:pPr>
            <a:r>
              <a:rPr lang="es-EC" dirty="0"/>
              <a:t>Por otra parte</a:t>
            </a:r>
          </a:p>
          <a:p>
            <a:pPr algn="just"/>
            <a:r>
              <a:rPr lang="es-EC" dirty="0"/>
              <a:t>Los estudiantes que creían en la </a:t>
            </a:r>
            <a:r>
              <a:rPr lang="es-EC" dirty="0">
                <a:solidFill>
                  <a:srgbClr val="FF0000"/>
                </a:solidFill>
                <a:effectLst>
                  <a:outerShdw blurRad="38100" dist="38100" dir="2700000" algn="tl">
                    <a:srgbClr val="000000">
                      <a:alpha val="43137"/>
                    </a:srgbClr>
                  </a:outerShdw>
                </a:effectLst>
              </a:rPr>
              <a:t>certidumbre del conocimiento </a:t>
            </a:r>
            <a:r>
              <a:rPr lang="es-EC" dirty="0"/>
              <a:t>tendían a escribir conclusiones más absolutas  (</a:t>
            </a:r>
            <a:r>
              <a:rPr lang="es-EC" dirty="0" err="1"/>
              <a:t>Schomer</a:t>
            </a:r>
            <a:r>
              <a:rPr lang="es-EC" dirty="0"/>
              <a:t>, 1990).</a:t>
            </a:r>
          </a:p>
          <a:p>
            <a:pPr marL="114300" indent="0">
              <a:buNone/>
            </a:pPr>
            <a:endParaRPr lang="es-EC" dirty="0"/>
          </a:p>
          <a:p>
            <a:endParaRPr lang="es-EC" dirty="0"/>
          </a:p>
          <a:p>
            <a:endParaRPr lang="es-EC" dirty="0"/>
          </a:p>
        </p:txBody>
      </p:sp>
    </p:spTree>
    <p:extLst>
      <p:ext uri="{BB962C8B-B14F-4D97-AF65-F5344CB8AC3E}">
        <p14:creationId xmlns:p14="http://schemas.microsoft.com/office/powerpoint/2010/main" val="1906327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sz="quarter" idx="13"/>
          </p:nvPr>
        </p:nvSpPr>
        <p:spPr>
          <a:xfrm>
            <a:off x="304800" y="381000"/>
            <a:ext cx="7772400" cy="5928320"/>
          </a:xfrm>
        </p:spPr>
        <p:txBody>
          <a:bodyPr>
            <a:normAutofit lnSpcReduction="10000"/>
          </a:bodyPr>
          <a:lstStyle/>
          <a:p>
            <a:r>
              <a:rPr lang="es-EC" dirty="0">
                <a:solidFill>
                  <a:srgbClr val="FF0000"/>
                </a:solidFill>
                <a:effectLst>
                  <a:outerShdw blurRad="38100" dist="38100" dir="2700000" algn="tl">
                    <a:srgbClr val="000000">
                      <a:alpha val="43137"/>
                    </a:srgbClr>
                  </a:outerShdw>
                </a:effectLst>
              </a:rPr>
              <a:t>Creencias epistémicas maduras:</a:t>
            </a:r>
          </a:p>
          <a:p>
            <a:endParaRPr lang="es-EC" dirty="0">
              <a:solidFill>
                <a:srgbClr val="FF0000"/>
              </a:solidFill>
              <a:effectLst>
                <a:outerShdw blurRad="38100" dist="38100" dir="2700000" algn="tl">
                  <a:srgbClr val="000000">
                    <a:alpha val="43137"/>
                  </a:srgbClr>
                </a:outerShdw>
              </a:effectLst>
            </a:endParaRPr>
          </a:p>
          <a:p>
            <a:pPr algn="just"/>
            <a:r>
              <a:rPr lang="es-EC" dirty="0"/>
              <a:t>Los alumnos universitarios con creencias epistémicas maduras mostraban mejor comprensión lectora, y que el efecto era más notorio en los lectores con baja capacidad de </a:t>
            </a:r>
            <a:r>
              <a:rPr lang="es-EC" dirty="0">
                <a:solidFill>
                  <a:srgbClr val="FF0000"/>
                </a:solidFill>
              </a:rPr>
              <a:t>memoria de trabajo, </a:t>
            </a:r>
            <a:r>
              <a:rPr lang="es-EC" dirty="0"/>
              <a:t>probablemente porque compensaban esa carencia con estrategias de</a:t>
            </a:r>
            <a:r>
              <a:rPr lang="es-EC" dirty="0">
                <a:solidFill>
                  <a:srgbClr val="FF0000"/>
                </a:solidFill>
              </a:rPr>
              <a:t> relectura </a:t>
            </a:r>
            <a:r>
              <a:rPr lang="es-EC" dirty="0"/>
              <a:t>(</a:t>
            </a:r>
            <a:r>
              <a:rPr lang="es-EC" dirty="0" err="1"/>
              <a:t>Daneman</a:t>
            </a:r>
            <a:r>
              <a:rPr lang="es-EC" dirty="0"/>
              <a:t> y </a:t>
            </a:r>
            <a:r>
              <a:rPr lang="es-EC" dirty="0" err="1"/>
              <a:t>Hannon</a:t>
            </a:r>
            <a:r>
              <a:rPr lang="es-EC" dirty="0"/>
              <a:t>, 2001).</a:t>
            </a:r>
          </a:p>
          <a:p>
            <a:pPr algn="just"/>
            <a:endParaRPr lang="es-EC" dirty="0"/>
          </a:p>
          <a:p>
            <a:pPr algn="just"/>
            <a:r>
              <a:rPr lang="es-EC" dirty="0"/>
              <a:t>La vuelta a atrás en el texto permite a los lectores recuperar información que ya no se encuentra en su memoria de trabajo, de manera que puede servir para compensar una menor capacidad de ésta. También resulta interesante que los retornos en la lectura se produjeron en mayor medida en el texto más difícil y cuando los textos daban información sobre el tema en el que los estudiantes tenían que fijarse. </a:t>
            </a:r>
            <a:r>
              <a:rPr lang="es-EC" dirty="0">
                <a:solidFill>
                  <a:srgbClr val="FF0000"/>
                </a:solidFill>
              </a:rPr>
              <a:t>Parece, por tanto, que esas vueltas atrás obedecían a una estrategia controlada por los lectores</a:t>
            </a:r>
            <a:r>
              <a:rPr lang="es-EC" dirty="0"/>
              <a:t> (Burton y </a:t>
            </a:r>
            <a:r>
              <a:rPr lang="es-EC" dirty="0" err="1"/>
              <a:t>Daneman</a:t>
            </a:r>
            <a:r>
              <a:rPr lang="es-EC" dirty="0"/>
              <a:t>, 2007). </a:t>
            </a:r>
            <a:endParaRPr lang="es-EC"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54409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470892700"/>
              </p:ext>
            </p:extLst>
          </p:nvPr>
        </p:nvGraphicFramePr>
        <p:xfrm>
          <a:off x="1184860" y="2492896"/>
          <a:ext cx="5698976" cy="2376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8 Marcador de posición de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31840" y="980728"/>
            <a:ext cx="1805017" cy="1289298"/>
          </a:xfrm>
          <a:prstGeom prst="rect">
            <a:avLst/>
          </a:prstGeom>
        </p:spPr>
      </p:pic>
    </p:spTree>
    <p:extLst>
      <p:ext uri="{BB962C8B-B14F-4D97-AF65-F5344CB8AC3E}">
        <p14:creationId xmlns:p14="http://schemas.microsoft.com/office/powerpoint/2010/main" val="1652840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a:t>Animación a la lectura</a:t>
            </a:r>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592" y="1556792"/>
            <a:ext cx="6048672" cy="4176464"/>
          </a:xfrm>
          <a:prstGeom prst="rect">
            <a:avLst/>
          </a:prstGeom>
          <a:ln>
            <a:noFill/>
          </a:ln>
          <a:effectLst>
            <a:softEdge rad="112500"/>
          </a:effectLst>
        </p:spPr>
      </p:pic>
    </p:spTree>
    <p:extLst>
      <p:ext uri="{BB962C8B-B14F-4D97-AF65-F5344CB8AC3E}">
        <p14:creationId xmlns:p14="http://schemas.microsoft.com/office/powerpoint/2010/main" val="445191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16632"/>
            <a:ext cx="7620000" cy="490066"/>
          </a:xfrm>
        </p:spPr>
        <p:txBody>
          <a:bodyPr/>
          <a:lstStyle/>
          <a:p>
            <a:r>
              <a:rPr lang="es-EC" sz="2000" dirty="0"/>
              <a:t>Es  la Intervención  más frecuentes de los procesos cálidos</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412580508"/>
              </p:ext>
            </p:extLst>
          </p:nvPr>
        </p:nvGraphicFramePr>
        <p:xfrm>
          <a:off x="457200" y="620688"/>
          <a:ext cx="7620000"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C:\Users\sofiaz.UHEMISFERIOS\Pictures\descarga (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96" y="2348880"/>
            <a:ext cx="2067816" cy="230425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1496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z="3600" dirty="0"/>
              <a:t>Ayudas que los profesores dan a los alumnos </a:t>
            </a:r>
            <a:r>
              <a:rPr lang="es-EC" sz="2400" dirty="0"/>
              <a:t>(Sánchez ,2010 p. 262 y ss.)</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40847409"/>
              </p:ext>
            </p:extLst>
          </p:nvPr>
        </p:nvGraphicFramePr>
        <p:xfrm>
          <a:off x="323528" y="1484784"/>
          <a:ext cx="7620000" cy="516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Flecha abajo"/>
          <p:cNvSpPr/>
          <p:nvPr/>
        </p:nvSpPr>
        <p:spPr>
          <a:xfrm>
            <a:off x="2500353" y="3479972"/>
            <a:ext cx="484632" cy="978408"/>
          </a:xfrm>
          <a:prstGeom prst="down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820257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04664"/>
            <a:ext cx="7620000" cy="1143000"/>
          </a:xfrm>
        </p:spPr>
        <p:txBody>
          <a:bodyPr/>
          <a:lstStyle/>
          <a:p>
            <a:r>
              <a:rPr lang="es-ES" dirty="0"/>
              <a:t>Ayudas cálidas</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197322717"/>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1382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04664"/>
            <a:ext cx="7620000" cy="1143000"/>
          </a:xfrm>
        </p:spPr>
        <p:txBody>
          <a:bodyPr/>
          <a:lstStyle/>
          <a:p>
            <a:r>
              <a:rPr lang="es-ES" dirty="0"/>
              <a:t>Ayudas cálidas</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27000738"/>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3596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Ayudas cálidas</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49418738"/>
              </p:ext>
            </p:extLst>
          </p:nvPr>
        </p:nvGraphicFramePr>
        <p:xfrm>
          <a:off x="457200" y="1412776"/>
          <a:ext cx="7620000"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5010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3781989314"/>
              </p:ext>
            </p:extLst>
          </p:nvPr>
        </p:nvGraphicFramePr>
        <p:xfrm>
          <a:off x="1184860" y="1844824"/>
          <a:ext cx="5698976"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8 Marcador de posición de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15816" y="336079"/>
            <a:ext cx="1805017" cy="1289298"/>
          </a:xfrm>
          <a:prstGeom prst="rect">
            <a:avLst/>
          </a:prstGeom>
        </p:spPr>
      </p:pic>
    </p:spTree>
    <p:extLst>
      <p:ext uri="{BB962C8B-B14F-4D97-AF65-F5344CB8AC3E}">
        <p14:creationId xmlns:p14="http://schemas.microsoft.com/office/powerpoint/2010/main" val="3984239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a:spLocks noGrp="1"/>
          </p:cNvSpPr>
          <p:nvPr>
            <p:ph type="title"/>
          </p:nvPr>
        </p:nvSpPr>
        <p:spPr>
          <a:xfrm>
            <a:off x="827584" y="548681"/>
            <a:ext cx="6552728" cy="360040"/>
          </a:xfrm>
        </p:spPr>
        <p:txBody>
          <a:bodyPr>
            <a:normAutofit fontScale="90000"/>
          </a:bodyPr>
          <a:lstStyle/>
          <a:p>
            <a:pPr algn="ctr"/>
            <a:r>
              <a:rPr lang="es-ES" dirty="0">
                <a:solidFill>
                  <a:srgbClr val="0070C0"/>
                </a:solidFill>
              </a:rPr>
              <a:t>¿Qué hacer?</a:t>
            </a:r>
            <a:br>
              <a:rPr lang="es-ES" dirty="0"/>
            </a:br>
            <a:endParaRPr lang="es-ES" dirty="0"/>
          </a:p>
        </p:txBody>
      </p:sp>
      <p:pic>
        <p:nvPicPr>
          <p:cNvPr id="15" name="14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21373780">
            <a:off x="962204" y="864041"/>
            <a:ext cx="6634073" cy="5778546"/>
          </a:xfrm>
        </p:spPr>
      </p:pic>
    </p:spTree>
    <p:extLst>
      <p:ext uri="{BB962C8B-B14F-4D97-AF65-F5344CB8AC3E}">
        <p14:creationId xmlns:p14="http://schemas.microsoft.com/office/powerpoint/2010/main" val="2568316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3500"/>
                                        <p:tgtEl>
                                          <p:spTgt spid="15"/>
                                        </p:tgtEl>
                                      </p:cBhvr>
                                    </p:animEffect>
                                    <p:anim calcmode="lin" valueType="num">
                                      <p:cBhvr>
                                        <p:cTn id="8" dur="3500" fill="hold"/>
                                        <p:tgtEl>
                                          <p:spTgt spid="15"/>
                                        </p:tgtEl>
                                        <p:attrNameLst>
                                          <p:attrName>ppt_w</p:attrName>
                                        </p:attrNameLst>
                                      </p:cBhvr>
                                      <p:tavLst>
                                        <p:tav tm="0" fmla="#ppt_w*sin(2.5*pi*$)">
                                          <p:val>
                                            <p:fltVal val="0"/>
                                          </p:val>
                                        </p:tav>
                                        <p:tav tm="100000">
                                          <p:val>
                                            <p:fltVal val="1"/>
                                          </p:val>
                                        </p:tav>
                                      </p:tavLst>
                                    </p:anim>
                                    <p:anim calcmode="lin" valueType="num">
                                      <p:cBhvr>
                                        <p:cTn id="9" dur="35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Enseñanza de las estrategias</a:t>
            </a:r>
          </a:p>
        </p:txBody>
      </p:sp>
      <p:sp>
        <p:nvSpPr>
          <p:cNvPr id="4" name="3 Marcador de texto"/>
          <p:cNvSpPr>
            <a:spLocks noGrp="1"/>
          </p:cNvSpPr>
          <p:nvPr>
            <p:ph type="body" idx="1"/>
          </p:nvPr>
        </p:nvSpPr>
        <p:spPr>
          <a:xfrm>
            <a:off x="457200" y="1196752"/>
            <a:ext cx="3657600" cy="1512168"/>
          </a:xfrm>
        </p:spPr>
        <p:txBody>
          <a:bodyPr/>
          <a:lstStyle/>
          <a:p>
            <a:r>
              <a:rPr lang="es-ES" dirty="0"/>
              <a:t>Normalmente, la enseñanza de estrategias tiene las siguientes etapas:</a:t>
            </a:r>
          </a:p>
          <a:p>
            <a:endParaRPr lang="es-EC" dirty="0"/>
          </a:p>
        </p:txBody>
      </p:sp>
      <p:sp>
        <p:nvSpPr>
          <p:cNvPr id="3" name="2 Marcador de contenido"/>
          <p:cNvSpPr>
            <a:spLocks noGrp="1"/>
          </p:cNvSpPr>
          <p:nvPr>
            <p:ph sz="half" idx="2"/>
          </p:nvPr>
        </p:nvSpPr>
        <p:spPr>
          <a:xfrm>
            <a:off x="467544" y="2492896"/>
            <a:ext cx="3657600" cy="4167312"/>
          </a:xfrm>
        </p:spPr>
        <p:txBody>
          <a:bodyPr>
            <a:normAutofit fontScale="77500" lnSpcReduction="20000"/>
          </a:bodyPr>
          <a:lstStyle/>
          <a:p>
            <a:r>
              <a:rPr lang="es-ES" dirty="0"/>
              <a:t>Motivar:  Se desarrolla en el alumno la conciencia sobre algunos aspectos de la lectura que son susceptibles de ser aprendidos </a:t>
            </a:r>
          </a:p>
          <a:p>
            <a:r>
              <a:rPr lang="es-ES" dirty="0"/>
              <a:t> Se explican las estrategias que se van a aprender (cómo aplicarla y en qué situaciones).</a:t>
            </a:r>
          </a:p>
          <a:p>
            <a:r>
              <a:rPr lang="es-ES" dirty="0"/>
              <a:t>- Se proponen al alumno modelos de uso de las estrategias. Normalmente el profesor sirve como modelo al alumno o le guía. </a:t>
            </a:r>
          </a:p>
          <a:p>
            <a:r>
              <a:rPr lang="es-ES" dirty="0"/>
              <a:t>Los sistemas multimedia pueden servir de apoyo.</a:t>
            </a:r>
          </a:p>
          <a:p>
            <a:endParaRPr lang="es-ES" dirty="0"/>
          </a:p>
        </p:txBody>
      </p:sp>
      <p:sp>
        <p:nvSpPr>
          <p:cNvPr id="6" name="5 Marcador de contenido"/>
          <p:cNvSpPr>
            <a:spLocks noGrp="1"/>
          </p:cNvSpPr>
          <p:nvPr>
            <p:ph sz="quarter" idx="4"/>
          </p:nvPr>
        </p:nvSpPr>
        <p:spPr>
          <a:xfrm>
            <a:off x="4419600" y="1628800"/>
            <a:ext cx="3657600" cy="4497363"/>
          </a:xfrm>
        </p:spPr>
        <p:txBody>
          <a:bodyPr>
            <a:normAutofit/>
          </a:bodyPr>
          <a:lstStyle/>
          <a:p>
            <a:r>
              <a:rPr lang="es-ES" dirty="0"/>
              <a:t> El alumno practica las estrategias con la asistencia del profesor, hasta que alcanza un dominio que le permite aplicarlas de forma independiente. En esta fase se pueden utilizar dibujos o lemas que recuerden al alumno la conveniencia de utilizar las estrategias.</a:t>
            </a:r>
            <a:endParaRPr lang="es-EC" dirty="0"/>
          </a:p>
        </p:txBody>
      </p:sp>
    </p:spTree>
    <p:extLst>
      <p:ext uri="{BB962C8B-B14F-4D97-AF65-F5344CB8AC3E}">
        <p14:creationId xmlns:p14="http://schemas.microsoft.com/office/powerpoint/2010/main" val="3649594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Aprendizaje cooperativo</a:t>
            </a:r>
          </a:p>
        </p:txBody>
      </p:sp>
      <p:sp>
        <p:nvSpPr>
          <p:cNvPr id="3" name="2 Marcador de contenido"/>
          <p:cNvSpPr>
            <a:spLocks noGrp="1"/>
          </p:cNvSpPr>
          <p:nvPr>
            <p:ph sz="half" idx="1"/>
          </p:nvPr>
        </p:nvSpPr>
        <p:spPr/>
        <p:txBody>
          <a:bodyPr>
            <a:noAutofit/>
          </a:bodyPr>
          <a:lstStyle/>
          <a:p>
            <a:r>
              <a:rPr lang="es-ES" sz="1600" dirty="0"/>
              <a:t>Es muy común realizar la enseñanza de estrategias con métodos de aprendizaje cooperativo. </a:t>
            </a:r>
          </a:p>
          <a:p>
            <a:r>
              <a:rPr lang="es-ES" sz="1600" dirty="0"/>
              <a:t>Es uno de los métodos más eficaces para la mejora de la comprensión. </a:t>
            </a:r>
          </a:p>
          <a:p>
            <a:r>
              <a:rPr lang="es-ES" sz="1600" dirty="0"/>
              <a:t>Esta forma de organizar el trabajo en el aula tiene en común que los alumnos trabajan la mayor parte del tiempo en pequeños grupos, de modo que el resultado obtenido depende de la aportación de todos los miembros del grupo.</a:t>
            </a:r>
          </a:p>
          <a:p>
            <a:r>
              <a:rPr lang="es-ES" sz="1600" dirty="0"/>
              <a:t> El papel del profesor consiste en planificar las actividades, dirigir el trabajo individual de los alumnos, involucrar a los alumnos en las actividades de grupo y en supervisar su aprendizaje.</a:t>
            </a:r>
          </a:p>
        </p:txBody>
      </p:sp>
      <p:pic>
        <p:nvPicPr>
          <p:cNvPr id="5" name="4 Marcador de contenido"/>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147779" y="2348880"/>
            <a:ext cx="3937805" cy="2023899"/>
          </a:xfrm>
          <a:prstGeom prst="rect">
            <a:avLst/>
          </a:prstGeom>
          <a:ln>
            <a:noFill/>
          </a:ln>
          <a:effectLst>
            <a:softEdge rad="112500"/>
          </a:effectLst>
        </p:spPr>
      </p:pic>
    </p:spTree>
    <p:extLst>
      <p:ext uri="{BB962C8B-B14F-4D97-AF65-F5344CB8AC3E}">
        <p14:creationId xmlns:p14="http://schemas.microsoft.com/office/powerpoint/2010/main" val="915955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Aprendizaje cooperativo</a:t>
            </a:r>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2999890533"/>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5558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Algunas dificultades</a:t>
            </a:r>
          </a:p>
        </p:txBody>
      </p:sp>
      <p:sp>
        <p:nvSpPr>
          <p:cNvPr id="3" name="2 Marcador de contenido"/>
          <p:cNvSpPr>
            <a:spLocks noGrp="1"/>
          </p:cNvSpPr>
          <p:nvPr>
            <p:ph idx="1"/>
          </p:nvPr>
        </p:nvSpPr>
        <p:spPr/>
        <p:txBody>
          <a:bodyPr>
            <a:normAutofit fontScale="92500"/>
          </a:bodyPr>
          <a:lstStyle/>
          <a:p>
            <a:r>
              <a:rPr lang="es-ES" dirty="0"/>
              <a:t>El aprendizaje cooperativo está poco extendido en nuestro sistema educativo.</a:t>
            </a:r>
          </a:p>
          <a:p>
            <a:r>
              <a:rPr lang="es-ES" dirty="0"/>
              <a:t> En cuanto a sensación de pérdida de control sobre el aula.</a:t>
            </a:r>
          </a:p>
          <a:p>
            <a:r>
              <a:rPr lang="es-ES" dirty="0"/>
              <a:t>· Poca confianza en las posibilidades de los alumnos.</a:t>
            </a:r>
          </a:p>
          <a:p>
            <a:r>
              <a:rPr lang="es-ES" dirty="0"/>
              <a:t>· Temor a perder profundidad en el aprendizaje de los contenidos.</a:t>
            </a:r>
          </a:p>
          <a:p>
            <a:r>
              <a:rPr lang="es-ES" dirty="0"/>
              <a:t>· Carencia de materiales de trabajo adecuados para el aprendizaje cooperativo.</a:t>
            </a:r>
          </a:p>
          <a:p>
            <a:r>
              <a:rPr lang="es-ES" dirty="0"/>
              <a:t>· Desconocimiento de técnicas alternativas para realizar la evaluación del aprendizaje.</a:t>
            </a:r>
          </a:p>
          <a:p>
            <a:r>
              <a:rPr lang="es-ES" dirty="0"/>
              <a:t>· Resistencia de los estudiantes a las técnicas de aprendizaje cooperativo.</a:t>
            </a:r>
          </a:p>
          <a:p>
            <a:r>
              <a:rPr lang="es-ES" dirty="0"/>
              <a:t>· Falta de familiaridad con las técnicas de aprendizaje cooperativo que puede producir resistencias en alumnos, maestros, etc.</a:t>
            </a:r>
          </a:p>
        </p:txBody>
      </p:sp>
    </p:spTree>
    <p:extLst>
      <p:ext uri="{BB962C8B-B14F-4D97-AF65-F5344CB8AC3E}">
        <p14:creationId xmlns:p14="http://schemas.microsoft.com/office/powerpoint/2010/main" val="817745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620688"/>
            <a:ext cx="7620000" cy="706090"/>
          </a:xfrm>
        </p:spPr>
        <p:txBody>
          <a:bodyPr/>
          <a:lstStyle/>
          <a:p>
            <a:r>
              <a:rPr lang="es-ES" sz="2800" b="1" dirty="0"/>
              <a:t>Comprensión lectora basada en evidencias</a:t>
            </a:r>
            <a:br>
              <a:rPr lang="es-ES" sz="4800" b="1" dirty="0"/>
            </a:br>
            <a:endParaRPr lang="es-EC" dirty="0"/>
          </a:p>
        </p:txBody>
      </p:sp>
      <p:sp>
        <p:nvSpPr>
          <p:cNvPr id="4" name="3 Marcador de contenido"/>
          <p:cNvSpPr>
            <a:spLocks noGrp="1"/>
          </p:cNvSpPr>
          <p:nvPr>
            <p:ph sz="half" idx="1"/>
          </p:nvPr>
        </p:nvSpPr>
        <p:spPr>
          <a:xfrm>
            <a:off x="457200" y="1412776"/>
            <a:ext cx="5050904" cy="4896544"/>
          </a:xfrm>
        </p:spPr>
        <p:txBody>
          <a:bodyPr>
            <a:normAutofit fontScale="70000" lnSpcReduction="20000"/>
          </a:bodyPr>
          <a:lstStyle/>
          <a:p>
            <a:endParaRPr lang="es-ES" sz="2600" dirty="0"/>
          </a:p>
          <a:p>
            <a:r>
              <a:rPr lang="es-ES" sz="2900" b="1" dirty="0"/>
              <a:t>El nivel sociocultural</a:t>
            </a:r>
            <a:endParaRPr lang="es-ES" sz="2600" dirty="0"/>
          </a:p>
          <a:p>
            <a:pPr marL="114300" indent="0">
              <a:buNone/>
            </a:pPr>
            <a:r>
              <a:rPr lang="es-ES" sz="2600" dirty="0"/>
              <a:t>El nivel social, económico y cultural de las familias es, probablemente, la variable que más se relaciona con la comprensión lectora, hasta tal punto que las evaluaciones del sistema educativo han comenzado a controlarlo, de tal modo que en los colegios está dejando de ser importante el nivel absoluto de competencia lectora de los alumnos, y lo que se examina es si los alumnos tienen un nivel mejor o peor que lo que se podría esperar atendiendo solo a su nivel sociocultural. Se puede ver algo de información adicional en: </a:t>
            </a:r>
            <a:r>
              <a:rPr lang="es-ES" sz="2600" dirty="0">
                <a:hlinkClick r:id="rId2"/>
              </a:rPr>
              <a:t>http://clbe.wordpress.com/2011/01/18/el-isec/</a:t>
            </a:r>
            <a:endParaRPr lang="es-ES" sz="2600" dirty="0"/>
          </a:p>
          <a:p>
            <a:endParaRPr lang="es-ES" sz="2600" dirty="0"/>
          </a:p>
          <a:p>
            <a:pPr marL="114300" indent="0">
              <a:buNone/>
            </a:pPr>
            <a:r>
              <a:rPr lang="es-ES" sz="2900" dirty="0"/>
              <a:t>Información actualizada sobre el estudio científico de la comprensión lectora y su mejora en: </a:t>
            </a:r>
          </a:p>
          <a:p>
            <a:pPr marL="114300" indent="0">
              <a:buNone/>
            </a:pPr>
            <a:r>
              <a:rPr lang="es-ES" sz="2900" dirty="0">
                <a:hlinkClick r:id="rId3"/>
              </a:rPr>
              <a:t>http://clbe.wordpress.com</a:t>
            </a:r>
            <a:endParaRPr lang="es-ES" sz="2900" dirty="0"/>
          </a:p>
          <a:p>
            <a:endParaRPr lang="es-ES" sz="3800" dirty="0"/>
          </a:p>
          <a:p>
            <a:endParaRPr lang="es-ES" sz="2900" dirty="0"/>
          </a:p>
          <a:p>
            <a:endParaRPr lang="es-ES" dirty="0"/>
          </a:p>
        </p:txBody>
      </p:sp>
      <p:pic>
        <p:nvPicPr>
          <p:cNvPr id="5" name="4 Marcador de contenido"/>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868144" y="2132856"/>
            <a:ext cx="1885950" cy="2428875"/>
          </a:xfrm>
        </p:spPr>
      </p:pic>
    </p:spTree>
    <p:extLst>
      <p:ext uri="{BB962C8B-B14F-4D97-AF65-F5344CB8AC3E}">
        <p14:creationId xmlns:p14="http://schemas.microsoft.com/office/powerpoint/2010/main" val="2227226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LEER. ES</a:t>
            </a:r>
          </a:p>
        </p:txBody>
      </p:sp>
      <p:sp>
        <p:nvSpPr>
          <p:cNvPr id="7" name="6 Marcador de contenido"/>
          <p:cNvSpPr>
            <a:spLocks noGrp="1"/>
          </p:cNvSpPr>
          <p:nvPr>
            <p:ph idx="1"/>
          </p:nvPr>
        </p:nvSpPr>
        <p:spPr/>
        <p:txBody>
          <a:bodyPr/>
          <a:lstStyle/>
          <a:p>
            <a:r>
              <a:rPr lang="es-ES" sz="2400" dirty="0"/>
              <a:t>La formación de maestros y profesores para la mejora de la comprensión: qué se les enseña y qué necesitan saber. Como introducción, este vídeo sobre las necesidades de los profesores, con Emilio Sánchez</a:t>
            </a:r>
          </a:p>
          <a:p>
            <a:pPr marL="114300" indent="0">
              <a:buNone/>
            </a:pPr>
            <a:r>
              <a:rPr lang="es-ES" sz="2400" dirty="0">
                <a:hlinkClick r:id="rId2"/>
              </a:rPr>
              <a:t>	http://www.leer.es/wpcontent/uploads/CongresoLeer01/documentos/ensenar_comprender/Emilio2.flv</a:t>
            </a:r>
            <a:endParaRPr lang="es-ES" sz="2400" dirty="0"/>
          </a:p>
          <a:p>
            <a:endParaRPr lang="es-EC" dirty="0"/>
          </a:p>
        </p:txBody>
      </p:sp>
    </p:spTree>
    <p:extLst>
      <p:ext uri="{BB962C8B-B14F-4D97-AF65-F5344CB8AC3E}">
        <p14:creationId xmlns:p14="http://schemas.microsoft.com/office/powerpoint/2010/main" val="3033101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sz="quarter" idx="13"/>
          </p:nvPr>
        </p:nvSpPr>
        <p:spPr>
          <a:xfrm>
            <a:off x="304800" y="381000"/>
            <a:ext cx="7772400" cy="5352256"/>
          </a:xfrm>
        </p:spPr>
        <p:txBody>
          <a:bodyPr>
            <a:normAutofit lnSpcReduction="10000"/>
          </a:bodyPr>
          <a:lstStyle/>
          <a:p>
            <a:r>
              <a:rPr lang="es-ES" sz="2400" dirty="0"/>
              <a:t>Un programa multimedia para el aprendizaje de estrategias.</a:t>
            </a:r>
          </a:p>
          <a:p>
            <a:r>
              <a:rPr lang="es-ES" sz="2400" dirty="0">
                <a:hlinkClick r:id="rId2"/>
              </a:rPr>
              <a:t>http://csep.psyc.memphis.edu/istart/</a:t>
            </a:r>
            <a:endParaRPr lang="es-ES" sz="2400" dirty="0"/>
          </a:p>
          <a:p>
            <a:endParaRPr lang="es-ES" sz="2400" dirty="0"/>
          </a:p>
          <a:p>
            <a:endParaRPr lang="es-ES" sz="2400" dirty="0"/>
          </a:p>
          <a:p>
            <a:r>
              <a:rPr lang="es-ES" sz="2400" dirty="0"/>
              <a:t>Existen, además otros sitios dedicados a la educación basada en evidencias que incluyen información sobre la lectura y la comprensión. Es recomendable visitar los siguientes:</a:t>
            </a:r>
          </a:p>
          <a:p>
            <a:r>
              <a:rPr lang="en-US" sz="2400" dirty="0"/>
              <a:t>· What Works Clearinghouse </a:t>
            </a:r>
            <a:r>
              <a:rPr lang="en-US" sz="2400" dirty="0">
                <a:hlinkClick r:id="rId3"/>
              </a:rPr>
              <a:t>http://ies.ed.gov/ncee/wwc/</a:t>
            </a:r>
            <a:endParaRPr lang="en-US" sz="2400" dirty="0"/>
          </a:p>
          <a:p>
            <a:r>
              <a:rPr lang="es-ES" sz="2400" dirty="0"/>
              <a:t>· </a:t>
            </a:r>
            <a:r>
              <a:rPr lang="es-ES" sz="2400" dirty="0" err="1"/>
              <a:t>Best</a:t>
            </a:r>
            <a:r>
              <a:rPr lang="es-ES" sz="2400" dirty="0"/>
              <a:t> </a:t>
            </a:r>
            <a:r>
              <a:rPr lang="es-ES" sz="2400" dirty="0" err="1"/>
              <a:t>Evidence</a:t>
            </a:r>
            <a:r>
              <a:rPr lang="es-ES" sz="2400" dirty="0"/>
              <a:t> </a:t>
            </a:r>
            <a:r>
              <a:rPr lang="es-ES" sz="2400" dirty="0" err="1"/>
              <a:t>Encyclopedia</a:t>
            </a:r>
            <a:r>
              <a:rPr lang="es-ES" sz="2400" dirty="0"/>
              <a:t> </a:t>
            </a:r>
            <a:r>
              <a:rPr lang="es-ES" sz="2400" dirty="0">
                <a:hlinkClick r:id="rId4"/>
              </a:rPr>
              <a:t>www.bestevidence.org</a:t>
            </a:r>
            <a:endParaRPr lang="es-ES" sz="2400" dirty="0"/>
          </a:p>
          <a:p>
            <a:r>
              <a:rPr lang="es-ES" sz="2400" dirty="0"/>
              <a:t>· </a:t>
            </a:r>
            <a:r>
              <a:rPr lang="es-ES" sz="2400" dirty="0" err="1"/>
              <a:t>Promising</a:t>
            </a:r>
            <a:r>
              <a:rPr lang="es-ES" sz="2400" dirty="0"/>
              <a:t> </a:t>
            </a:r>
            <a:r>
              <a:rPr lang="es-ES" sz="2400" dirty="0" err="1"/>
              <a:t>Practices</a:t>
            </a:r>
            <a:r>
              <a:rPr lang="es-ES" sz="2400" dirty="0"/>
              <a:t> Network </a:t>
            </a:r>
            <a:r>
              <a:rPr lang="es-ES" sz="2400" dirty="0">
                <a:hlinkClick r:id="rId5"/>
              </a:rPr>
              <a:t>www.promisingpractices.net</a:t>
            </a:r>
            <a:endParaRPr lang="es-ES" sz="2400" dirty="0"/>
          </a:p>
          <a:p>
            <a:endParaRPr lang="es-ES" sz="2400" dirty="0"/>
          </a:p>
          <a:p>
            <a:endParaRPr lang="es-EC" dirty="0"/>
          </a:p>
        </p:txBody>
      </p:sp>
    </p:spTree>
    <p:extLst>
      <p:ext uri="{BB962C8B-B14F-4D97-AF65-F5344CB8AC3E}">
        <p14:creationId xmlns:p14="http://schemas.microsoft.com/office/powerpoint/2010/main" val="2239306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pPr algn="l"/>
            <a:r>
              <a:rPr lang="es-ES" dirty="0">
                <a:solidFill>
                  <a:srgbClr val="00B0F0"/>
                </a:solidFill>
              </a:rPr>
              <a:t>El monstruo bajo la cama tosió</a:t>
            </a:r>
          </a:p>
        </p:txBody>
      </p:sp>
      <p:sp>
        <p:nvSpPr>
          <p:cNvPr id="6" name="5 Marcador de texto"/>
          <p:cNvSpPr>
            <a:spLocks noGrp="1"/>
          </p:cNvSpPr>
          <p:nvPr>
            <p:ph type="body" sz="half" idx="2"/>
          </p:nvPr>
        </p:nvSpPr>
        <p:spPr/>
        <p:txBody>
          <a:bodyPr>
            <a:normAutofit/>
          </a:bodyPr>
          <a:lstStyle/>
          <a:p>
            <a:pPr algn="r"/>
            <a:r>
              <a:rPr lang="es-ES" sz="2400" dirty="0">
                <a:solidFill>
                  <a:srgbClr val="0070C0"/>
                </a:solidFill>
              </a:rPr>
              <a:t>Sálvame. Estoy atrapado en el espejo</a:t>
            </a:r>
          </a:p>
        </p:txBody>
      </p:sp>
      <p:pic>
        <p:nvPicPr>
          <p:cNvPr id="4" name="3 Marcador de contenido"/>
          <p:cNvPicPr>
            <a:picLocks noGrp="1" noChangeAspect="1"/>
          </p:cNvPicPr>
          <p:nvPr>
            <p:ph sz="quarter" idx="13"/>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79512" y="260648"/>
            <a:ext cx="4176464" cy="5419283"/>
          </a:xfrm>
          <a:prstGeom prst="rect">
            <a:avLst/>
          </a:prstGeom>
          <a:ln>
            <a:noFill/>
          </a:ln>
          <a:effectLst>
            <a:softEdge rad="112500"/>
          </a:effectLst>
        </p:spPr>
      </p:pic>
      <p:sp>
        <p:nvSpPr>
          <p:cNvPr id="7" name="Text Box 2"/>
          <p:cNvSpPr txBox="1">
            <a:spLocks noChangeArrowheads="1"/>
          </p:cNvSpPr>
          <p:nvPr/>
        </p:nvSpPr>
        <p:spPr bwMode="auto">
          <a:xfrm>
            <a:off x="4499992" y="2708920"/>
            <a:ext cx="3672408"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9" tIns="40820" rIns="81639" bIns="4082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a:buClrTx/>
              <a:buFontTx/>
              <a:buNone/>
            </a:pPr>
            <a:r>
              <a:rPr lang="es-ES" sz="1600" dirty="0" err="1">
                <a:solidFill>
                  <a:srgbClr val="C00000"/>
                </a:solidFill>
                <a:effectLst>
                  <a:outerShdw blurRad="38100" dist="38100" dir="2700000" algn="tl">
                    <a:srgbClr val="000000">
                      <a:alpha val="43137"/>
                    </a:srgbClr>
                  </a:outerShdw>
                </a:effectLst>
              </a:rPr>
              <a:t>For</a:t>
            </a:r>
            <a:r>
              <a:rPr lang="es-ES" sz="1600" dirty="0">
                <a:solidFill>
                  <a:srgbClr val="C00000"/>
                </a:solidFill>
                <a:effectLst>
                  <a:outerShdw blurRad="38100" dist="38100" dir="2700000" algn="tl">
                    <a:srgbClr val="000000">
                      <a:alpha val="43137"/>
                    </a:srgbClr>
                  </a:outerShdw>
                </a:effectLst>
              </a:rPr>
              <a:t> sale: </a:t>
            </a:r>
            <a:r>
              <a:rPr lang="es-ES" sz="1600" dirty="0" err="1">
                <a:solidFill>
                  <a:srgbClr val="C00000"/>
                </a:solidFill>
                <a:effectLst>
                  <a:outerShdw blurRad="38100" dist="38100" dir="2700000" algn="tl">
                    <a:srgbClr val="000000">
                      <a:alpha val="43137"/>
                    </a:srgbClr>
                  </a:outerShdw>
                </a:effectLst>
              </a:rPr>
              <a:t>baby</a:t>
            </a:r>
            <a:r>
              <a:rPr lang="es-ES" sz="1600" dirty="0">
                <a:solidFill>
                  <a:srgbClr val="C00000"/>
                </a:solidFill>
                <a:effectLst>
                  <a:outerShdw blurRad="38100" dist="38100" dir="2700000" algn="tl">
                    <a:srgbClr val="000000">
                      <a:alpha val="43137"/>
                    </a:srgbClr>
                  </a:outerShdw>
                </a:effectLst>
              </a:rPr>
              <a:t> </a:t>
            </a:r>
            <a:r>
              <a:rPr lang="es-ES" sz="1600" dirty="0" err="1">
                <a:solidFill>
                  <a:srgbClr val="C00000"/>
                </a:solidFill>
                <a:effectLst>
                  <a:outerShdw blurRad="38100" dist="38100" dir="2700000" algn="tl">
                    <a:srgbClr val="000000">
                      <a:alpha val="43137"/>
                    </a:srgbClr>
                  </a:outerShdw>
                </a:effectLst>
              </a:rPr>
              <a:t>shoes</a:t>
            </a:r>
            <a:r>
              <a:rPr lang="es-ES" sz="1600" dirty="0">
                <a:solidFill>
                  <a:srgbClr val="C00000"/>
                </a:solidFill>
                <a:effectLst>
                  <a:outerShdw blurRad="38100" dist="38100" dir="2700000" algn="tl">
                    <a:srgbClr val="000000">
                      <a:alpha val="43137"/>
                    </a:srgbClr>
                  </a:outerShdw>
                </a:effectLst>
              </a:rPr>
              <a:t>, </a:t>
            </a:r>
            <a:r>
              <a:rPr lang="es-ES" sz="1600" dirty="0" err="1">
                <a:solidFill>
                  <a:srgbClr val="C00000"/>
                </a:solidFill>
                <a:effectLst>
                  <a:outerShdw blurRad="38100" dist="38100" dir="2700000" algn="tl">
                    <a:srgbClr val="000000">
                      <a:alpha val="43137"/>
                    </a:srgbClr>
                  </a:outerShdw>
                </a:effectLst>
              </a:rPr>
              <a:t>never</a:t>
            </a:r>
            <a:r>
              <a:rPr lang="es-ES" sz="1600" dirty="0">
                <a:solidFill>
                  <a:srgbClr val="C00000"/>
                </a:solidFill>
                <a:effectLst>
                  <a:outerShdw blurRad="38100" dist="38100" dir="2700000" algn="tl">
                    <a:srgbClr val="000000">
                      <a:alpha val="43137"/>
                    </a:srgbClr>
                  </a:outerShdw>
                </a:effectLst>
              </a:rPr>
              <a:t> </a:t>
            </a:r>
            <a:r>
              <a:rPr lang="es-ES" sz="1600" dirty="0" err="1">
                <a:solidFill>
                  <a:srgbClr val="C00000"/>
                </a:solidFill>
                <a:effectLst>
                  <a:outerShdw blurRad="38100" dist="38100" dir="2700000" algn="tl">
                    <a:srgbClr val="000000">
                      <a:alpha val="43137"/>
                    </a:srgbClr>
                  </a:outerShdw>
                </a:effectLst>
              </a:rPr>
              <a:t>worn</a:t>
            </a:r>
            <a:r>
              <a:rPr lang="es-ES" sz="1600" dirty="0">
                <a:solidFill>
                  <a:srgbClr val="C00000"/>
                </a:solidFill>
                <a:effectLst>
                  <a:outerShdw blurRad="38100" dist="38100" dir="2700000" algn="tl">
                    <a:srgbClr val="000000">
                      <a:alpha val="43137"/>
                    </a:srgbClr>
                  </a:outerShdw>
                </a:effectLst>
              </a:rPr>
              <a:t>.</a:t>
            </a:r>
          </a:p>
          <a:p>
            <a:pPr eaLnBrk="1">
              <a:buClrTx/>
              <a:buFontTx/>
              <a:buNone/>
            </a:pPr>
            <a:r>
              <a:rPr lang="es-ES" sz="1400" dirty="0">
                <a:solidFill>
                  <a:srgbClr val="C00000"/>
                </a:solidFill>
                <a:effectLst>
                  <a:outerShdw blurRad="38100" dist="38100" dir="2700000" algn="tl">
                    <a:srgbClr val="000000">
                      <a:alpha val="43137"/>
                    </a:srgbClr>
                  </a:outerShdw>
                </a:effectLst>
              </a:rPr>
              <a:t>(Vendo zapatos de bebé, sin estrenar).</a:t>
            </a:r>
          </a:p>
          <a:p>
            <a:pPr algn="r" eaLnBrk="1">
              <a:buClrTx/>
              <a:buFontTx/>
              <a:buNone/>
            </a:pPr>
            <a:r>
              <a:rPr lang="es-ES" sz="1200" dirty="0" err="1">
                <a:solidFill>
                  <a:srgbClr val="7030A0"/>
                </a:solidFill>
              </a:rPr>
              <a:t>Ernest</a:t>
            </a:r>
            <a:r>
              <a:rPr lang="es-ES" sz="1200" dirty="0">
                <a:solidFill>
                  <a:srgbClr val="7030A0"/>
                </a:solidFill>
              </a:rPr>
              <a:t> </a:t>
            </a:r>
            <a:r>
              <a:rPr lang="es-ES" sz="1200" dirty="0" err="1">
                <a:solidFill>
                  <a:srgbClr val="7030A0"/>
                </a:solidFill>
              </a:rPr>
              <a:t>Hemmingway</a:t>
            </a:r>
            <a:endParaRPr lang="es-ES" sz="1200" dirty="0">
              <a:solidFill>
                <a:srgbClr val="7030A0"/>
              </a:solidFill>
            </a:endParaRPr>
          </a:p>
        </p:txBody>
      </p:sp>
    </p:spTree>
    <p:extLst>
      <p:ext uri="{BB962C8B-B14F-4D97-AF65-F5344CB8AC3E}">
        <p14:creationId xmlns:p14="http://schemas.microsoft.com/office/powerpoint/2010/main" val="879853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Taller</a:t>
            </a:r>
          </a:p>
        </p:txBody>
      </p:sp>
      <p:sp>
        <p:nvSpPr>
          <p:cNvPr id="3" name="2 Marcador de contenido"/>
          <p:cNvSpPr>
            <a:spLocks noGrp="1"/>
          </p:cNvSpPr>
          <p:nvPr>
            <p:ph idx="1"/>
          </p:nvPr>
        </p:nvSpPr>
        <p:spPr/>
        <p:txBody>
          <a:bodyPr/>
          <a:lstStyle/>
          <a:p>
            <a:r>
              <a:rPr lang="es-ES" dirty="0"/>
              <a:t>Presentar un seísmo por grupo.</a:t>
            </a:r>
          </a:p>
          <a:p>
            <a:r>
              <a:rPr lang="es-ES" dirty="0"/>
              <a:t>Resolver  el caso un caso, tomando en cuenta los apuntes en las diapositivas y los anexos.</a:t>
            </a:r>
          </a:p>
          <a:p>
            <a:r>
              <a:rPr lang="es-ES" dirty="0"/>
              <a:t>Deben escoger entre procesos fríos y cálidos.</a:t>
            </a:r>
          </a:p>
          <a:p>
            <a:pPr marL="114300" indent="0">
              <a:buNone/>
            </a:pPr>
            <a:endParaRPr lang="es-ES" dirty="0"/>
          </a:p>
        </p:txBody>
      </p:sp>
    </p:spTree>
    <p:extLst>
      <p:ext uri="{BB962C8B-B14F-4D97-AF65-F5344CB8AC3E}">
        <p14:creationId xmlns:p14="http://schemas.microsoft.com/office/powerpoint/2010/main" val="3912854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C" sz="3200" dirty="0">
                <a:latin typeface="Comic Sans MS" panose="030F0702030302020204" pitchFamily="66" charset="0"/>
              </a:rPr>
              <a:t>Perfil de salida (décimo año) «aprender a aprender»</a:t>
            </a:r>
          </a:p>
        </p:txBody>
      </p:sp>
      <p:pic>
        <p:nvPicPr>
          <p:cNvPr id="16" name="15 Marcador de contenido"/>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90222" y="1677759"/>
            <a:ext cx="2931684" cy="4055497"/>
          </a:xfrm>
          <a:prstGeom prst="rect">
            <a:avLst/>
          </a:prstGeom>
          <a:ln>
            <a:noFill/>
          </a:ln>
          <a:effectLst>
            <a:softEdge rad="112500"/>
          </a:effectLst>
        </p:spPr>
      </p:pic>
      <p:sp>
        <p:nvSpPr>
          <p:cNvPr id="5" name="4 Marcador de contenido"/>
          <p:cNvSpPr>
            <a:spLocks noGrp="1"/>
          </p:cNvSpPr>
          <p:nvPr>
            <p:ph sz="half" idx="2"/>
          </p:nvPr>
        </p:nvSpPr>
        <p:spPr>
          <a:xfrm>
            <a:off x="4067944" y="1196752"/>
            <a:ext cx="4009256" cy="4929728"/>
          </a:xfrm>
        </p:spPr>
        <p:txBody>
          <a:bodyPr>
            <a:normAutofit lnSpcReduction="10000"/>
          </a:bodyPr>
          <a:lstStyle/>
          <a:p>
            <a:pPr marL="411480" lvl="1" indent="0">
              <a:buNone/>
            </a:pPr>
            <a:r>
              <a:rPr lang="es-EC" sz="1800" dirty="0"/>
              <a:t>Un estudiante al terminar décimo año es competente comunicativo porque es capaz de:</a:t>
            </a:r>
          </a:p>
          <a:p>
            <a:pPr lvl="1"/>
            <a:r>
              <a:rPr lang="es-EC" sz="1800" dirty="0"/>
              <a:t>• Utilizar los elementos lingüísticos para </a:t>
            </a:r>
            <a:r>
              <a:rPr lang="es-EC" sz="1800" dirty="0">
                <a:solidFill>
                  <a:srgbClr val="FF0000"/>
                </a:solidFill>
              </a:rPr>
              <a:t>comprender</a:t>
            </a:r>
            <a:r>
              <a:rPr lang="es-EC" sz="1800" dirty="0"/>
              <a:t> y escribir diferentes tipologías textuales.</a:t>
            </a:r>
          </a:p>
          <a:p>
            <a:pPr marL="411480" lvl="1" indent="0">
              <a:buNone/>
            </a:pPr>
            <a:endParaRPr lang="es-EC" sz="1800" dirty="0"/>
          </a:p>
          <a:p>
            <a:pPr lvl="1"/>
            <a:r>
              <a:rPr lang="es-EC" sz="1800" dirty="0"/>
              <a:t>• Disfrutar y </a:t>
            </a:r>
            <a:r>
              <a:rPr lang="es-EC" sz="1800" dirty="0">
                <a:solidFill>
                  <a:srgbClr val="FF0000"/>
                </a:solidFill>
              </a:rPr>
              <a:t>comprender la lectura </a:t>
            </a:r>
            <a:r>
              <a:rPr lang="es-EC" sz="1800" dirty="0"/>
              <a:t>desde una perspectiva crítica y creativa.</a:t>
            </a:r>
          </a:p>
          <a:p>
            <a:pPr marL="411480" lvl="1" indent="0">
              <a:buNone/>
            </a:pPr>
            <a:endParaRPr lang="es-EC" sz="1800" dirty="0"/>
          </a:p>
          <a:p>
            <a:pPr lvl="1"/>
            <a:r>
              <a:rPr lang="es-EC" sz="1800" dirty="0"/>
              <a:t>• Demostrar sensibilidad y </a:t>
            </a:r>
            <a:r>
              <a:rPr lang="es-EC" sz="1800" dirty="0">
                <a:solidFill>
                  <a:srgbClr val="FF0000"/>
                </a:solidFill>
              </a:rPr>
              <a:t>comprensión</a:t>
            </a:r>
            <a:r>
              <a:rPr lang="es-EC" sz="1800" dirty="0"/>
              <a:t> de obras artísticas de diferentes estilos y técnicas potenciando el gusto estético (Ministerio de Educación, 2010).</a:t>
            </a:r>
          </a:p>
        </p:txBody>
      </p:sp>
    </p:spTree>
    <p:extLst>
      <p:ext uri="{BB962C8B-B14F-4D97-AF65-F5344CB8AC3E}">
        <p14:creationId xmlns:p14="http://schemas.microsoft.com/office/powerpoint/2010/main" val="72642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marL="342900" lvl="0" indent="-228600">
              <a:spcBef>
                <a:spcPct val="20000"/>
              </a:spcBef>
            </a:pPr>
            <a:br>
              <a:rPr lang="es-EC" sz="2000" spc="0" dirty="0">
                <a:solidFill>
                  <a:srgbClr val="2F2B20"/>
                </a:solidFill>
                <a:latin typeface="Berlin Sans FB" panose="020E0602020502020306" pitchFamily="34" charset="0"/>
                <a:ea typeface="+mn-ea"/>
                <a:cs typeface="+mn-cs"/>
              </a:rPr>
            </a:br>
            <a:br>
              <a:rPr lang="es-EC" sz="2000" spc="0" dirty="0">
                <a:solidFill>
                  <a:srgbClr val="2F2B20"/>
                </a:solidFill>
                <a:latin typeface="Berlin Sans FB" panose="020E0602020502020306" pitchFamily="34" charset="0"/>
                <a:ea typeface="+mn-ea"/>
                <a:cs typeface="+mn-cs"/>
              </a:rPr>
            </a:br>
            <a:br>
              <a:rPr lang="es-EC" sz="2000" spc="0" dirty="0">
                <a:solidFill>
                  <a:srgbClr val="2F2B20"/>
                </a:solidFill>
                <a:latin typeface="Berlin Sans FB" panose="020E0602020502020306" pitchFamily="34" charset="0"/>
                <a:ea typeface="+mn-ea"/>
                <a:cs typeface="+mn-cs"/>
              </a:rPr>
            </a:br>
            <a:r>
              <a:rPr lang="es-EC" sz="3200" spc="0" dirty="0">
                <a:solidFill>
                  <a:srgbClr val="2F2B20"/>
                </a:solidFill>
                <a:latin typeface="Berlin Sans FB" panose="020E0602020502020306" pitchFamily="34" charset="0"/>
                <a:ea typeface="+mn-ea"/>
                <a:cs typeface="+mn-cs"/>
              </a:rPr>
              <a:t>Educación General Básica Media</a:t>
            </a:r>
            <a:br>
              <a:rPr lang="es-EC" sz="3200" spc="0" dirty="0">
                <a:solidFill>
                  <a:srgbClr val="2F2B20"/>
                </a:solidFill>
                <a:latin typeface="Berlin Sans FB" panose="020E0602020502020306" pitchFamily="34" charset="0"/>
                <a:ea typeface="+mn-ea"/>
                <a:cs typeface="+mn-cs"/>
              </a:rPr>
            </a:br>
            <a:r>
              <a:rPr lang="es-EC" sz="3200" spc="0" dirty="0">
                <a:solidFill>
                  <a:srgbClr val="2F2B20"/>
                </a:solidFill>
                <a:latin typeface="Berlin Sans FB" panose="020E0602020502020306" pitchFamily="34" charset="0"/>
                <a:ea typeface="+mn-ea"/>
                <a:cs typeface="+mn-cs"/>
              </a:rPr>
              <a:t> Lengua y literatura, subnivel medio </a:t>
            </a:r>
            <a:br>
              <a:rPr lang="es-EC" sz="2000" spc="0" dirty="0">
                <a:solidFill>
                  <a:srgbClr val="2F2B20"/>
                </a:solidFill>
                <a:latin typeface="Berlin Sans FB" panose="020E0602020502020306" pitchFamily="34" charset="0"/>
                <a:ea typeface="+mn-ea"/>
                <a:cs typeface="+mn-cs"/>
              </a:rPr>
            </a:br>
            <a:endParaRPr lang="es-EC" sz="6600" dirty="0">
              <a:latin typeface="Berlin Sans FB" panose="020E0602020502020306" pitchFamily="34" charset="0"/>
            </a:endParaRPr>
          </a:p>
        </p:txBody>
      </p:sp>
      <p:sp>
        <p:nvSpPr>
          <p:cNvPr id="3" name="Marcador de contenido 2"/>
          <p:cNvSpPr>
            <a:spLocks noGrp="1"/>
          </p:cNvSpPr>
          <p:nvPr>
            <p:ph sz="half" idx="1"/>
          </p:nvPr>
        </p:nvSpPr>
        <p:spPr/>
        <p:txBody>
          <a:bodyPr>
            <a:normAutofit/>
          </a:bodyPr>
          <a:lstStyle/>
          <a:p>
            <a:r>
              <a:rPr lang="es-EC" dirty="0"/>
              <a:t>LECTURA:</a:t>
            </a:r>
          </a:p>
          <a:p>
            <a:pPr marL="114300" indent="0">
              <a:buNone/>
            </a:pPr>
            <a:r>
              <a:rPr lang="es-EC" sz="1700" dirty="0"/>
              <a:t>“El análisis de las relaciones explícitas entre dos o más textos, la identificación de las diferencias entre distintos tipos de texto y </a:t>
            </a:r>
            <a:r>
              <a:rPr lang="es-EC" sz="1700" dirty="0">
                <a:solidFill>
                  <a:srgbClr val="FF0000"/>
                </a:solidFill>
              </a:rPr>
              <a:t>la elaboración de inferencias</a:t>
            </a:r>
            <a:r>
              <a:rPr lang="es-EC" sz="1700" dirty="0"/>
              <a:t> fundamentales permiten que los estudiantes de este subnivel adquieran la capacidad de </a:t>
            </a:r>
            <a:r>
              <a:rPr lang="es-EC" sz="1700" dirty="0">
                <a:solidFill>
                  <a:srgbClr val="FF0000"/>
                </a:solidFill>
              </a:rPr>
              <a:t>comprender</a:t>
            </a:r>
            <a:r>
              <a:rPr lang="es-EC" sz="1700" dirty="0"/>
              <a:t> la estructura básica y los objetivos de los distintos textos seleccionados”. </a:t>
            </a:r>
          </a:p>
          <a:p>
            <a:endParaRPr lang="es-EC" dirty="0"/>
          </a:p>
        </p:txBody>
      </p:sp>
      <p:sp>
        <p:nvSpPr>
          <p:cNvPr id="4" name="Marcador de contenido 3"/>
          <p:cNvSpPr>
            <a:spLocks noGrp="1"/>
          </p:cNvSpPr>
          <p:nvPr>
            <p:ph sz="half" idx="2"/>
          </p:nvPr>
        </p:nvSpPr>
        <p:spPr/>
        <p:txBody>
          <a:bodyPr>
            <a:normAutofit/>
          </a:bodyPr>
          <a:lstStyle/>
          <a:p>
            <a:pPr marL="114300" indent="0">
              <a:buNone/>
            </a:pPr>
            <a:endParaRPr lang="es-EC" sz="1800" dirty="0"/>
          </a:p>
          <a:p>
            <a:pPr marL="114300" indent="0">
              <a:buNone/>
            </a:pPr>
            <a:r>
              <a:rPr lang="es-EC" sz="1800" dirty="0"/>
              <a:t>“Las destrezas planificadas para este subnivel permitirán que los estudiantes alcancen autonomía en el uso de estrategias cognitivas, </a:t>
            </a:r>
            <a:r>
              <a:rPr lang="es-EC" sz="1800" dirty="0">
                <a:solidFill>
                  <a:srgbClr val="FF0000"/>
                </a:solidFill>
              </a:rPr>
              <a:t>desarrollen la autorregulación de la comprensión </a:t>
            </a:r>
            <a:r>
              <a:rPr lang="es-EC" sz="1800" dirty="0"/>
              <a:t>y, además, cumplan con el propósito de lectura que se hayan planteado”. </a:t>
            </a:r>
          </a:p>
          <a:p>
            <a:r>
              <a:rPr lang="es-EC" sz="1800" dirty="0"/>
              <a:t>(Ministerio de Educación, Currículo 2016)</a:t>
            </a:r>
          </a:p>
        </p:txBody>
      </p:sp>
      <p:pic>
        <p:nvPicPr>
          <p:cNvPr id="7" name="Imagen 6"/>
          <p:cNvPicPr>
            <a:picLocks noChangeAspect="1"/>
          </p:cNvPicPr>
          <p:nvPr/>
        </p:nvPicPr>
        <p:blipFill>
          <a:blip r:embed="rId2"/>
          <a:stretch>
            <a:fillRect/>
          </a:stretch>
        </p:blipFill>
        <p:spPr>
          <a:xfrm>
            <a:off x="385957" y="5517232"/>
            <a:ext cx="8067286" cy="1152128"/>
          </a:xfrm>
          <a:prstGeom prst="rect">
            <a:avLst/>
          </a:prstGeom>
        </p:spPr>
      </p:pic>
    </p:spTree>
    <p:extLst>
      <p:ext uri="{BB962C8B-B14F-4D97-AF65-F5344CB8AC3E}">
        <p14:creationId xmlns:p14="http://schemas.microsoft.com/office/powerpoint/2010/main" val="2883560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extLst>
              <p:ext uri="{D42A27DB-BD31-4B8C-83A1-F6EECF244321}">
                <p14:modId xmlns:p14="http://schemas.microsoft.com/office/powerpoint/2010/main" val="1032258914"/>
              </p:ext>
            </p:extLst>
          </p:nvPr>
        </p:nvGraphicFramePr>
        <p:xfrm>
          <a:off x="457200" y="2276872"/>
          <a:ext cx="7620000" cy="41239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8 Marcador de posición de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75856" y="642361"/>
            <a:ext cx="1805017" cy="1289298"/>
          </a:xfrm>
          <a:prstGeom prst="rect">
            <a:avLst/>
          </a:prstGeom>
        </p:spPr>
      </p:pic>
    </p:spTree>
    <p:extLst>
      <p:ext uri="{BB962C8B-B14F-4D97-AF65-F5344CB8AC3E}">
        <p14:creationId xmlns:p14="http://schemas.microsoft.com/office/powerpoint/2010/main" val="2208437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yacencia">
  <a:themeElements>
    <a:clrScheme name="Adyacencia">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yace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2880</TotalTime>
  <Words>4485</Words>
  <Application>Microsoft Office PowerPoint</Application>
  <PresentationFormat>Presentación en pantalla (4:3)</PresentationFormat>
  <Paragraphs>432</Paragraphs>
  <Slides>68</Slides>
  <Notes>3</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68</vt:i4>
      </vt:variant>
    </vt:vector>
  </HeadingPairs>
  <TitlesOfParts>
    <vt:vector size="75" baseType="lpstr">
      <vt:lpstr>Arial</vt:lpstr>
      <vt:lpstr>Berlin Sans FB</vt:lpstr>
      <vt:lpstr>Calibri</vt:lpstr>
      <vt:lpstr>Cambria</vt:lpstr>
      <vt:lpstr>Comic Sans MS</vt:lpstr>
      <vt:lpstr>Times New Roman</vt:lpstr>
      <vt:lpstr>Adyacencia</vt:lpstr>
      <vt:lpstr> Comprensión Lectora</vt:lpstr>
      <vt:lpstr>Presentación de PowerPoint</vt:lpstr>
      <vt:lpstr>Recordemos</vt:lpstr>
      <vt:lpstr>Presentación de PowerPoint</vt:lpstr>
      <vt:lpstr>Presentación de PowerPoint</vt:lpstr>
      <vt:lpstr>¿Qué hacer? </vt:lpstr>
      <vt:lpstr>Perfil de salida (décimo año) «aprender a aprender»</vt:lpstr>
      <vt:lpstr>   Educación General Básica Media  Lengua y literatura, subnivel medio  </vt:lpstr>
      <vt:lpstr>Presentación de PowerPoint</vt:lpstr>
      <vt:lpstr>Presentación de PowerPoint</vt:lpstr>
      <vt:lpstr>La comprensión del que no comprende.</vt:lpstr>
      <vt:lpstr>Presentación de PowerPoint</vt:lpstr>
      <vt:lpstr>Presentación de PowerPoint</vt:lpstr>
      <vt:lpstr>  Hemos experimentado cómo es la comprensión de un alumno que tiene dificultades para comprender un texto</vt:lpstr>
      <vt:lpstr>Presentación de PowerPoint</vt:lpstr>
      <vt:lpstr>¿Qué es la comprensión lectora?</vt:lpstr>
      <vt:lpstr>Presentación de PowerPoint</vt:lpstr>
      <vt:lpstr>FENÓMENO</vt:lpstr>
      <vt:lpstr> Procesos que intervienen en CL.</vt:lpstr>
      <vt:lpstr>Presentación de PowerPoint</vt:lpstr>
      <vt:lpstr>Conclusiones</vt:lpstr>
      <vt:lpstr>Factores que influyen en la comprensión y modelo de comprensión (CSL).</vt:lpstr>
      <vt:lpstr>CONCEPCIÓN SIMPLE DE LA LECTURA (CSL) (Hoover y Gough, 1990, Ripoll, 2011)</vt:lpstr>
      <vt:lpstr>(Ripoll, 2013)</vt:lpstr>
      <vt:lpstr>Modelo Estratégico (McNamara,1996) Dos variables: conocimiento y procesamiento</vt:lpstr>
      <vt:lpstr>Modelo ecléctico (Sánchez, 2010)</vt:lpstr>
      <vt:lpstr>Evaluación</vt:lpstr>
      <vt:lpstr>Evaluación de la comprensión </vt:lpstr>
      <vt:lpstr>Intervención</vt:lpstr>
      <vt:lpstr>1. Mejorar la fluidez para mejorar la comprensión</vt:lpstr>
      <vt:lpstr>Intervención</vt:lpstr>
      <vt:lpstr>Intervención: http://crmsliteracy.wikispaces.com/file/view/That+Sounded+Good- Whole+Class+Chorale+Reading.pdf</vt:lpstr>
      <vt:lpstr>Presentación de PowerPoint</vt:lpstr>
      <vt:lpstr>2. Conocimientos sobre el Tema -Vocabulario</vt:lpstr>
      <vt:lpstr>2. Conocimientos sobre el Tema -Vocabulario</vt:lpstr>
      <vt:lpstr>Favorecer un nuevo vocabulario:</vt:lpstr>
      <vt:lpstr>Algunas conclusiones:</vt:lpstr>
      <vt:lpstr>Por otro lado…</vt:lpstr>
      <vt:lpstr>Intervención:</vt:lpstr>
      <vt:lpstr>Presentación de PowerPoint</vt:lpstr>
      <vt:lpstr>Intervención</vt:lpstr>
      <vt:lpstr>INFERENCIAS</vt:lpstr>
      <vt:lpstr>Procesos cálidos</vt:lpstr>
      <vt:lpstr>Presentación de PowerPoint</vt:lpstr>
      <vt:lpstr>Modelo de motivación para la lectura </vt:lpstr>
      <vt:lpstr>En contrapartida: </vt:lpstr>
      <vt:lpstr>Presentación de PowerPoint</vt:lpstr>
      <vt:lpstr>2. Expectativas y creencias epistemológicas</vt:lpstr>
      <vt:lpstr>Presentación de PowerPoint</vt:lpstr>
      <vt:lpstr>Conclusiones</vt:lpstr>
      <vt:lpstr>Presentación de PowerPoint</vt:lpstr>
      <vt:lpstr>Presentación de PowerPoint</vt:lpstr>
      <vt:lpstr>Animación a la lectura</vt:lpstr>
      <vt:lpstr>Es  la Intervención  más frecuentes de los procesos cálidos</vt:lpstr>
      <vt:lpstr>Ayudas que los profesores dan a los alumnos (Sánchez ,2010 p. 262 y ss.)</vt:lpstr>
      <vt:lpstr>Ayudas cálidas</vt:lpstr>
      <vt:lpstr>Ayudas cálidas</vt:lpstr>
      <vt:lpstr>Ayudas cálidas</vt:lpstr>
      <vt:lpstr>Presentación de PowerPoint</vt:lpstr>
      <vt:lpstr>Enseñanza de las estrategias</vt:lpstr>
      <vt:lpstr>Aprendizaje cooperativo</vt:lpstr>
      <vt:lpstr>Aprendizaje cooperativo</vt:lpstr>
      <vt:lpstr>Algunas dificultades</vt:lpstr>
      <vt:lpstr>Comprensión lectora basada en evidencias </vt:lpstr>
      <vt:lpstr>LEER. ES</vt:lpstr>
      <vt:lpstr>Presentación de PowerPoint</vt:lpstr>
      <vt:lpstr>El monstruo bajo la cama tosió</vt:lpstr>
      <vt:lpstr>Taller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Comprensión lectora</dc:title>
  <dc:creator>sofia</dc:creator>
  <cp:lastModifiedBy>Sofía Zevallos</cp:lastModifiedBy>
  <cp:revision>212</cp:revision>
  <dcterms:modified xsi:type="dcterms:W3CDTF">2020-09-15T18:15:08Z</dcterms:modified>
</cp:coreProperties>
</file>