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11628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0683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6505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8556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8439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92436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8355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0637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7754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7649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76693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3069-0F9D-4165-985F-884AD5691CF1}" type="datetimeFigureOut">
              <a:rPr lang="es-EC" smtClean="0"/>
              <a:t>29/4/2020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FF3B2-6F6F-45FF-A885-AC2214EF6F21}" type="slidenum">
              <a:rPr lang="es-EC" smtClean="0"/>
              <a:t>‹#›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56376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udlaec.sharepoint.com/sites/Cierre_SAP_Cockpit/SitePages/Cockpit-2020.aspx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303" y="1266054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s-MX" sz="8000" b="1" dirty="0"/>
              <a:t>Cierre </a:t>
            </a:r>
            <a:r>
              <a:rPr lang="es-MX" sz="8000" b="1" dirty="0" err="1" smtClean="0"/>
              <a:t>SAP_Cockpit</a:t>
            </a:r>
            <a:endParaRPr lang="es-EC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6514" y="460787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es-MX" sz="2800" b="1" dirty="0" smtClean="0"/>
              <a:t>Universidad de Las Américas - UDLA</a:t>
            </a:r>
          </a:p>
          <a:p>
            <a:pPr algn="r"/>
            <a:r>
              <a:rPr lang="es-MX" sz="2800" b="1" dirty="0" smtClean="0"/>
              <a:t>Año 2020</a:t>
            </a:r>
            <a:endParaRPr lang="es-EC" sz="2800" b="1" dirty="0"/>
          </a:p>
        </p:txBody>
      </p:sp>
    </p:spTree>
    <p:extLst>
      <p:ext uri="{BB962C8B-B14F-4D97-AF65-F5344CB8AC3E}">
        <p14:creationId xmlns:p14="http://schemas.microsoft.com/office/powerpoint/2010/main" val="186012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800" b="1" dirty="0" smtClean="0"/>
              <a:t>Creación de </a:t>
            </a:r>
            <a:r>
              <a:rPr lang="es-MX" sz="4800" b="1" dirty="0" err="1" smtClean="0"/>
              <a:t>Planner</a:t>
            </a:r>
            <a:r>
              <a:rPr lang="es-MX" sz="4800" b="1" dirty="0" smtClean="0"/>
              <a:t> en </a:t>
            </a:r>
            <a:r>
              <a:rPr lang="es-MX" sz="4800" b="1" dirty="0" err="1" smtClean="0"/>
              <a:t>Sharepoint</a:t>
            </a:r>
            <a:r>
              <a:rPr lang="es-MX" sz="4800" b="1" dirty="0" smtClean="0"/>
              <a:t> </a:t>
            </a:r>
            <a:br>
              <a:rPr lang="es-MX" sz="4800" b="1" dirty="0" smtClean="0"/>
            </a:br>
            <a:r>
              <a:rPr lang="es-MX" sz="4800" b="1" dirty="0" smtClean="0"/>
              <a:t>Office 365</a:t>
            </a:r>
            <a:endParaRPr lang="es-EC" sz="4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919534"/>
            <a:ext cx="5157787" cy="823912"/>
          </a:xfrm>
        </p:spPr>
        <p:txBody>
          <a:bodyPr/>
          <a:lstStyle/>
          <a:p>
            <a:r>
              <a:rPr lang="es-MX" dirty="0" smtClean="0"/>
              <a:t>Link de acceso</a:t>
            </a:r>
            <a:endParaRPr lang="es-EC" dirty="0"/>
          </a:p>
          <a:p>
            <a:endParaRPr lang="es-EC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388" y="1880079"/>
            <a:ext cx="5183188" cy="823912"/>
          </a:xfrm>
        </p:spPr>
        <p:txBody>
          <a:bodyPr/>
          <a:lstStyle/>
          <a:p>
            <a:r>
              <a:rPr lang="es-MX" dirty="0" smtClean="0"/>
              <a:t>Seleccionar el </a:t>
            </a:r>
            <a:r>
              <a:rPr lang="es-MX" dirty="0" err="1" smtClean="0"/>
              <a:t>Cockpit</a:t>
            </a:r>
            <a:r>
              <a:rPr lang="es-MX" dirty="0" smtClean="0"/>
              <a:t> </a:t>
            </a:r>
            <a:r>
              <a:rPr lang="es-MX" dirty="0" smtClean="0"/>
              <a:t>del mes corriente</a:t>
            </a:r>
            <a:endParaRPr lang="es-EC" dirty="0"/>
          </a:p>
        </p:txBody>
      </p:sp>
      <p:sp>
        <p:nvSpPr>
          <p:cNvPr id="8" name="Rectangle 7"/>
          <p:cNvSpPr/>
          <p:nvPr/>
        </p:nvSpPr>
        <p:spPr>
          <a:xfrm>
            <a:off x="6197388" y="5989958"/>
            <a:ext cx="5663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400" dirty="0">
                <a:hlinkClick r:id="rId2"/>
              </a:rPr>
              <a:t>https://udlaec.sharepoint.com/sites/Cierre_SAP_Cockpit/SitePages/Cockpit-2020.aspx</a:t>
            </a:r>
            <a:endParaRPr lang="es-EC" sz="1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315890" y="2970675"/>
            <a:ext cx="5545183" cy="2907124"/>
          </a:xfrm>
          <a:prstGeom prst="rect">
            <a:avLst/>
          </a:prstGeo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839788" y="2610346"/>
            <a:ext cx="5157787" cy="347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9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 smtClean="0"/>
              <a:t>Acceso a </a:t>
            </a:r>
            <a:r>
              <a:rPr lang="es-MX" sz="4800" b="1" dirty="0" err="1" smtClean="0"/>
              <a:t>Planner</a:t>
            </a:r>
            <a:endParaRPr lang="es-EC" sz="4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604837"/>
          </a:xfrm>
        </p:spPr>
        <p:txBody>
          <a:bodyPr>
            <a:normAutofit fontScale="92500"/>
          </a:bodyPr>
          <a:lstStyle/>
          <a:p>
            <a:r>
              <a:rPr lang="es-MX" dirty="0" smtClean="0"/>
              <a:t>Se direcciona </a:t>
            </a:r>
            <a:r>
              <a:rPr lang="es-MX" dirty="0"/>
              <a:t>a</a:t>
            </a:r>
            <a:r>
              <a:rPr lang="es-MX" dirty="0" smtClean="0"/>
              <a:t>l </a:t>
            </a:r>
            <a:r>
              <a:rPr lang="es-MX" dirty="0" smtClean="0"/>
              <a:t>período</a:t>
            </a:r>
            <a:r>
              <a:rPr lang="es-EC" dirty="0" smtClean="0"/>
              <a:t> de cierre (Abril)</a:t>
            </a:r>
            <a:endParaRPr lang="es-EC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>
          <a:xfrm>
            <a:off x="7365567" y="2624409"/>
            <a:ext cx="4142810" cy="3346422"/>
          </a:xfrm>
        </p:spPr>
        <p:txBody>
          <a:bodyPr>
            <a:normAutofit/>
          </a:bodyPr>
          <a:lstStyle/>
          <a:p>
            <a:r>
              <a:rPr lang="es-MX" sz="1800" dirty="0" smtClean="0"/>
              <a:t>Se realizará la asignación individual a cada funcionario posteriormente recibirá mensajes de alerta y recordatorios previo a la fecha de vencimiento.</a:t>
            </a:r>
          </a:p>
          <a:p>
            <a:r>
              <a:rPr lang="es-MX" sz="1800" dirty="0"/>
              <a:t>Se puede observar que existen estatus de barras para identificar en qué instancia se encuentran por cada módulo</a:t>
            </a:r>
            <a:r>
              <a:rPr lang="es-MX" sz="1800" dirty="0" smtClean="0"/>
              <a:t>. Este estatus se verificará con un reporte de SAP en donde se evidencia la fecha en el </a:t>
            </a:r>
            <a:r>
              <a:rPr lang="es-MX" sz="1800" dirty="0" err="1" smtClean="0"/>
              <a:t>cockpit</a:t>
            </a:r>
            <a:r>
              <a:rPr lang="es-MX" sz="1800" dirty="0" smtClean="0"/>
              <a:t> de cierre.</a:t>
            </a:r>
            <a:endParaRPr lang="es-MX" sz="1800" dirty="0"/>
          </a:p>
          <a:p>
            <a:endParaRPr lang="es-EC" sz="1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9788" y="2733022"/>
            <a:ext cx="6307520" cy="305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2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 smtClean="0"/>
              <a:t>Acceso a </a:t>
            </a:r>
            <a:r>
              <a:rPr lang="es-MX" sz="4800" b="1" dirty="0" err="1" smtClean="0"/>
              <a:t>Planner</a:t>
            </a:r>
            <a:endParaRPr lang="es-EC" sz="4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Asignación por módulo</a:t>
            </a:r>
          </a:p>
          <a:p>
            <a:endParaRPr lang="es-EC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>
          <a:xfrm>
            <a:off x="7074265" y="2305395"/>
            <a:ext cx="4889274" cy="3346422"/>
          </a:xfrm>
        </p:spPr>
        <p:txBody>
          <a:bodyPr>
            <a:normAutofit/>
          </a:bodyPr>
          <a:lstStyle/>
          <a:p>
            <a:r>
              <a:rPr lang="es-MX" sz="1600" dirty="0" smtClean="0"/>
              <a:t>Se han creado las actividades por módulos y a su vez se diseñaron </a:t>
            </a:r>
            <a:r>
              <a:rPr lang="es-MX" sz="1600" dirty="0" err="1" smtClean="0"/>
              <a:t>steps</a:t>
            </a:r>
            <a:r>
              <a:rPr lang="es-MX" sz="1600" dirty="0" smtClean="0"/>
              <a:t> por cada transacción de cierre existente en el </a:t>
            </a:r>
            <a:r>
              <a:rPr lang="es-MX" sz="1600" dirty="0" err="1" smtClean="0"/>
              <a:t>Cockpit</a:t>
            </a:r>
            <a:r>
              <a:rPr lang="es-MX" sz="1600" dirty="0" smtClean="0"/>
              <a:t>.</a:t>
            </a:r>
          </a:p>
          <a:p>
            <a:r>
              <a:rPr lang="es-MX" sz="1600" dirty="0" smtClean="0"/>
              <a:t>Los </a:t>
            </a:r>
            <a:r>
              <a:rPr lang="es-MX" sz="1600" dirty="0" err="1" smtClean="0"/>
              <a:t>steps</a:t>
            </a:r>
            <a:r>
              <a:rPr lang="es-MX" sz="1600" dirty="0" smtClean="0"/>
              <a:t> tienen 4 tipo de prioridades: Urgentes, importante, media y baja.</a:t>
            </a:r>
          </a:p>
          <a:p>
            <a:r>
              <a:rPr lang="es-MX" sz="1600" dirty="0" smtClean="0"/>
              <a:t>Adicionalmente se etiquetaron con los colores para darle prioridades:</a:t>
            </a:r>
          </a:p>
          <a:p>
            <a:pPr marL="0" indent="0">
              <a:buNone/>
            </a:pPr>
            <a:endParaRPr lang="es-MX" sz="1600" dirty="0"/>
          </a:p>
          <a:p>
            <a:endParaRPr lang="es-EC" sz="16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495980"/>
              </p:ext>
            </p:extLst>
          </p:nvPr>
        </p:nvGraphicFramePr>
        <p:xfrm>
          <a:off x="7254243" y="4567962"/>
          <a:ext cx="4529318" cy="18542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37769">
                  <a:extLst>
                    <a:ext uri="{9D8B030D-6E8A-4147-A177-3AD203B41FA5}">
                      <a16:colId xmlns:a16="http://schemas.microsoft.com/office/drawing/2014/main" val="3249522159"/>
                    </a:ext>
                  </a:extLst>
                </a:gridCol>
                <a:gridCol w="3491549">
                  <a:extLst>
                    <a:ext uri="{9D8B030D-6E8A-4147-A177-3AD203B41FA5}">
                      <a16:colId xmlns:a16="http://schemas.microsoft.com/office/drawing/2014/main" val="21629979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EC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Tipo de actividad</a:t>
                      </a:r>
                      <a:endParaRPr lang="es-EC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234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C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Importante</a:t>
                      </a:r>
                      <a:endParaRPr lang="es-EC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637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C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Requiere</a:t>
                      </a:r>
                      <a:r>
                        <a:rPr lang="es-MX" sz="1400" baseline="0" dirty="0" smtClean="0"/>
                        <a:t> adjuntar análisis</a:t>
                      </a:r>
                      <a:endParaRPr lang="es-EC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580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C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No</a:t>
                      </a:r>
                      <a:r>
                        <a:rPr lang="es-MX" sz="1400" baseline="0" dirty="0" smtClean="0"/>
                        <a:t> </a:t>
                      </a:r>
                      <a:r>
                        <a:rPr lang="es-MX" sz="1400" dirty="0" smtClean="0"/>
                        <a:t>Requiere</a:t>
                      </a:r>
                      <a:r>
                        <a:rPr lang="es-MX" sz="1400" baseline="0" dirty="0" smtClean="0"/>
                        <a:t> adjuntar análisis</a:t>
                      </a:r>
                      <a:endParaRPr lang="es-EC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474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C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Dependiente de otra área</a:t>
                      </a:r>
                      <a:r>
                        <a:rPr lang="es-MX" sz="1400" baseline="0" dirty="0" smtClean="0"/>
                        <a:t> </a:t>
                      </a:r>
                      <a:r>
                        <a:rPr lang="es-MX" sz="1400" dirty="0" smtClean="0"/>
                        <a:t>complementarias</a:t>
                      </a:r>
                      <a:endParaRPr lang="es-EC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29429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7602587" y="4976951"/>
            <a:ext cx="274320" cy="3135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2" name="Oval 11"/>
          <p:cNvSpPr/>
          <p:nvPr/>
        </p:nvSpPr>
        <p:spPr>
          <a:xfrm>
            <a:off x="7585169" y="5338308"/>
            <a:ext cx="274320" cy="31350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5" name="Oval 14"/>
          <p:cNvSpPr/>
          <p:nvPr/>
        </p:nvSpPr>
        <p:spPr>
          <a:xfrm>
            <a:off x="7580815" y="5723379"/>
            <a:ext cx="274320" cy="31350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6" name="Oval 15"/>
          <p:cNvSpPr/>
          <p:nvPr/>
        </p:nvSpPr>
        <p:spPr>
          <a:xfrm>
            <a:off x="7567752" y="6088613"/>
            <a:ext cx="274320" cy="31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9788" y="2677292"/>
            <a:ext cx="5931606" cy="304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55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Acceso a </a:t>
            </a:r>
            <a:r>
              <a:rPr lang="es-MX" sz="4800" b="1" dirty="0" err="1"/>
              <a:t>Planner</a:t>
            </a:r>
            <a:endParaRPr lang="es-EC" sz="4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Opciones de tarea</a:t>
            </a:r>
            <a:endParaRPr lang="es-EC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9787" y="2609578"/>
            <a:ext cx="5157787" cy="3856536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619647"/>
            <a:ext cx="5183188" cy="3684588"/>
          </a:xfrm>
        </p:spPr>
        <p:txBody>
          <a:bodyPr>
            <a:normAutofit/>
          </a:bodyPr>
          <a:lstStyle/>
          <a:p>
            <a:r>
              <a:rPr lang="es-MX" sz="1800" dirty="0" smtClean="0"/>
              <a:t>En la sección de Progreso, el estado del </a:t>
            </a:r>
            <a:r>
              <a:rPr lang="es-MX" sz="1800" dirty="0" err="1" smtClean="0"/>
              <a:t>step</a:t>
            </a:r>
            <a:r>
              <a:rPr lang="es-MX" sz="1800" dirty="0" smtClean="0"/>
              <a:t> debe cambiarse a “completada”.</a:t>
            </a:r>
          </a:p>
          <a:p>
            <a:r>
              <a:rPr lang="es-MX" sz="1800" dirty="0" smtClean="0"/>
              <a:t>Se ha incluido en la sección de notas la hora máxima esperada en la cual se debe ejecutar la transacción en el </a:t>
            </a:r>
            <a:r>
              <a:rPr lang="es-MX" sz="1800" dirty="0" err="1" smtClean="0"/>
              <a:t>cockpit</a:t>
            </a:r>
            <a:r>
              <a:rPr lang="es-MX" sz="1800" dirty="0" smtClean="0"/>
              <a:t> de cierre en SAP.</a:t>
            </a:r>
            <a:endParaRPr lang="es-EC" sz="1800" dirty="0"/>
          </a:p>
        </p:txBody>
      </p:sp>
    </p:spTree>
    <p:extLst>
      <p:ext uri="{BB962C8B-B14F-4D97-AF65-F5344CB8AC3E}">
        <p14:creationId xmlns:p14="http://schemas.microsoft.com/office/powerpoint/2010/main" val="418901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7640" y="4362360"/>
            <a:ext cx="3616234" cy="1325563"/>
          </a:xfrm>
        </p:spPr>
        <p:txBody>
          <a:bodyPr>
            <a:normAutofit/>
          </a:bodyPr>
          <a:lstStyle/>
          <a:p>
            <a:r>
              <a:rPr lang="es-MX" sz="4800" b="1" dirty="0" smtClean="0"/>
              <a:t>Gracias!!! </a:t>
            </a:r>
            <a:endParaRPr lang="es-EC" sz="4800" b="1" dirty="0"/>
          </a:p>
        </p:txBody>
      </p:sp>
    </p:spTree>
    <p:extLst>
      <p:ext uri="{BB962C8B-B14F-4D97-AF65-F5344CB8AC3E}">
        <p14:creationId xmlns:p14="http://schemas.microsoft.com/office/powerpoint/2010/main" val="2291367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225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Cierre SAP_Cockpit</vt:lpstr>
      <vt:lpstr>Creación de Planner en Sharepoint  Office 365</vt:lpstr>
      <vt:lpstr>Acceso a Planner</vt:lpstr>
      <vt:lpstr>Acceso a Planner</vt:lpstr>
      <vt:lpstr>Acceso a Planner</vt:lpstr>
      <vt:lpstr>Gracias!!!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Cierre Contable</dc:title>
  <dc:creator>Priscila Armijos</dc:creator>
  <cp:lastModifiedBy>Priscila Armijos</cp:lastModifiedBy>
  <cp:revision>15</cp:revision>
  <dcterms:created xsi:type="dcterms:W3CDTF">2020-04-28T17:06:11Z</dcterms:created>
  <dcterms:modified xsi:type="dcterms:W3CDTF">2020-04-29T23:21:40Z</dcterms:modified>
</cp:coreProperties>
</file>