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61" r:id="rId8"/>
    <p:sldId id="263" r:id="rId9"/>
    <p:sldId id="262" r:id="rId10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orella Carolina Castro" initials="FCC" lastIdx="1" clrIdx="0">
    <p:extLst>
      <p:ext uri="{19B8F6BF-5375-455C-9EA6-DF929625EA0E}">
        <p15:presenceInfo xmlns:p15="http://schemas.microsoft.com/office/powerpoint/2012/main" userId="S-1-5-21-823518204-308236825-839522115-133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4B53"/>
    <a:srgbClr val="19AFBD"/>
    <a:srgbClr val="FCD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rella Carolina Castro" userId="dd979915-1554-4dfa-8897-02d899afca55" providerId="ADAL" clId="{E1F33B4D-72B6-4596-9E6B-2BF367DEFC7F}"/>
    <pc:docChg chg="undo custSel addSld delSld modSld sldOrd">
      <pc:chgData name="Fiorella Carolina Castro" userId="dd979915-1554-4dfa-8897-02d899afca55" providerId="ADAL" clId="{E1F33B4D-72B6-4596-9E6B-2BF367DEFC7F}" dt="2020-04-24T22:03:51.546" v="351" actId="20577"/>
      <pc:docMkLst>
        <pc:docMk/>
      </pc:docMkLst>
      <pc:sldChg chg="delSp modSp">
        <pc:chgData name="Fiorella Carolina Castro" userId="dd979915-1554-4dfa-8897-02d899afca55" providerId="ADAL" clId="{E1F33B4D-72B6-4596-9E6B-2BF367DEFC7F}" dt="2020-04-15T23:32:06.676" v="299" actId="1076"/>
        <pc:sldMkLst>
          <pc:docMk/>
          <pc:sldMk cId="3795989929" sldId="256"/>
        </pc:sldMkLst>
        <pc:spChg chg="mod">
          <ac:chgData name="Fiorella Carolina Castro" userId="dd979915-1554-4dfa-8897-02d899afca55" providerId="ADAL" clId="{E1F33B4D-72B6-4596-9E6B-2BF367DEFC7F}" dt="2020-04-15T23:32:06.676" v="299" actId="1076"/>
          <ac:spMkLst>
            <pc:docMk/>
            <pc:sldMk cId="3795989929" sldId="256"/>
            <ac:spMk id="6" creationId="{7DD74F32-D018-4D62-9420-33D60808420B}"/>
          </ac:spMkLst>
        </pc:spChg>
        <pc:spChg chg="mod">
          <ac:chgData name="Fiorella Carolina Castro" userId="dd979915-1554-4dfa-8897-02d899afca55" providerId="ADAL" clId="{E1F33B4D-72B6-4596-9E6B-2BF367DEFC7F}" dt="2020-04-15T23:32:06.676" v="299" actId="1076"/>
          <ac:spMkLst>
            <pc:docMk/>
            <pc:sldMk cId="3795989929" sldId="256"/>
            <ac:spMk id="7" creationId="{AD8DD633-E705-4F12-93BF-44E979CEF7BF}"/>
          </ac:spMkLst>
        </pc:spChg>
        <pc:spChg chg="del">
          <ac:chgData name="Fiorella Carolina Castro" userId="dd979915-1554-4dfa-8897-02d899afca55" providerId="ADAL" clId="{E1F33B4D-72B6-4596-9E6B-2BF367DEFC7F}" dt="2020-04-15T23:31:55.678" v="298" actId="478"/>
          <ac:spMkLst>
            <pc:docMk/>
            <pc:sldMk cId="3795989929" sldId="256"/>
            <ac:spMk id="8" creationId="{329ECE68-6119-48FC-99CA-09B578CC8BD6}"/>
          </ac:spMkLst>
        </pc:spChg>
      </pc:sldChg>
      <pc:sldChg chg="modSp">
        <pc:chgData name="Fiorella Carolina Castro" userId="dd979915-1554-4dfa-8897-02d899afca55" providerId="ADAL" clId="{E1F33B4D-72B6-4596-9E6B-2BF367DEFC7F}" dt="2020-04-15T23:22:40.444" v="5" actId="122"/>
        <pc:sldMkLst>
          <pc:docMk/>
          <pc:sldMk cId="4167413042" sldId="257"/>
        </pc:sldMkLst>
        <pc:spChg chg="mod">
          <ac:chgData name="Fiorella Carolina Castro" userId="dd979915-1554-4dfa-8897-02d899afca55" providerId="ADAL" clId="{E1F33B4D-72B6-4596-9E6B-2BF367DEFC7F}" dt="2020-04-15T23:22:40.444" v="5" actId="122"/>
          <ac:spMkLst>
            <pc:docMk/>
            <pc:sldMk cId="4167413042" sldId="257"/>
            <ac:spMk id="7" creationId="{A481DB53-6D0D-4CFE-89D1-23D552E79D06}"/>
          </ac:spMkLst>
        </pc:spChg>
      </pc:sldChg>
      <pc:sldChg chg="modSp add del">
        <pc:chgData name="Fiorella Carolina Castro" userId="dd979915-1554-4dfa-8897-02d899afca55" providerId="ADAL" clId="{E1F33B4D-72B6-4596-9E6B-2BF367DEFC7F}" dt="2020-04-24T22:03:51.546" v="351" actId="20577"/>
        <pc:sldMkLst>
          <pc:docMk/>
          <pc:sldMk cId="1649404679" sldId="260"/>
        </pc:sldMkLst>
        <pc:spChg chg="mod">
          <ac:chgData name="Fiorella Carolina Castro" userId="dd979915-1554-4dfa-8897-02d899afca55" providerId="ADAL" clId="{E1F33B4D-72B6-4596-9E6B-2BF367DEFC7F}" dt="2020-04-24T22:03:51.546" v="351" actId="20577"/>
          <ac:spMkLst>
            <pc:docMk/>
            <pc:sldMk cId="1649404679" sldId="260"/>
            <ac:spMk id="7" creationId="{A481DB53-6D0D-4CFE-89D1-23D552E79D06}"/>
          </ac:spMkLst>
        </pc:spChg>
      </pc:sldChg>
      <pc:sldChg chg="modSp">
        <pc:chgData name="Fiorella Carolina Castro" userId="dd979915-1554-4dfa-8897-02d899afca55" providerId="ADAL" clId="{E1F33B4D-72B6-4596-9E6B-2BF367DEFC7F}" dt="2020-04-20T21:00:32.192" v="346" actId="20577"/>
        <pc:sldMkLst>
          <pc:docMk/>
          <pc:sldMk cId="3802325594" sldId="261"/>
        </pc:sldMkLst>
        <pc:spChg chg="mod">
          <ac:chgData name="Fiorella Carolina Castro" userId="dd979915-1554-4dfa-8897-02d899afca55" providerId="ADAL" clId="{E1F33B4D-72B6-4596-9E6B-2BF367DEFC7F}" dt="2020-04-20T21:00:32.192" v="346" actId="20577"/>
          <ac:spMkLst>
            <pc:docMk/>
            <pc:sldMk cId="3802325594" sldId="261"/>
            <ac:spMk id="7" creationId="{A481DB53-6D0D-4CFE-89D1-23D552E79D06}"/>
          </ac:spMkLst>
        </pc:spChg>
      </pc:sldChg>
      <pc:sldChg chg="modSp ord">
        <pc:chgData name="Fiorella Carolina Castro" userId="dd979915-1554-4dfa-8897-02d899afca55" providerId="ADAL" clId="{E1F33B4D-72B6-4596-9E6B-2BF367DEFC7F}" dt="2020-04-15T23:26:51.690" v="203"/>
        <pc:sldMkLst>
          <pc:docMk/>
          <pc:sldMk cId="21711011" sldId="262"/>
        </pc:sldMkLst>
        <pc:spChg chg="mod">
          <ac:chgData name="Fiorella Carolina Castro" userId="dd979915-1554-4dfa-8897-02d899afca55" providerId="ADAL" clId="{E1F33B4D-72B6-4596-9E6B-2BF367DEFC7F}" dt="2020-04-15T23:26:05.512" v="186" actId="1076"/>
          <ac:spMkLst>
            <pc:docMk/>
            <pc:sldMk cId="21711011" sldId="262"/>
            <ac:spMk id="7" creationId="{A481DB53-6D0D-4CFE-89D1-23D552E79D06}"/>
          </ac:spMkLst>
        </pc:spChg>
        <pc:graphicFrameChg chg="mod">
          <ac:chgData name="Fiorella Carolina Castro" userId="dd979915-1554-4dfa-8897-02d899afca55" providerId="ADAL" clId="{E1F33B4D-72B6-4596-9E6B-2BF367DEFC7F}" dt="2020-04-15T23:26:02.159" v="185" actId="1076"/>
          <ac:graphicFrameMkLst>
            <pc:docMk/>
            <pc:sldMk cId="21711011" sldId="262"/>
            <ac:graphicFrameMk id="5" creationId="{99456CFB-358B-4A53-B733-D0A29FBB640A}"/>
          </ac:graphicFrameMkLst>
        </pc:graphicFrameChg>
      </pc:sldChg>
      <pc:sldChg chg="modSp">
        <pc:chgData name="Fiorella Carolina Castro" userId="dd979915-1554-4dfa-8897-02d899afca55" providerId="ADAL" clId="{E1F33B4D-72B6-4596-9E6B-2BF367DEFC7F}" dt="2020-04-15T23:28:46.484" v="279" actId="20577"/>
        <pc:sldMkLst>
          <pc:docMk/>
          <pc:sldMk cId="1098278714" sldId="263"/>
        </pc:sldMkLst>
        <pc:spChg chg="mod">
          <ac:chgData name="Fiorella Carolina Castro" userId="dd979915-1554-4dfa-8897-02d899afca55" providerId="ADAL" clId="{E1F33B4D-72B6-4596-9E6B-2BF367DEFC7F}" dt="2020-04-15T23:28:46.484" v="279" actId="20577"/>
          <ac:spMkLst>
            <pc:docMk/>
            <pc:sldMk cId="1098278714" sldId="263"/>
            <ac:spMk id="7" creationId="{A481DB53-6D0D-4CFE-89D1-23D552E79D0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21DF93-3825-4296-8215-784E0E4785A1}" type="doc">
      <dgm:prSet loTypeId="urn:microsoft.com/office/officeart/2005/8/layout/process3" loCatId="process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es-EC"/>
        </a:p>
      </dgm:t>
    </dgm:pt>
    <dgm:pt modelId="{7C905C58-5A56-4A78-88D3-6B0902A543F4}">
      <dgm:prSet phldrT="[Texto]" custT="1"/>
      <dgm:spPr>
        <a:solidFill>
          <a:srgbClr val="EC4B53"/>
        </a:solidFill>
      </dgm:spPr>
      <dgm:t>
        <a:bodyPr/>
        <a:lstStyle/>
        <a:p>
          <a:pPr algn="ctr"/>
          <a:r>
            <a:rPr lang="es-EC" sz="1300" b="1" dirty="0"/>
            <a:t>Etapa 1</a:t>
          </a:r>
        </a:p>
      </dgm:t>
    </dgm:pt>
    <dgm:pt modelId="{A9C6E59E-8039-48AB-9A58-71728CD3F19D}" type="parTrans" cxnId="{D5F8A19C-A0DB-42AE-B121-5872DB44FD8F}">
      <dgm:prSet/>
      <dgm:spPr/>
      <dgm:t>
        <a:bodyPr/>
        <a:lstStyle/>
        <a:p>
          <a:endParaRPr lang="es-EC"/>
        </a:p>
      </dgm:t>
    </dgm:pt>
    <dgm:pt modelId="{0D0EF3AF-E807-4A22-B615-9C06C2E61A53}" type="sibTrans" cxnId="{D5F8A19C-A0DB-42AE-B121-5872DB44FD8F}">
      <dgm:prSet/>
      <dgm:spPr/>
      <dgm:t>
        <a:bodyPr/>
        <a:lstStyle/>
        <a:p>
          <a:endParaRPr lang="es-EC"/>
        </a:p>
      </dgm:t>
    </dgm:pt>
    <dgm:pt modelId="{A418FAA0-4D3B-49A4-AF8C-C7FC7E4A81F7}">
      <dgm:prSet phldrT="[Texto]" custT="1"/>
      <dgm:spPr>
        <a:solidFill>
          <a:srgbClr val="EC4B53"/>
        </a:solidFill>
      </dgm:spPr>
      <dgm:t>
        <a:bodyPr/>
        <a:lstStyle/>
        <a:p>
          <a:pPr algn="ctr"/>
          <a:r>
            <a:rPr lang="es-EC" sz="1300" b="1" dirty="0"/>
            <a:t>Etapa 2</a:t>
          </a:r>
        </a:p>
      </dgm:t>
    </dgm:pt>
    <dgm:pt modelId="{B7C738F8-5812-447B-B30F-144F235B9E51}" type="parTrans" cxnId="{F5C0E638-D24D-4258-8383-074253A5A625}">
      <dgm:prSet/>
      <dgm:spPr/>
      <dgm:t>
        <a:bodyPr/>
        <a:lstStyle/>
        <a:p>
          <a:endParaRPr lang="es-EC"/>
        </a:p>
      </dgm:t>
    </dgm:pt>
    <dgm:pt modelId="{9D35DD29-73EA-4AF3-844F-8470330CCF0D}" type="sibTrans" cxnId="{F5C0E638-D24D-4258-8383-074253A5A625}">
      <dgm:prSet/>
      <dgm:spPr/>
      <dgm:t>
        <a:bodyPr/>
        <a:lstStyle/>
        <a:p>
          <a:endParaRPr lang="es-EC"/>
        </a:p>
      </dgm:t>
    </dgm:pt>
    <dgm:pt modelId="{0464192D-43EB-4D63-9076-179E394C8FCD}">
      <dgm:prSet phldrT="[Texto]" custT="1"/>
      <dgm:spPr>
        <a:noFill/>
        <a:ln w="6350" cap="flat" cmpd="sng" algn="ctr">
          <a:solidFill>
            <a:srgbClr val="FFC000"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4008" tIns="64008" rIns="64008" bIns="64008" numCol="1" spcCol="1270" anchor="t" anchorCtr="0"/>
        <a:lstStyle/>
        <a:p>
          <a:r>
            <a:rPr lang="es-EC" sz="1200" dirty="0">
              <a:solidFill>
                <a:schemeClr val="bg1"/>
              </a:solidFill>
            </a:rPr>
            <a:t>Una vez aprobada, se procede a la planificación y ejecución de la gran propuesta</a:t>
          </a:r>
          <a:r>
            <a:rPr lang="es-EC" sz="500" dirty="0"/>
            <a:t>.</a:t>
          </a:r>
        </a:p>
      </dgm:t>
    </dgm:pt>
    <dgm:pt modelId="{1608196E-1873-4358-A6E2-8569AFB4D2A9}" type="parTrans" cxnId="{28E77BA8-0CC8-478A-9352-2F554A3DE804}">
      <dgm:prSet/>
      <dgm:spPr/>
      <dgm:t>
        <a:bodyPr/>
        <a:lstStyle/>
        <a:p>
          <a:endParaRPr lang="es-EC"/>
        </a:p>
      </dgm:t>
    </dgm:pt>
    <dgm:pt modelId="{59F4D55D-A7A7-4DE1-A1DD-AD3DDDFE0346}" type="sibTrans" cxnId="{28E77BA8-0CC8-478A-9352-2F554A3DE804}">
      <dgm:prSet/>
      <dgm:spPr/>
      <dgm:t>
        <a:bodyPr/>
        <a:lstStyle/>
        <a:p>
          <a:endParaRPr lang="es-EC"/>
        </a:p>
      </dgm:t>
    </dgm:pt>
    <dgm:pt modelId="{1FF3E6F4-0561-407C-8A0B-6A7EBA36B3BA}">
      <dgm:prSet phldrT="[Texto]" custT="1"/>
      <dgm:spPr>
        <a:solidFill>
          <a:srgbClr val="EC4B53"/>
        </a:solidFill>
      </dgm:spPr>
      <dgm:t>
        <a:bodyPr/>
        <a:lstStyle/>
        <a:p>
          <a:r>
            <a:rPr lang="es-EC" sz="1300" b="1" dirty="0"/>
            <a:t>Etapa 3</a:t>
          </a:r>
        </a:p>
      </dgm:t>
    </dgm:pt>
    <dgm:pt modelId="{F7062AAF-980D-4108-85E2-35FE3D6D3758}" type="parTrans" cxnId="{4DB1204D-4343-4CE0-B594-44B2DFC91F61}">
      <dgm:prSet/>
      <dgm:spPr/>
      <dgm:t>
        <a:bodyPr/>
        <a:lstStyle/>
        <a:p>
          <a:endParaRPr lang="es-EC"/>
        </a:p>
      </dgm:t>
    </dgm:pt>
    <dgm:pt modelId="{3DA17CEF-3BF5-4D8A-BA3D-FA0FDF61A07C}" type="sibTrans" cxnId="{4DB1204D-4343-4CE0-B594-44B2DFC91F61}">
      <dgm:prSet/>
      <dgm:spPr/>
      <dgm:t>
        <a:bodyPr/>
        <a:lstStyle/>
        <a:p>
          <a:endParaRPr lang="es-EC"/>
        </a:p>
      </dgm:t>
    </dgm:pt>
    <dgm:pt modelId="{D65180A1-37EE-48A3-940D-11F0C554885E}">
      <dgm:prSet phldrT="[Texto]" custT="1"/>
      <dgm:spPr>
        <a:noFill/>
      </dgm:spPr>
      <dgm:t>
        <a:bodyPr/>
        <a:lstStyle/>
        <a:p>
          <a:r>
            <a:rPr lang="es-EC" sz="1200" dirty="0">
              <a:solidFill>
                <a:schemeClr val="bg1"/>
              </a:solidFill>
            </a:rPr>
            <a:t>Medición de la eficacia del cambio en el proceso después de 3 meses.</a:t>
          </a:r>
        </a:p>
      </dgm:t>
    </dgm:pt>
    <dgm:pt modelId="{D821D679-26B1-4EAA-AC38-5A8380D2ED7F}" type="parTrans" cxnId="{BD252C2F-F5E3-4F6F-87A1-D1CB7BD7F15F}">
      <dgm:prSet/>
      <dgm:spPr/>
      <dgm:t>
        <a:bodyPr/>
        <a:lstStyle/>
        <a:p>
          <a:endParaRPr lang="es-EC"/>
        </a:p>
      </dgm:t>
    </dgm:pt>
    <dgm:pt modelId="{B3833FD7-F397-48D6-89CF-22CBC8B27955}" type="sibTrans" cxnId="{BD252C2F-F5E3-4F6F-87A1-D1CB7BD7F15F}">
      <dgm:prSet/>
      <dgm:spPr/>
      <dgm:t>
        <a:bodyPr/>
        <a:lstStyle/>
        <a:p>
          <a:endParaRPr lang="es-EC"/>
        </a:p>
      </dgm:t>
    </dgm:pt>
    <dgm:pt modelId="{14A5A64A-C77A-430D-A487-E17DB10C0729}">
      <dgm:prSet phldrT="[Texto]" custT="1"/>
      <dgm:spPr>
        <a:solidFill>
          <a:srgbClr val="EC4B53"/>
        </a:solidFill>
      </dgm:spPr>
      <dgm:t>
        <a:bodyPr/>
        <a:lstStyle/>
        <a:p>
          <a:r>
            <a:rPr lang="es-EC" sz="1300" b="1" dirty="0"/>
            <a:t>Etapa 4</a:t>
          </a:r>
        </a:p>
      </dgm:t>
    </dgm:pt>
    <dgm:pt modelId="{A314A3DF-4FAC-458C-8270-04C28CB52E95}" type="parTrans" cxnId="{E4D2882C-F077-4F2D-9CEE-705F829EA1E1}">
      <dgm:prSet/>
      <dgm:spPr/>
      <dgm:t>
        <a:bodyPr/>
        <a:lstStyle/>
        <a:p>
          <a:endParaRPr lang="es-EC"/>
        </a:p>
      </dgm:t>
    </dgm:pt>
    <dgm:pt modelId="{CD8AB7C0-71D8-4EB6-B5E9-D9C306D0CF5B}" type="sibTrans" cxnId="{E4D2882C-F077-4F2D-9CEE-705F829EA1E1}">
      <dgm:prSet/>
      <dgm:spPr/>
      <dgm:t>
        <a:bodyPr/>
        <a:lstStyle/>
        <a:p>
          <a:endParaRPr lang="es-EC"/>
        </a:p>
      </dgm:t>
    </dgm:pt>
    <dgm:pt modelId="{D66707F7-D8A1-48CE-9235-006C307A3E7B}">
      <dgm:prSet phldrT="[Texto]" custT="1"/>
      <dgm:spPr>
        <a:noFill/>
      </dgm:spPr>
      <dgm:t>
        <a:bodyPr/>
        <a:lstStyle/>
        <a:p>
          <a:r>
            <a:rPr lang="es-EC" sz="1200" dirty="0">
              <a:solidFill>
                <a:schemeClr val="bg1"/>
              </a:solidFill>
            </a:rPr>
            <a:t>Premiación y difusión a las autoridades</a:t>
          </a:r>
        </a:p>
      </dgm:t>
    </dgm:pt>
    <dgm:pt modelId="{0149FBAC-54A2-48C3-80A9-71909C614E36}" type="parTrans" cxnId="{D442F819-5C56-49A2-A87B-E0CDB407DADA}">
      <dgm:prSet/>
      <dgm:spPr/>
      <dgm:t>
        <a:bodyPr/>
        <a:lstStyle/>
        <a:p>
          <a:endParaRPr lang="es-EC"/>
        </a:p>
      </dgm:t>
    </dgm:pt>
    <dgm:pt modelId="{EC809845-CA21-4DF0-B0AD-916810A8319D}" type="sibTrans" cxnId="{D442F819-5C56-49A2-A87B-E0CDB407DADA}">
      <dgm:prSet/>
      <dgm:spPr/>
      <dgm:t>
        <a:bodyPr/>
        <a:lstStyle/>
        <a:p>
          <a:endParaRPr lang="es-EC"/>
        </a:p>
      </dgm:t>
    </dgm:pt>
    <dgm:pt modelId="{48AF73D2-61E8-488E-B309-C190DFF8BFA3}">
      <dgm:prSet phldrT="[Texto]" custT="1"/>
      <dgm:spPr>
        <a:noFill/>
        <a:ln w="6350" cap="flat" cmpd="sng" algn="ctr">
          <a:solidFill>
            <a:srgbClr val="FFC000"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4008" tIns="64008" rIns="64008" bIns="64008" numCol="1" spcCol="1270" anchor="t" anchorCtr="0"/>
        <a:lstStyle/>
        <a:p>
          <a:endParaRPr lang="es-EC" sz="500" dirty="0"/>
        </a:p>
      </dgm:t>
    </dgm:pt>
    <dgm:pt modelId="{1A74D063-8B59-400D-AAEF-BD0AA5028DC5}" type="parTrans" cxnId="{CE37DDE2-5F29-4970-B45C-EF336FB9C41B}">
      <dgm:prSet/>
      <dgm:spPr/>
      <dgm:t>
        <a:bodyPr/>
        <a:lstStyle/>
        <a:p>
          <a:endParaRPr lang="es-EC"/>
        </a:p>
      </dgm:t>
    </dgm:pt>
    <dgm:pt modelId="{A06431D6-2909-4074-8742-4FCF9E6BCDFB}" type="sibTrans" cxnId="{CE37DDE2-5F29-4970-B45C-EF336FB9C41B}">
      <dgm:prSet/>
      <dgm:spPr/>
      <dgm:t>
        <a:bodyPr/>
        <a:lstStyle/>
        <a:p>
          <a:endParaRPr lang="es-EC"/>
        </a:p>
      </dgm:t>
    </dgm:pt>
    <dgm:pt modelId="{57E03CF9-F942-4761-B4AF-971DDBCE2E2D}">
      <dgm:prSet phldrT="[Texto]" custT="1"/>
      <dgm:spPr>
        <a:noFill/>
        <a:ln w="6350" cap="flat" cmpd="sng" algn="ctr">
          <a:solidFill>
            <a:srgbClr val="FFC000"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4008" tIns="64008" rIns="64008" bIns="64008" numCol="1" spcCol="1270" anchor="t" anchorCtr="0"/>
        <a:lstStyle/>
        <a:p>
          <a:endParaRPr lang="es-EC" sz="500" dirty="0"/>
        </a:p>
      </dgm:t>
    </dgm:pt>
    <dgm:pt modelId="{044092EC-3A8C-4B38-BED4-E9F7EE15035D}" type="parTrans" cxnId="{018F4FC3-F16D-4C70-8676-E244E42A9434}">
      <dgm:prSet/>
      <dgm:spPr/>
      <dgm:t>
        <a:bodyPr/>
        <a:lstStyle/>
        <a:p>
          <a:endParaRPr lang="es-EC"/>
        </a:p>
      </dgm:t>
    </dgm:pt>
    <dgm:pt modelId="{A9BFC27A-5D2C-42A7-B0BA-9749BF9F04D9}" type="sibTrans" cxnId="{018F4FC3-F16D-4C70-8676-E244E42A9434}">
      <dgm:prSet/>
      <dgm:spPr/>
      <dgm:t>
        <a:bodyPr/>
        <a:lstStyle/>
        <a:p>
          <a:endParaRPr lang="es-EC"/>
        </a:p>
      </dgm:t>
    </dgm:pt>
    <dgm:pt modelId="{41F9FBC7-8714-4CE4-BEDB-A0CBD1D6EB0B}">
      <dgm:prSet phldrT="[Texto]" custT="1"/>
      <dgm:spPr>
        <a:noFill/>
        <a:ln w="6350" cap="flat" cmpd="sng" algn="ctr">
          <a:solidFill>
            <a:srgbClr val="FFC000"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4008" tIns="64008" rIns="64008" bIns="64008" numCol="1" spcCol="1270" anchor="t" anchorCtr="0"/>
        <a:lstStyle/>
        <a:p>
          <a:endParaRPr lang="es-EC" sz="500" dirty="0"/>
        </a:p>
      </dgm:t>
    </dgm:pt>
    <dgm:pt modelId="{D8921A2C-2431-4009-929C-9C95D436665B}" type="parTrans" cxnId="{4EC08C8E-81EF-417E-A033-2067955F22AE}">
      <dgm:prSet/>
      <dgm:spPr/>
      <dgm:t>
        <a:bodyPr/>
        <a:lstStyle/>
        <a:p>
          <a:endParaRPr lang="es-EC"/>
        </a:p>
      </dgm:t>
    </dgm:pt>
    <dgm:pt modelId="{B36124C9-2935-4625-BE60-76FA0054C498}" type="sibTrans" cxnId="{4EC08C8E-81EF-417E-A033-2067955F22AE}">
      <dgm:prSet/>
      <dgm:spPr/>
      <dgm:t>
        <a:bodyPr/>
        <a:lstStyle/>
        <a:p>
          <a:endParaRPr lang="es-EC"/>
        </a:p>
      </dgm:t>
    </dgm:pt>
    <dgm:pt modelId="{D5BA4FE3-1C81-4275-8718-1C795CACE2CF}">
      <dgm:prSet phldrT="[Texto]" custT="1"/>
      <dgm:spPr>
        <a:noFill/>
        <a:ln w="6350" cap="flat" cmpd="sng" algn="ctr">
          <a:solidFill>
            <a:srgbClr val="FFC000"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64008" tIns="64008" rIns="64008" bIns="64008" numCol="1" spcCol="1270" anchor="t" anchorCtr="0"/>
        <a:lstStyle/>
        <a:p>
          <a:endParaRPr lang="es-EC" sz="500" dirty="0"/>
        </a:p>
      </dgm:t>
    </dgm:pt>
    <dgm:pt modelId="{5016260D-6335-4C9C-8D95-011BC208F123}" type="parTrans" cxnId="{65C1FC87-165F-489E-910C-BBC75270BA48}">
      <dgm:prSet/>
      <dgm:spPr/>
      <dgm:t>
        <a:bodyPr/>
        <a:lstStyle/>
        <a:p>
          <a:endParaRPr lang="es-EC"/>
        </a:p>
      </dgm:t>
    </dgm:pt>
    <dgm:pt modelId="{44F696A5-3F09-4C4A-8ECD-F5CF636B8046}" type="sibTrans" cxnId="{65C1FC87-165F-489E-910C-BBC75270BA48}">
      <dgm:prSet/>
      <dgm:spPr/>
      <dgm:t>
        <a:bodyPr/>
        <a:lstStyle/>
        <a:p>
          <a:endParaRPr lang="es-EC"/>
        </a:p>
      </dgm:t>
    </dgm:pt>
    <dgm:pt modelId="{46543555-97B9-4AC8-A687-8A44A19EF62D}">
      <dgm:prSet phldrT="[Texto]" custT="1"/>
      <dgm:spPr>
        <a:noFill/>
      </dgm:spPr>
      <dgm:t>
        <a:bodyPr/>
        <a:lstStyle/>
        <a:p>
          <a:endParaRPr lang="es-EC" sz="1200" dirty="0">
            <a:solidFill>
              <a:schemeClr val="bg1"/>
            </a:solidFill>
          </a:endParaRPr>
        </a:p>
      </dgm:t>
    </dgm:pt>
    <dgm:pt modelId="{368E42FB-7F11-40E1-95CB-15E7577EA6CD}" type="parTrans" cxnId="{61A48300-5A9F-4433-BC7E-175B318401FB}">
      <dgm:prSet/>
      <dgm:spPr/>
      <dgm:t>
        <a:bodyPr/>
        <a:lstStyle/>
        <a:p>
          <a:endParaRPr lang="es-EC"/>
        </a:p>
      </dgm:t>
    </dgm:pt>
    <dgm:pt modelId="{A5D4B6BE-72E8-42DB-B9FC-2FA72DF78AB2}" type="sibTrans" cxnId="{61A48300-5A9F-4433-BC7E-175B318401FB}">
      <dgm:prSet/>
      <dgm:spPr/>
      <dgm:t>
        <a:bodyPr/>
        <a:lstStyle/>
        <a:p>
          <a:endParaRPr lang="es-EC"/>
        </a:p>
      </dgm:t>
    </dgm:pt>
    <dgm:pt modelId="{CBEA651C-999F-44E0-BB8D-EB0DC02F044D}">
      <dgm:prSet phldrT="[Texto]" custT="1"/>
      <dgm:spPr>
        <a:noFill/>
      </dgm:spPr>
      <dgm:t>
        <a:bodyPr/>
        <a:lstStyle/>
        <a:p>
          <a:r>
            <a:rPr lang="es-EC" sz="1200" dirty="0">
              <a:solidFill>
                <a:schemeClr val="bg1"/>
              </a:solidFill>
            </a:rPr>
            <a:t>Reunión con la Dirección y línea de supervisión para exponer a detalle su propuesta de mejora.</a:t>
          </a:r>
        </a:p>
      </dgm:t>
    </dgm:pt>
    <dgm:pt modelId="{94412CA9-31F2-427F-AD8E-0424D70BABE8}" type="parTrans" cxnId="{118E4A14-107A-4FB6-A4DB-4E9E75FB9801}">
      <dgm:prSet/>
      <dgm:spPr/>
      <dgm:t>
        <a:bodyPr/>
        <a:lstStyle/>
        <a:p>
          <a:endParaRPr lang="es-EC"/>
        </a:p>
      </dgm:t>
    </dgm:pt>
    <dgm:pt modelId="{DDED063B-83B4-4B3F-BE88-7C73AE8284FB}" type="sibTrans" cxnId="{118E4A14-107A-4FB6-A4DB-4E9E75FB9801}">
      <dgm:prSet/>
      <dgm:spPr/>
      <dgm:t>
        <a:bodyPr/>
        <a:lstStyle/>
        <a:p>
          <a:endParaRPr lang="es-EC"/>
        </a:p>
      </dgm:t>
    </dgm:pt>
    <dgm:pt modelId="{2C976AED-1EAA-47BA-9144-BBC9A0091055}">
      <dgm:prSet phldrT="[Texto]" custT="1"/>
      <dgm:spPr>
        <a:noFill/>
      </dgm:spPr>
      <dgm:t>
        <a:bodyPr/>
        <a:lstStyle/>
        <a:p>
          <a:endParaRPr lang="es-EC" sz="1200" dirty="0">
            <a:solidFill>
              <a:schemeClr val="bg1"/>
            </a:solidFill>
          </a:endParaRPr>
        </a:p>
      </dgm:t>
    </dgm:pt>
    <dgm:pt modelId="{BB6F438B-53C4-43C8-9C86-5AAE156B1608}" type="parTrans" cxnId="{B9C0BBCA-BD72-4289-A88B-0AE175496315}">
      <dgm:prSet/>
      <dgm:spPr/>
      <dgm:t>
        <a:bodyPr/>
        <a:lstStyle/>
        <a:p>
          <a:endParaRPr lang="es-EC"/>
        </a:p>
      </dgm:t>
    </dgm:pt>
    <dgm:pt modelId="{6B06A031-0D02-4D62-AC86-502ADB9B7D91}" type="sibTrans" cxnId="{B9C0BBCA-BD72-4289-A88B-0AE175496315}">
      <dgm:prSet/>
      <dgm:spPr/>
      <dgm:t>
        <a:bodyPr/>
        <a:lstStyle/>
        <a:p>
          <a:endParaRPr lang="es-EC"/>
        </a:p>
      </dgm:t>
    </dgm:pt>
    <dgm:pt modelId="{B7BEC82D-9F05-4E32-829A-00B02A18CCE1}">
      <dgm:prSet phldrT="[Texto]" custT="1"/>
      <dgm:spPr>
        <a:noFill/>
      </dgm:spPr>
      <dgm:t>
        <a:bodyPr/>
        <a:lstStyle/>
        <a:p>
          <a:endParaRPr lang="es-EC" sz="1200" dirty="0">
            <a:solidFill>
              <a:schemeClr val="bg1"/>
            </a:solidFill>
          </a:endParaRPr>
        </a:p>
      </dgm:t>
    </dgm:pt>
    <dgm:pt modelId="{26ECF978-5F65-4A63-9011-005BA96F38F7}" type="parTrans" cxnId="{AC6A1584-2263-4789-873A-D3BBC74A38BF}">
      <dgm:prSet/>
      <dgm:spPr/>
      <dgm:t>
        <a:bodyPr/>
        <a:lstStyle/>
        <a:p>
          <a:endParaRPr lang="es-EC"/>
        </a:p>
      </dgm:t>
    </dgm:pt>
    <dgm:pt modelId="{B8082552-54E3-4BA4-A65E-7ED33BF2F9BF}" type="sibTrans" cxnId="{AC6A1584-2263-4789-873A-D3BBC74A38BF}">
      <dgm:prSet/>
      <dgm:spPr/>
      <dgm:t>
        <a:bodyPr/>
        <a:lstStyle/>
        <a:p>
          <a:endParaRPr lang="es-EC"/>
        </a:p>
      </dgm:t>
    </dgm:pt>
    <dgm:pt modelId="{8FF35111-669D-4801-9B23-C53F7C4F91FA}" type="pres">
      <dgm:prSet presAssocID="{9621DF93-3825-4296-8215-784E0E4785A1}" presName="linearFlow" presStyleCnt="0">
        <dgm:presLayoutVars>
          <dgm:dir/>
          <dgm:animLvl val="lvl"/>
          <dgm:resizeHandles val="exact"/>
        </dgm:presLayoutVars>
      </dgm:prSet>
      <dgm:spPr/>
    </dgm:pt>
    <dgm:pt modelId="{9428CE31-DE85-4D61-9FEF-DAA3BCEC754D}" type="pres">
      <dgm:prSet presAssocID="{7C905C58-5A56-4A78-88D3-6B0902A543F4}" presName="composite" presStyleCnt="0"/>
      <dgm:spPr/>
    </dgm:pt>
    <dgm:pt modelId="{76289C86-1F72-4518-ADD6-1E8A6ABCEA7A}" type="pres">
      <dgm:prSet presAssocID="{7C905C58-5A56-4A78-88D3-6B0902A543F4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67BD9BA-4D2A-4F22-9D08-283E77DE17E0}" type="pres">
      <dgm:prSet presAssocID="{7C905C58-5A56-4A78-88D3-6B0902A543F4}" presName="parSh" presStyleLbl="node1" presStyleIdx="0" presStyleCnt="4"/>
      <dgm:spPr/>
    </dgm:pt>
    <dgm:pt modelId="{F8C471D3-77C6-4B44-96F2-425C2D2F6355}" type="pres">
      <dgm:prSet presAssocID="{7C905C58-5A56-4A78-88D3-6B0902A543F4}" presName="desTx" presStyleLbl="fgAcc1" presStyleIdx="0" presStyleCnt="4" custScaleX="142890">
        <dgm:presLayoutVars>
          <dgm:bulletEnabled val="1"/>
        </dgm:presLayoutVars>
      </dgm:prSet>
      <dgm:spPr/>
    </dgm:pt>
    <dgm:pt modelId="{F65EFCAD-F4FB-47B0-A77A-AB7E159C0873}" type="pres">
      <dgm:prSet presAssocID="{0D0EF3AF-E807-4A22-B615-9C06C2E61A53}" presName="sibTrans" presStyleLbl="sibTrans2D1" presStyleIdx="0" presStyleCnt="3"/>
      <dgm:spPr/>
    </dgm:pt>
    <dgm:pt modelId="{89897BFC-EF5E-46D6-9141-D89F183DE560}" type="pres">
      <dgm:prSet presAssocID="{0D0EF3AF-E807-4A22-B615-9C06C2E61A53}" presName="connTx" presStyleLbl="sibTrans2D1" presStyleIdx="0" presStyleCnt="3"/>
      <dgm:spPr/>
    </dgm:pt>
    <dgm:pt modelId="{DB93294D-77A7-42F2-A398-96B06FB4041D}" type="pres">
      <dgm:prSet presAssocID="{A418FAA0-4D3B-49A4-AF8C-C7FC7E4A81F7}" presName="composite" presStyleCnt="0"/>
      <dgm:spPr/>
    </dgm:pt>
    <dgm:pt modelId="{F4B26B8A-558C-42E2-8253-BE033B1ED7AE}" type="pres">
      <dgm:prSet presAssocID="{A418FAA0-4D3B-49A4-AF8C-C7FC7E4A81F7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96E06A7-76D1-4ADA-A3E2-BEA4AE710A3D}" type="pres">
      <dgm:prSet presAssocID="{A418FAA0-4D3B-49A4-AF8C-C7FC7E4A81F7}" presName="parSh" presStyleLbl="node1" presStyleIdx="1" presStyleCnt="4"/>
      <dgm:spPr/>
    </dgm:pt>
    <dgm:pt modelId="{BFD9AD2F-AA80-4D9F-BF9C-AAAC94E55135}" type="pres">
      <dgm:prSet presAssocID="{A418FAA0-4D3B-49A4-AF8C-C7FC7E4A81F7}" presName="desTx" presStyleLbl="fgAcc1" presStyleIdx="1" presStyleCnt="4" custScaleX="149795">
        <dgm:presLayoutVars>
          <dgm:bulletEnabled val="1"/>
        </dgm:presLayoutVars>
      </dgm:prSet>
      <dgm:spPr>
        <a:xfrm>
          <a:off x="1623892" y="652771"/>
          <a:ext cx="896187" cy="1198799"/>
        </a:xfrm>
        <a:prstGeom prst="roundRect">
          <a:avLst>
            <a:gd name="adj" fmla="val 10000"/>
          </a:avLst>
        </a:prstGeom>
      </dgm:spPr>
    </dgm:pt>
    <dgm:pt modelId="{F71BFFBB-E5B3-4CD1-9BB9-3683E43F6F7A}" type="pres">
      <dgm:prSet presAssocID="{9D35DD29-73EA-4AF3-844F-8470330CCF0D}" presName="sibTrans" presStyleLbl="sibTrans2D1" presStyleIdx="1" presStyleCnt="3"/>
      <dgm:spPr/>
    </dgm:pt>
    <dgm:pt modelId="{F9558600-A389-4436-AC66-7FF6A9BF8538}" type="pres">
      <dgm:prSet presAssocID="{9D35DD29-73EA-4AF3-844F-8470330CCF0D}" presName="connTx" presStyleLbl="sibTrans2D1" presStyleIdx="1" presStyleCnt="3"/>
      <dgm:spPr/>
    </dgm:pt>
    <dgm:pt modelId="{B100B8E4-B4A6-4EC5-AD0A-3285BE0F420B}" type="pres">
      <dgm:prSet presAssocID="{1FF3E6F4-0561-407C-8A0B-6A7EBA36B3BA}" presName="composite" presStyleCnt="0"/>
      <dgm:spPr/>
    </dgm:pt>
    <dgm:pt modelId="{D4A9A7F7-24E1-4E4F-8F29-A9A3194A28A8}" type="pres">
      <dgm:prSet presAssocID="{1FF3E6F4-0561-407C-8A0B-6A7EBA36B3BA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18B227D-12B2-44BD-B833-76CA9C6B8706}" type="pres">
      <dgm:prSet presAssocID="{1FF3E6F4-0561-407C-8A0B-6A7EBA36B3BA}" presName="parSh" presStyleLbl="node1" presStyleIdx="2" presStyleCnt="4"/>
      <dgm:spPr/>
    </dgm:pt>
    <dgm:pt modelId="{E3182070-1EC8-421D-A70D-C0746860F37E}" type="pres">
      <dgm:prSet presAssocID="{1FF3E6F4-0561-407C-8A0B-6A7EBA36B3BA}" presName="desTx" presStyleLbl="fgAcc1" presStyleIdx="2" presStyleCnt="4" custScaleX="156561">
        <dgm:presLayoutVars>
          <dgm:bulletEnabled val="1"/>
        </dgm:presLayoutVars>
      </dgm:prSet>
      <dgm:spPr/>
    </dgm:pt>
    <dgm:pt modelId="{5505D81D-59CC-4DCB-B4C6-C5E2A4781282}" type="pres">
      <dgm:prSet presAssocID="{3DA17CEF-3BF5-4D8A-BA3D-FA0FDF61A07C}" presName="sibTrans" presStyleLbl="sibTrans2D1" presStyleIdx="2" presStyleCnt="3"/>
      <dgm:spPr/>
    </dgm:pt>
    <dgm:pt modelId="{0795678B-787D-44D2-BB6D-79982C53222A}" type="pres">
      <dgm:prSet presAssocID="{3DA17CEF-3BF5-4D8A-BA3D-FA0FDF61A07C}" presName="connTx" presStyleLbl="sibTrans2D1" presStyleIdx="2" presStyleCnt="3"/>
      <dgm:spPr/>
    </dgm:pt>
    <dgm:pt modelId="{9006E631-C5F8-4234-B79F-D4465A486D18}" type="pres">
      <dgm:prSet presAssocID="{14A5A64A-C77A-430D-A487-E17DB10C0729}" presName="composite" presStyleCnt="0"/>
      <dgm:spPr/>
    </dgm:pt>
    <dgm:pt modelId="{B114400E-E8AD-413B-9F9D-55B4CED88A2E}" type="pres">
      <dgm:prSet presAssocID="{14A5A64A-C77A-430D-A487-E17DB10C0729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7DE7D93-6162-416F-BC23-AA57A3EF29F2}" type="pres">
      <dgm:prSet presAssocID="{14A5A64A-C77A-430D-A487-E17DB10C0729}" presName="parSh" presStyleLbl="node1" presStyleIdx="3" presStyleCnt="4"/>
      <dgm:spPr/>
    </dgm:pt>
    <dgm:pt modelId="{DC2EAA42-4A3C-40A9-B00F-EB097BC9F52F}" type="pres">
      <dgm:prSet presAssocID="{14A5A64A-C77A-430D-A487-E17DB10C0729}" presName="desTx" presStyleLbl="fgAcc1" presStyleIdx="3" presStyleCnt="4" custScaleX="151355">
        <dgm:presLayoutVars>
          <dgm:bulletEnabled val="1"/>
        </dgm:presLayoutVars>
      </dgm:prSet>
      <dgm:spPr/>
    </dgm:pt>
  </dgm:ptLst>
  <dgm:cxnLst>
    <dgm:cxn modelId="{61A48300-5A9F-4433-BC7E-175B318401FB}" srcId="{7C905C58-5A56-4A78-88D3-6B0902A543F4}" destId="{46543555-97B9-4AC8-A687-8A44A19EF62D}" srcOrd="0" destOrd="0" parTransId="{368E42FB-7F11-40E1-95CB-15E7577EA6CD}" sibTransId="{A5D4B6BE-72E8-42DB-B9FC-2FA72DF78AB2}"/>
    <dgm:cxn modelId="{7AFABD0A-42F6-4637-8E15-751054A0C9A3}" type="presOf" srcId="{7C905C58-5A56-4A78-88D3-6B0902A543F4}" destId="{767BD9BA-4D2A-4F22-9D08-283E77DE17E0}" srcOrd="1" destOrd="0" presId="urn:microsoft.com/office/officeart/2005/8/layout/process3"/>
    <dgm:cxn modelId="{17752614-CECA-40BE-8202-9F54306FDE69}" type="presOf" srcId="{1FF3E6F4-0561-407C-8A0B-6A7EBA36B3BA}" destId="{D4A9A7F7-24E1-4E4F-8F29-A9A3194A28A8}" srcOrd="0" destOrd="0" presId="urn:microsoft.com/office/officeart/2005/8/layout/process3"/>
    <dgm:cxn modelId="{118E4A14-107A-4FB6-A4DB-4E9E75FB9801}" srcId="{7C905C58-5A56-4A78-88D3-6B0902A543F4}" destId="{CBEA651C-999F-44E0-BB8D-EB0DC02F044D}" srcOrd="1" destOrd="0" parTransId="{94412CA9-31F2-427F-AD8E-0424D70BABE8}" sibTransId="{DDED063B-83B4-4B3F-BE88-7C73AE8284FB}"/>
    <dgm:cxn modelId="{D442F819-5C56-49A2-A87B-E0CDB407DADA}" srcId="{14A5A64A-C77A-430D-A487-E17DB10C0729}" destId="{D66707F7-D8A1-48CE-9235-006C307A3E7B}" srcOrd="1" destOrd="0" parTransId="{0149FBAC-54A2-48C3-80A9-71909C614E36}" sibTransId="{EC809845-CA21-4DF0-B0AD-916810A8319D}"/>
    <dgm:cxn modelId="{F226D71F-1E0F-465B-BAE8-71989C5250A4}" type="presOf" srcId="{D65180A1-37EE-48A3-940D-11F0C554885E}" destId="{E3182070-1EC8-421D-A70D-C0746860F37E}" srcOrd="0" destOrd="1" presId="urn:microsoft.com/office/officeart/2005/8/layout/process3"/>
    <dgm:cxn modelId="{6196842B-0C69-4979-A3F3-35DBA0DE70C0}" type="presOf" srcId="{A418FAA0-4D3B-49A4-AF8C-C7FC7E4A81F7}" destId="{F4B26B8A-558C-42E2-8253-BE033B1ED7AE}" srcOrd="0" destOrd="0" presId="urn:microsoft.com/office/officeart/2005/8/layout/process3"/>
    <dgm:cxn modelId="{E4D2882C-F077-4F2D-9CEE-705F829EA1E1}" srcId="{9621DF93-3825-4296-8215-784E0E4785A1}" destId="{14A5A64A-C77A-430D-A487-E17DB10C0729}" srcOrd="3" destOrd="0" parTransId="{A314A3DF-4FAC-458C-8270-04C28CB52E95}" sibTransId="{CD8AB7C0-71D8-4EB6-B5E9-D9C306D0CF5B}"/>
    <dgm:cxn modelId="{B4CB142F-10F8-43F1-B1F4-C735042E3AFA}" type="presOf" srcId="{57E03CF9-F942-4761-B4AF-971DDBCE2E2D}" destId="{BFD9AD2F-AA80-4D9F-BF9C-AAAC94E55135}" srcOrd="0" destOrd="1" presId="urn:microsoft.com/office/officeart/2005/8/layout/process3"/>
    <dgm:cxn modelId="{BD252C2F-F5E3-4F6F-87A1-D1CB7BD7F15F}" srcId="{1FF3E6F4-0561-407C-8A0B-6A7EBA36B3BA}" destId="{D65180A1-37EE-48A3-940D-11F0C554885E}" srcOrd="1" destOrd="0" parTransId="{D821D679-26B1-4EAA-AC38-5A8380D2ED7F}" sibTransId="{B3833FD7-F397-48D6-89CF-22CBC8B27955}"/>
    <dgm:cxn modelId="{F5C0E638-D24D-4258-8383-074253A5A625}" srcId="{9621DF93-3825-4296-8215-784E0E4785A1}" destId="{A418FAA0-4D3B-49A4-AF8C-C7FC7E4A81F7}" srcOrd="1" destOrd="0" parTransId="{B7C738F8-5812-447B-B30F-144F235B9E51}" sibTransId="{9D35DD29-73EA-4AF3-844F-8470330CCF0D}"/>
    <dgm:cxn modelId="{2EC55A3B-AEA9-4FB6-BC55-DAE39578872E}" type="presOf" srcId="{9621DF93-3825-4296-8215-784E0E4785A1}" destId="{8FF35111-669D-4801-9B23-C53F7C4F91FA}" srcOrd="0" destOrd="0" presId="urn:microsoft.com/office/officeart/2005/8/layout/process3"/>
    <dgm:cxn modelId="{7471103D-DAEB-4A71-960F-4A4BF868BBE3}" type="presOf" srcId="{0464192D-43EB-4D63-9076-179E394C8FCD}" destId="{BFD9AD2F-AA80-4D9F-BF9C-AAAC94E55135}" srcOrd="0" destOrd="4" presId="urn:microsoft.com/office/officeart/2005/8/layout/process3"/>
    <dgm:cxn modelId="{012D955C-C7F4-443E-8B93-32F0A86472A7}" type="presOf" srcId="{41F9FBC7-8714-4CE4-BEDB-A0CBD1D6EB0B}" destId="{BFD9AD2F-AA80-4D9F-BF9C-AAAC94E55135}" srcOrd="0" destOrd="2" presId="urn:microsoft.com/office/officeart/2005/8/layout/process3"/>
    <dgm:cxn modelId="{EDEE0361-1044-4F68-BB44-2BFA37014A4D}" type="presOf" srcId="{B7BEC82D-9F05-4E32-829A-00B02A18CCE1}" destId="{DC2EAA42-4A3C-40A9-B00F-EB097BC9F52F}" srcOrd="0" destOrd="0" presId="urn:microsoft.com/office/officeart/2005/8/layout/process3"/>
    <dgm:cxn modelId="{2813894A-E652-4485-ABCB-1B3F2BE62B71}" type="presOf" srcId="{1FF3E6F4-0561-407C-8A0B-6A7EBA36B3BA}" destId="{418B227D-12B2-44BD-B833-76CA9C6B8706}" srcOrd="1" destOrd="0" presId="urn:microsoft.com/office/officeart/2005/8/layout/process3"/>
    <dgm:cxn modelId="{4DB1204D-4343-4CE0-B594-44B2DFC91F61}" srcId="{9621DF93-3825-4296-8215-784E0E4785A1}" destId="{1FF3E6F4-0561-407C-8A0B-6A7EBA36B3BA}" srcOrd="2" destOrd="0" parTransId="{F7062AAF-980D-4108-85E2-35FE3D6D3758}" sibTransId="{3DA17CEF-3BF5-4D8A-BA3D-FA0FDF61A07C}"/>
    <dgm:cxn modelId="{07D9F26F-73CA-471A-9D9B-AB448817B9DB}" type="presOf" srcId="{D66707F7-D8A1-48CE-9235-006C307A3E7B}" destId="{DC2EAA42-4A3C-40A9-B00F-EB097BC9F52F}" srcOrd="0" destOrd="1" presId="urn:microsoft.com/office/officeart/2005/8/layout/process3"/>
    <dgm:cxn modelId="{8CF0FE53-94B5-465F-8B27-DE1EDA6DE979}" type="presOf" srcId="{0D0EF3AF-E807-4A22-B615-9C06C2E61A53}" destId="{F65EFCAD-F4FB-47B0-A77A-AB7E159C0873}" srcOrd="0" destOrd="0" presId="urn:microsoft.com/office/officeart/2005/8/layout/process3"/>
    <dgm:cxn modelId="{B84B4B77-E75A-48E2-BB41-19F52E8FAD72}" type="presOf" srcId="{A418FAA0-4D3B-49A4-AF8C-C7FC7E4A81F7}" destId="{296E06A7-76D1-4ADA-A3E2-BEA4AE710A3D}" srcOrd="1" destOrd="0" presId="urn:microsoft.com/office/officeart/2005/8/layout/process3"/>
    <dgm:cxn modelId="{F1659F78-2964-4436-ADBC-88A0842D79DE}" type="presOf" srcId="{48AF73D2-61E8-488E-B309-C190DFF8BFA3}" destId="{BFD9AD2F-AA80-4D9F-BF9C-AAAC94E55135}" srcOrd="0" destOrd="0" presId="urn:microsoft.com/office/officeart/2005/8/layout/process3"/>
    <dgm:cxn modelId="{8C4F507A-613D-40B0-B4BD-F4D000E281D9}" type="presOf" srcId="{2C976AED-1EAA-47BA-9144-BBC9A0091055}" destId="{E3182070-1EC8-421D-A70D-C0746860F37E}" srcOrd="0" destOrd="0" presId="urn:microsoft.com/office/officeart/2005/8/layout/process3"/>
    <dgm:cxn modelId="{AC6A1584-2263-4789-873A-D3BBC74A38BF}" srcId="{14A5A64A-C77A-430D-A487-E17DB10C0729}" destId="{B7BEC82D-9F05-4E32-829A-00B02A18CCE1}" srcOrd="0" destOrd="0" parTransId="{26ECF978-5F65-4A63-9011-005BA96F38F7}" sibTransId="{B8082552-54E3-4BA4-A65E-7ED33BF2F9BF}"/>
    <dgm:cxn modelId="{65C1FC87-165F-489E-910C-BBC75270BA48}" srcId="{A418FAA0-4D3B-49A4-AF8C-C7FC7E4A81F7}" destId="{D5BA4FE3-1C81-4275-8718-1C795CACE2CF}" srcOrd="3" destOrd="0" parTransId="{5016260D-6335-4C9C-8D95-011BC208F123}" sibTransId="{44F696A5-3F09-4C4A-8ECD-F5CF636B8046}"/>
    <dgm:cxn modelId="{37E04B89-3093-40EF-84D1-6C49D2BD12BB}" type="presOf" srcId="{46543555-97B9-4AC8-A687-8A44A19EF62D}" destId="{F8C471D3-77C6-4B44-96F2-425C2D2F6355}" srcOrd="0" destOrd="0" presId="urn:microsoft.com/office/officeart/2005/8/layout/process3"/>
    <dgm:cxn modelId="{4EC08C8E-81EF-417E-A033-2067955F22AE}" srcId="{A418FAA0-4D3B-49A4-AF8C-C7FC7E4A81F7}" destId="{41F9FBC7-8714-4CE4-BEDB-A0CBD1D6EB0B}" srcOrd="2" destOrd="0" parTransId="{D8921A2C-2431-4009-929C-9C95D436665B}" sibTransId="{B36124C9-2935-4625-BE60-76FA0054C498}"/>
    <dgm:cxn modelId="{4A4BCC99-ECA9-4614-B4C2-27D86C16C438}" type="presOf" srcId="{14A5A64A-C77A-430D-A487-E17DB10C0729}" destId="{C7DE7D93-6162-416F-BC23-AA57A3EF29F2}" srcOrd="1" destOrd="0" presId="urn:microsoft.com/office/officeart/2005/8/layout/process3"/>
    <dgm:cxn modelId="{D5F8A19C-A0DB-42AE-B121-5872DB44FD8F}" srcId="{9621DF93-3825-4296-8215-784E0E4785A1}" destId="{7C905C58-5A56-4A78-88D3-6B0902A543F4}" srcOrd="0" destOrd="0" parTransId="{A9C6E59E-8039-48AB-9A58-71728CD3F19D}" sibTransId="{0D0EF3AF-E807-4A22-B615-9C06C2E61A53}"/>
    <dgm:cxn modelId="{B6B644A0-F365-4DDF-875A-1D0989BA14BD}" type="presOf" srcId="{0D0EF3AF-E807-4A22-B615-9C06C2E61A53}" destId="{89897BFC-EF5E-46D6-9141-D89F183DE560}" srcOrd="1" destOrd="0" presId="urn:microsoft.com/office/officeart/2005/8/layout/process3"/>
    <dgm:cxn modelId="{28E77BA8-0CC8-478A-9352-2F554A3DE804}" srcId="{A418FAA0-4D3B-49A4-AF8C-C7FC7E4A81F7}" destId="{0464192D-43EB-4D63-9076-179E394C8FCD}" srcOrd="4" destOrd="0" parTransId="{1608196E-1873-4358-A6E2-8569AFB4D2A9}" sibTransId="{59F4D55D-A7A7-4DE1-A1DD-AD3DDDFE0346}"/>
    <dgm:cxn modelId="{83D93BA9-6E55-4F99-8DF3-4CD3D9D00A62}" type="presOf" srcId="{9D35DD29-73EA-4AF3-844F-8470330CCF0D}" destId="{F9558600-A389-4436-AC66-7FF6A9BF8538}" srcOrd="1" destOrd="0" presId="urn:microsoft.com/office/officeart/2005/8/layout/process3"/>
    <dgm:cxn modelId="{9CC6D9C0-D560-44A6-B0E2-FC49A87E584C}" type="presOf" srcId="{3DA17CEF-3BF5-4D8A-BA3D-FA0FDF61A07C}" destId="{0795678B-787D-44D2-BB6D-79982C53222A}" srcOrd="1" destOrd="0" presId="urn:microsoft.com/office/officeart/2005/8/layout/process3"/>
    <dgm:cxn modelId="{724C6DC1-18B3-45E6-AE79-2EABC3D00833}" type="presOf" srcId="{14A5A64A-C77A-430D-A487-E17DB10C0729}" destId="{B114400E-E8AD-413B-9F9D-55B4CED88A2E}" srcOrd="0" destOrd="0" presId="urn:microsoft.com/office/officeart/2005/8/layout/process3"/>
    <dgm:cxn modelId="{408426C3-B97F-4CAD-B09C-048DF693D0AF}" type="presOf" srcId="{3DA17CEF-3BF5-4D8A-BA3D-FA0FDF61A07C}" destId="{5505D81D-59CC-4DCB-B4C6-C5E2A4781282}" srcOrd="0" destOrd="0" presId="urn:microsoft.com/office/officeart/2005/8/layout/process3"/>
    <dgm:cxn modelId="{018F4FC3-F16D-4C70-8676-E244E42A9434}" srcId="{A418FAA0-4D3B-49A4-AF8C-C7FC7E4A81F7}" destId="{57E03CF9-F942-4761-B4AF-971DDBCE2E2D}" srcOrd="1" destOrd="0" parTransId="{044092EC-3A8C-4B38-BED4-E9F7EE15035D}" sibTransId="{A9BFC27A-5D2C-42A7-B0BA-9749BF9F04D9}"/>
    <dgm:cxn modelId="{F4C298C9-72AA-4A54-A103-EA678E1BB3A2}" type="presOf" srcId="{9D35DD29-73EA-4AF3-844F-8470330CCF0D}" destId="{F71BFFBB-E5B3-4CD1-9BB9-3683E43F6F7A}" srcOrd="0" destOrd="0" presId="urn:microsoft.com/office/officeart/2005/8/layout/process3"/>
    <dgm:cxn modelId="{B9C0BBCA-BD72-4289-A88B-0AE175496315}" srcId="{1FF3E6F4-0561-407C-8A0B-6A7EBA36B3BA}" destId="{2C976AED-1EAA-47BA-9144-BBC9A0091055}" srcOrd="0" destOrd="0" parTransId="{BB6F438B-53C4-43C8-9C86-5AAE156B1608}" sibTransId="{6B06A031-0D02-4D62-AC86-502ADB9B7D91}"/>
    <dgm:cxn modelId="{501404E0-902D-4AB5-B7A2-CB718A26A26C}" type="presOf" srcId="{7C905C58-5A56-4A78-88D3-6B0902A543F4}" destId="{76289C86-1F72-4518-ADD6-1E8A6ABCEA7A}" srcOrd="0" destOrd="0" presId="urn:microsoft.com/office/officeart/2005/8/layout/process3"/>
    <dgm:cxn modelId="{CE37DDE2-5F29-4970-B45C-EF336FB9C41B}" srcId="{A418FAA0-4D3B-49A4-AF8C-C7FC7E4A81F7}" destId="{48AF73D2-61E8-488E-B309-C190DFF8BFA3}" srcOrd="0" destOrd="0" parTransId="{1A74D063-8B59-400D-AAEF-BD0AA5028DC5}" sibTransId="{A06431D6-2909-4074-8742-4FCF9E6BCDFB}"/>
    <dgm:cxn modelId="{7036FAF2-01A8-4829-A1CD-1500A883AA36}" type="presOf" srcId="{D5BA4FE3-1C81-4275-8718-1C795CACE2CF}" destId="{BFD9AD2F-AA80-4D9F-BF9C-AAAC94E55135}" srcOrd="0" destOrd="3" presId="urn:microsoft.com/office/officeart/2005/8/layout/process3"/>
    <dgm:cxn modelId="{AB4475F3-187D-4B1C-B097-A3560C70F588}" type="presOf" srcId="{CBEA651C-999F-44E0-BB8D-EB0DC02F044D}" destId="{F8C471D3-77C6-4B44-96F2-425C2D2F6355}" srcOrd="0" destOrd="1" presId="urn:microsoft.com/office/officeart/2005/8/layout/process3"/>
    <dgm:cxn modelId="{FE1A12EE-D756-4715-955D-E32C6C19F58E}" type="presParOf" srcId="{8FF35111-669D-4801-9B23-C53F7C4F91FA}" destId="{9428CE31-DE85-4D61-9FEF-DAA3BCEC754D}" srcOrd="0" destOrd="0" presId="urn:microsoft.com/office/officeart/2005/8/layout/process3"/>
    <dgm:cxn modelId="{7007244D-3FCD-40FA-BB35-D62BBA65892D}" type="presParOf" srcId="{9428CE31-DE85-4D61-9FEF-DAA3BCEC754D}" destId="{76289C86-1F72-4518-ADD6-1E8A6ABCEA7A}" srcOrd="0" destOrd="0" presId="urn:microsoft.com/office/officeart/2005/8/layout/process3"/>
    <dgm:cxn modelId="{C65AC89B-A1F5-450F-B621-D5A0592D5694}" type="presParOf" srcId="{9428CE31-DE85-4D61-9FEF-DAA3BCEC754D}" destId="{767BD9BA-4D2A-4F22-9D08-283E77DE17E0}" srcOrd="1" destOrd="0" presId="urn:microsoft.com/office/officeart/2005/8/layout/process3"/>
    <dgm:cxn modelId="{4C760D10-855A-4789-BCD6-B57B17E041D3}" type="presParOf" srcId="{9428CE31-DE85-4D61-9FEF-DAA3BCEC754D}" destId="{F8C471D3-77C6-4B44-96F2-425C2D2F6355}" srcOrd="2" destOrd="0" presId="urn:microsoft.com/office/officeart/2005/8/layout/process3"/>
    <dgm:cxn modelId="{973AD23F-4E37-4D7D-9387-112D4F64C1F1}" type="presParOf" srcId="{8FF35111-669D-4801-9B23-C53F7C4F91FA}" destId="{F65EFCAD-F4FB-47B0-A77A-AB7E159C0873}" srcOrd="1" destOrd="0" presId="urn:microsoft.com/office/officeart/2005/8/layout/process3"/>
    <dgm:cxn modelId="{A11A1A25-B7B5-41D2-85F1-6A8A724D7708}" type="presParOf" srcId="{F65EFCAD-F4FB-47B0-A77A-AB7E159C0873}" destId="{89897BFC-EF5E-46D6-9141-D89F183DE560}" srcOrd="0" destOrd="0" presId="urn:microsoft.com/office/officeart/2005/8/layout/process3"/>
    <dgm:cxn modelId="{9887F3AA-A522-4AEC-9020-EEAABFEA8D9A}" type="presParOf" srcId="{8FF35111-669D-4801-9B23-C53F7C4F91FA}" destId="{DB93294D-77A7-42F2-A398-96B06FB4041D}" srcOrd="2" destOrd="0" presId="urn:microsoft.com/office/officeart/2005/8/layout/process3"/>
    <dgm:cxn modelId="{5B4A00CC-6723-4DAA-98D9-B590441B35A2}" type="presParOf" srcId="{DB93294D-77A7-42F2-A398-96B06FB4041D}" destId="{F4B26B8A-558C-42E2-8253-BE033B1ED7AE}" srcOrd="0" destOrd="0" presId="urn:microsoft.com/office/officeart/2005/8/layout/process3"/>
    <dgm:cxn modelId="{6E6240B5-2AD9-4B1B-B8D0-B2007736C577}" type="presParOf" srcId="{DB93294D-77A7-42F2-A398-96B06FB4041D}" destId="{296E06A7-76D1-4ADA-A3E2-BEA4AE710A3D}" srcOrd="1" destOrd="0" presId="urn:microsoft.com/office/officeart/2005/8/layout/process3"/>
    <dgm:cxn modelId="{46CD6E86-4E61-4ABF-B2AF-BD9D1B6D1EF9}" type="presParOf" srcId="{DB93294D-77A7-42F2-A398-96B06FB4041D}" destId="{BFD9AD2F-AA80-4D9F-BF9C-AAAC94E55135}" srcOrd="2" destOrd="0" presId="urn:microsoft.com/office/officeart/2005/8/layout/process3"/>
    <dgm:cxn modelId="{EC78EBF5-DAF9-4706-93D8-868F58FC81AF}" type="presParOf" srcId="{8FF35111-669D-4801-9B23-C53F7C4F91FA}" destId="{F71BFFBB-E5B3-4CD1-9BB9-3683E43F6F7A}" srcOrd="3" destOrd="0" presId="urn:microsoft.com/office/officeart/2005/8/layout/process3"/>
    <dgm:cxn modelId="{851CC5A5-8DF9-4CD8-B116-18C55D8C4DD8}" type="presParOf" srcId="{F71BFFBB-E5B3-4CD1-9BB9-3683E43F6F7A}" destId="{F9558600-A389-4436-AC66-7FF6A9BF8538}" srcOrd="0" destOrd="0" presId="urn:microsoft.com/office/officeart/2005/8/layout/process3"/>
    <dgm:cxn modelId="{783785D8-5517-4D52-8CDE-E28BA8A8D79F}" type="presParOf" srcId="{8FF35111-669D-4801-9B23-C53F7C4F91FA}" destId="{B100B8E4-B4A6-4EC5-AD0A-3285BE0F420B}" srcOrd="4" destOrd="0" presId="urn:microsoft.com/office/officeart/2005/8/layout/process3"/>
    <dgm:cxn modelId="{C8371860-43D3-44FE-BB4C-D0BA871B3224}" type="presParOf" srcId="{B100B8E4-B4A6-4EC5-AD0A-3285BE0F420B}" destId="{D4A9A7F7-24E1-4E4F-8F29-A9A3194A28A8}" srcOrd="0" destOrd="0" presId="urn:microsoft.com/office/officeart/2005/8/layout/process3"/>
    <dgm:cxn modelId="{89CE340A-B107-4DB5-BBAA-7CE04CCC604C}" type="presParOf" srcId="{B100B8E4-B4A6-4EC5-AD0A-3285BE0F420B}" destId="{418B227D-12B2-44BD-B833-76CA9C6B8706}" srcOrd="1" destOrd="0" presId="urn:microsoft.com/office/officeart/2005/8/layout/process3"/>
    <dgm:cxn modelId="{939A6DCC-1E19-4AEE-934B-0BA1E3E16902}" type="presParOf" srcId="{B100B8E4-B4A6-4EC5-AD0A-3285BE0F420B}" destId="{E3182070-1EC8-421D-A70D-C0746860F37E}" srcOrd="2" destOrd="0" presId="urn:microsoft.com/office/officeart/2005/8/layout/process3"/>
    <dgm:cxn modelId="{56E84DC2-7364-4507-94D6-C4AB65442BF4}" type="presParOf" srcId="{8FF35111-669D-4801-9B23-C53F7C4F91FA}" destId="{5505D81D-59CC-4DCB-B4C6-C5E2A4781282}" srcOrd="5" destOrd="0" presId="urn:microsoft.com/office/officeart/2005/8/layout/process3"/>
    <dgm:cxn modelId="{EEE4DCC1-F060-414A-820B-20E648B5FE28}" type="presParOf" srcId="{5505D81D-59CC-4DCB-B4C6-C5E2A4781282}" destId="{0795678B-787D-44D2-BB6D-79982C53222A}" srcOrd="0" destOrd="0" presId="urn:microsoft.com/office/officeart/2005/8/layout/process3"/>
    <dgm:cxn modelId="{682F35C5-95A5-4511-9F31-A6C431E50B5F}" type="presParOf" srcId="{8FF35111-669D-4801-9B23-C53F7C4F91FA}" destId="{9006E631-C5F8-4234-B79F-D4465A486D18}" srcOrd="6" destOrd="0" presId="urn:microsoft.com/office/officeart/2005/8/layout/process3"/>
    <dgm:cxn modelId="{C4E2F520-D7B8-42E7-9557-7AD75F130A9C}" type="presParOf" srcId="{9006E631-C5F8-4234-B79F-D4465A486D18}" destId="{B114400E-E8AD-413B-9F9D-55B4CED88A2E}" srcOrd="0" destOrd="0" presId="urn:microsoft.com/office/officeart/2005/8/layout/process3"/>
    <dgm:cxn modelId="{BA49940E-71B2-48D4-B0FA-00701AC1343F}" type="presParOf" srcId="{9006E631-C5F8-4234-B79F-D4465A486D18}" destId="{C7DE7D93-6162-416F-BC23-AA57A3EF29F2}" srcOrd="1" destOrd="0" presId="urn:microsoft.com/office/officeart/2005/8/layout/process3"/>
    <dgm:cxn modelId="{14A27ECC-1972-4375-9BB2-A3C7A7202DEA}" type="presParOf" srcId="{9006E631-C5F8-4234-B79F-D4465A486D18}" destId="{DC2EAA42-4A3C-40A9-B00F-EB097BC9F52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BD9BA-4D2A-4F22-9D08-283E77DE17E0}">
      <dsp:nvSpPr>
        <dsp:cNvPr id="0" name=""/>
        <dsp:cNvSpPr/>
      </dsp:nvSpPr>
      <dsp:spPr>
        <a:xfrm>
          <a:off x="12090" y="-149546"/>
          <a:ext cx="747733" cy="448640"/>
        </a:xfrm>
        <a:prstGeom prst="roundRect">
          <a:avLst>
            <a:gd name="adj" fmla="val 10000"/>
          </a:avLst>
        </a:prstGeom>
        <a:solidFill>
          <a:srgbClr val="EC4B5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300" b="1" kern="1200" dirty="0"/>
            <a:t>Etapa 1</a:t>
          </a:r>
        </a:p>
      </dsp:txBody>
      <dsp:txXfrm>
        <a:off x="12090" y="-149546"/>
        <a:ext cx="747733" cy="299093"/>
      </dsp:txXfrm>
    </dsp:sp>
    <dsp:sp modelId="{F8C471D3-77C6-4B44-96F2-425C2D2F6355}">
      <dsp:nvSpPr>
        <dsp:cNvPr id="0" name=""/>
        <dsp:cNvSpPr/>
      </dsp:nvSpPr>
      <dsp:spPr>
        <a:xfrm>
          <a:off x="4615" y="149546"/>
          <a:ext cx="1068436" cy="2235835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1200" kern="1200" dirty="0">
            <a:solidFill>
              <a:schemeClr val="bg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200" kern="1200" dirty="0">
              <a:solidFill>
                <a:schemeClr val="bg1"/>
              </a:solidFill>
            </a:rPr>
            <a:t>Reunión con la Dirección y línea de supervisión para exponer a detalle su propuesta de mejora.</a:t>
          </a:r>
        </a:p>
      </dsp:txBody>
      <dsp:txXfrm>
        <a:off x="35908" y="180839"/>
        <a:ext cx="1005850" cy="2173249"/>
      </dsp:txXfrm>
    </dsp:sp>
    <dsp:sp modelId="{F65EFCAD-F4FB-47B0-A77A-AB7E159C0873}">
      <dsp:nvSpPr>
        <dsp:cNvPr id="0" name=""/>
        <dsp:cNvSpPr/>
      </dsp:nvSpPr>
      <dsp:spPr>
        <a:xfrm>
          <a:off x="921446" y="-92991"/>
          <a:ext cx="342639" cy="185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400" kern="1200"/>
        </a:p>
      </dsp:txBody>
      <dsp:txXfrm>
        <a:off x="921446" y="-55795"/>
        <a:ext cx="286844" cy="111590"/>
      </dsp:txXfrm>
    </dsp:sp>
    <dsp:sp modelId="{296E06A7-76D1-4ADA-A3E2-BEA4AE710A3D}">
      <dsp:nvSpPr>
        <dsp:cNvPr id="0" name=""/>
        <dsp:cNvSpPr/>
      </dsp:nvSpPr>
      <dsp:spPr>
        <a:xfrm>
          <a:off x="1406313" y="-149546"/>
          <a:ext cx="747733" cy="448640"/>
        </a:xfrm>
        <a:prstGeom prst="roundRect">
          <a:avLst>
            <a:gd name="adj" fmla="val 10000"/>
          </a:avLst>
        </a:prstGeom>
        <a:solidFill>
          <a:srgbClr val="EC4B5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300" b="1" kern="1200" dirty="0"/>
            <a:t>Etapa 2</a:t>
          </a:r>
        </a:p>
      </dsp:txBody>
      <dsp:txXfrm>
        <a:off x="1406313" y="-149546"/>
        <a:ext cx="747733" cy="299093"/>
      </dsp:txXfrm>
    </dsp:sp>
    <dsp:sp modelId="{BFD9AD2F-AA80-4D9F-BF9C-AAAC94E55135}">
      <dsp:nvSpPr>
        <dsp:cNvPr id="0" name=""/>
        <dsp:cNvSpPr/>
      </dsp:nvSpPr>
      <dsp:spPr>
        <a:xfrm>
          <a:off x="1373023" y="149546"/>
          <a:ext cx="1120067" cy="2235835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rgbClr val="FFC000"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500" kern="1200" dirty="0"/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5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200" kern="1200" dirty="0">
              <a:solidFill>
                <a:schemeClr val="bg1"/>
              </a:solidFill>
            </a:rPr>
            <a:t>Una vez aprobada, se procede a la planificación y ejecución de la gran propuesta</a:t>
          </a:r>
          <a:r>
            <a:rPr lang="es-EC" sz="500" kern="1200" dirty="0"/>
            <a:t>.</a:t>
          </a:r>
        </a:p>
      </dsp:txBody>
      <dsp:txXfrm>
        <a:off x="1405829" y="182352"/>
        <a:ext cx="1054455" cy="2170223"/>
      </dsp:txXfrm>
    </dsp:sp>
    <dsp:sp modelId="{F71BFFBB-E5B3-4CD1-9BB9-3683E43F6F7A}">
      <dsp:nvSpPr>
        <dsp:cNvPr id="0" name=""/>
        <dsp:cNvSpPr/>
      </dsp:nvSpPr>
      <dsp:spPr>
        <a:xfrm>
          <a:off x="2328447" y="-92991"/>
          <a:ext cx="369728" cy="185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-317084"/>
                <a:satOff val="0"/>
                <a:lumOff val="1951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-317084"/>
                <a:satOff val="0"/>
                <a:lumOff val="1951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-317084"/>
                <a:satOff val="0"/>
                <a:lumOff val="1951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400" kern="1200"/>
        </a:p>
      </dsp:txBody>
      <dsp:txXfrm>
        <a:off x="2328447" y="-55795"/>
        <a:ext cx="313933" cy="111590"/>
      </dsp:txXfrm>
    </dsp:sp>
    <dsp:sp modelId="{418B227D-12B2-44BD-B833-76CA9C6B8706}">
      <dsp:nvSpPr>
        <dsp:cNvPr id="0" name=""/>
        <dsp:cNvSpPr/>
      </dsp:nvSpPr>
      <dsp:spPr>
        <a:xfrm>
          <a:off x="2851648" y="-149546"/>
          <a:ext cx="747733" cy="448640"/>
        </a:xfrm>
        <a:prstGeom prst="roundRect">
          <a:avLst>
            <a:gd name="adj" fmla="val 10000"/>
          </a:avLst>
        </a:prstGeom>
        <a:solidFill>
          <a:srgbClr val="EC4B5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300" b="1" kern="1200" dirty="0"/>
            <a:t>Etapa 3</a:t>
          </a:r>
        </a:p>
      </dsp:txBody>
      <dsp:txXfrm>
        <a:off x="2851648" y="-149546"/>
        <a:ext cx="747733" cy="299093"/>
      </dsp:txXfrm>
    </dsp:sp>
    <dsp:sp modelId="{E3182070-1EC8-421D-A70D-C0746860F37E}">
      <dsp:nvSpPr>
        <dsp:cNvPr id="0" name=""/>
        <dsp:cNvSpPr/>
      </dsp:nvSpPr>
      <dsp:spPr>
        <a:xfrm>
          <a:off x="2793062" y="149546"/>
          <a:ext cx="1170659" cy="2235835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-26667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1200" kern="1200" dirty="0">
            <a:solidFill>
              <a:schemeClr val="bg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200" kern="1200" dirty="0">
              <a:solidFill>
                <a:schemeClr val="bg1"/>
              </a:solidFill>
            </a:rPr>
            <a:t>Medición de la eficacia del cambio en el proceso después de 3 meses.</a:t>
          </a:r>
        </a:p>
      </dsp:txBody>
      <dsp:txXfrm>
        <a:off x="2827349" y="183833"/>
        <a:ext cx="1102085" cy="2167261"/>
      </dsp:txXfrm>
    </dsp:sp>
    <dsp:sp modelId="{5505D81D-59CC-4DCB-B4C6-C5E2A4781282}">
      <dsp:nvSpPr>
        <dsp:cNvPr id="0" name=""/>
        <dsp:cNvSpPr/>
      </dsp:nvSpPr>
      <dsp:spPr>
        <a:xfrm>
          <a:off x="3775240" y="-92991"/>
          <a:ext cx="372819" cy="1859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shade val="90000"/>
                <a:hueOff val="-634168"/>
                <a:satOff val="0"/>
                <a:lumOff val="390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shade val="90000"/>
                <a:hueOff val="-634168"/>
                <a:satOff val="0"/>
                <a:lumOff val="390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shade val="90000"/>
                <a:hueOff val="-634168"/>
                <a:satOff val="0"/>
                <a:lumOff val="390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C" sz="400" kern="1200"/>
        </a:p>
      </dsp:txBody>
      <dsp:txXfrm>
        <a:off x="3775240" y="-55795"/>
        <a:ext cx="317024" cy="111590"/>
      </dsp:txXfrm>
    </dsp:sp>
    <dsp:sp modelId="{C7DE7D93-6162-416F-BC23-AA57A3EF29F2}">
      <dsp:nvSpPr>
        <dsp:cNvPr id="0" name=""/>
        <dsp:cNvSpPr/>
      </dsp:nvSpPr>
      <dsp:spPr>
        <a:xfrm>
          <a:off x="4302815" y="-149546"/>
          <a:ext cx="747733" cy="448640"/>
        </a:xfrm>
        <a:prstGeom prst="roundRect">
          <a:avLst>
            <a:gd name="adj" fmla="val 10000"/>
          </a:avLst>
        </a:prstGeom>
        <a:solidFill>
          <a:srgbClr val="EC4B53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C" sz="1300" b="1" kern="1200" dirty="0"/>
            <a:t>Etapa 4</a:t>
          </a:r>
        </a:p>
      </dsp:txBody>
      <dsp:txXfrm>
        <a:off x="4302815" y="-149546"/>
        <a:ext cx="747733" cy="299093"/>
      </dsp:txXfrm>
    </dsp:sp>
    <dsp:sp modelId="{DC2EAA42-4A3C-40A9-B00F-EB097BC9F52F}">
      <dsp:nvSpPr>
        <dsp:cNvPr id="0" name=""/>
        <dsp:cNvSpPr/>
      </dsp:nvSpPr>
      <dsp:spPr>
        <a:xfrm>
          <a:off x="4263692" y="149546"/>
          <a:ext cx="1131732" cy="2235835"/>
        </a:xfrm>
        <a:prstGeom prst="roundRect">
          <a:avLst>
            <a:gd name="adj" fmla="val 10000"/>
          </a:avLst>
        </a:prstGeom>
        <a:noFill/>
        <a:ln w="6350" cap="flat" cmpd="sng" algn="ctr">
          <a:solidFill>
            <a:schemeClr val="accent4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C" sz="1200" kern="1200" dirty="0">
            <a:solidFill>
              <a:schemeClr val="bg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C" sz="1200" kern="1200" dirty="0">
              <a:solidFill>
                <a:schemeClr val="bg1"/>
              </a:solidFill>
            </a:rPr>
            <a:t>Premiación y difusión a las autoridades</a:t>
          </a:r>
        </a:p>
      </dsp:txBody>
      <dsp:txXfrm>
        <a:off x="4296839" y="182693"/>
        <a:ext cx="1065438" cy="2169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67E52-62FB-4775-859F-E092B08BE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BE89F8-B728-40AD-A086-E6D6F00C34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52E1C4-A8BA-442F-9627-E0DBF1EBA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9307A8-5EDD-4CD8-A039-85776976D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91905E-AC89-402D-9CA2-20113E8C8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4730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69AEB-7980-4093-84D0-CC83D4026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5CC1B5-838C-4222-8C43-81DE43A35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80B72F-9B25-457D-A950-62ABA6DA5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E26F25-B467-42C8-89AD-AF027AA1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74026C-C955-4DE6-818C-6FD9651F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6676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93A9D9-2870-4294-8EF7-BE1B947E77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2CB0C24-214F-4B7D-B962-735340C4F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1CA7C-A86B-48F1-9831-155E6ED8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CBD1DA-9401-4694-93E3-D4EABD79B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936054-F45D-4575-98FC-03D337242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1832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5B9A6F-C510-46B9-97FE-FAAFABB9E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A917E2-703C-4F90-A709-DF188F642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248836-E3AA-489A-AD89-F4F554C7E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4E301B-A8C6-44FA-AA13-D2FFF3B90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7479EE-F885-4158-9434-B585CB44A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170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3A3AD1-FEE5-4559-AF67-4A88CFEB1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4DE753-5D1E-48DF-9886-10A448488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63B508-6CB9-46E1-A522-4899183ED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6E1137-9CC4-4131-A994-7FEC5C9C2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CF514B-48FE-4302-B986-33129433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4860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F5362-50C2-429B-898E-42EF36392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9523F0-7D51-487B-9AE3-D402B8D50C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2877A8-58C8-4705-A017-558CBA314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2FB3B9-1477-478E-BE74-C71520084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BCF7D0-F216-47FF-A752-3430E36F2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96C8C7-145B-4E52-BC6A-56D84E18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98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36D882-D6D6-4C55-804E-1D14B6FD5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0BC96D-E3D7-43B8-8E5E-F86A4DA20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C2C943-3139-417C-84C6-87A890345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393773D-0D86-44BD-A5C4-BFE7CC127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1B5CAB6-5DB0-4A9A-A116-8636F7A119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980FBEC-E381-43D0-942A-00DF83372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5D0A784-B7A2-45E5-9BE7-41E7CC2C1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6CE6336-17D9-47AB-BE5D-CBD9F6FFE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3584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B9E35-0FE5-4EDE-BD77-CFAAEC878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FFE51FD-5AC2-456F-A0EE-E9777CE47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CA2D7A5-BB4C-4892-8BF5-2472D8638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45B8C9F-D104-423C-8A5E-3572C183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81828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996F5D-D232-4F1C-A882-DA510658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9F18928-C184-4693-AB90-629E5A129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6E11E2C-01BA-4C36-A956-A722EA17A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592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CB6744-6A4A-4101-9071-29771FC75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5C9046-A7D7-45D9-8CB0-1DADAEAF3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1531CF-0F4D-418D-AF78-C52186F336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7CEE5C-5C8B-422A-AFDF-7D21D9591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1D3461-760C-49A2-8B56-83B0F09E8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40385C4-309B-4F19-93FD-3FB46F6E5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845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300D11-AA10-41F7-ADEB-85BE86716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A6D3107-0FD1-44A5-9C9F-4488688A1D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C32AAD-AEA2-46CD-BBC2-E18CD7AC1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E5D3A6-53DE-40A7-BB1A-2F4597F26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01F398C-116F-42A7-882E-10B11E44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8DAA09-ABD5-4778-9841-0E7C049D2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2902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51D91F-8B13-43C5-9FEC-37907F5F1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C1A9C-C4DC-42B6-BB0A-9D99089AA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499B37-3614-4E72-9015-7903EB3BEC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5168D-6455-48F5-8598-82CEBD42AE72}" type="datetimeFigureOut">
              <a:rPr lang="es-EC" smtClean="0"/>
              <a:t>24/4/2020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D81901-8C92-417C-A81F-051893133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3EB467-E766-49F3-B92C-E8E971C9A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88144-3FE5-4C4A-82FB-DCBF4EAB318A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01547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4DDD4E0-95B6-4A80-891D-47528731A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57" y="813347"/>
            <a:ext cx="10114723" cy="505736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DD74F32-D018-4D62-9420-33D60808420B}"/>
              </a:ext>
            </a:extLst>
          </p:cNvPr>
          <p:cNvSpPr txBox="1"/>
          <p:nvPr/>
        </p:nvSpPr>
        <p:spPr>
          <a:xfrm>
            <a:off x="3962402" y="6269937"/>
            <a:ext cx="208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CD323"/>
                </a:solidFill>
              </a:rPr>
              <a:t>#</a:t>
            </a:r>
            <a:r>
              <a:rPr lang="es-MX" dirty="0" err="1">
                <a:solidFill>
                  <a:srgbClr val="19AFBD"/>
                </a:solidFill>
              </a:rPr>
              <a:t>SomosInnovadores</a:t>
            </a:r>
            <a:endParaRPr lang="es-EC" dirty="0">
              <a:solidFill>
                <a:srgbClr val="19AFBD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D8DD633-E705-4F12-93BF-44E979CEF7BF}"/>
              </a:ext>
            </a:extLst>
          </p:cNvPr>
          <p:cNvSpPr txBox="1"/>
          <p:nvPr/>
        </p:nvSpPr>
        <p:spPr>
          <a:xfrm>
            <a:off x="6698976" y="6269937"/>
            <a:ext cx="1832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CD323"/>
                </a:solidFill>
              </a:rPr>
              <a:t>#</a:t>
            </a:r>
            <a:r>
              <a:rPr lang="es-MX" dirty="0" err="1">
                <a:solidFill>
                  <a:srgbClr val="19AFBD"/>
                </a:solidFill>
              </a:rPr>
              <a:t>SomosInclusivos</a:t>
            </a:r>
            <a:endParaRPr lang="es-EC" dirty="0">
              <a:solidFill>
                <a:srgbClr val="19AF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98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00DC6E99-A109-458D-BDB8-3DE4E383A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435" y="944217"/>
            <a:ext cx="9939130" cy="496956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B07E89A-4930-42E2-98E1-E6D835664E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7" t="9216" r="12957" b="28585"/>
          <a:stretch/>
        </p:blipFill>
        <p:spPr>
          <a:xfrm>
            <a:off x="10859313" y="6187571"/>
            <a:ext cx="1200165" cy="57974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481DB53-6D0D-4CFE-89D1-23D552E79D06}"/>
              </a:ext>
            </a:extLst>
          </p:cNvPr>
          <p:cNvSpPr txBox="1"/>
          <p:nvPr/>
        </p:nvSpPr>
        <p:spPr>
          <a:xfrm>
            <a:off x="5661785" y="1676933"/>
            <a:ext cx="564542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CD323"/>
                </a:solidFill>
              </a:rPr>
              <a:t>¿Cuál es el objetivo del buzón?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r>
              <a:rPr lang="es-MX" sz="2300" dirty="0">
                <a:solidFill>
                  <a:schemeClr val="bg1"/>
                </a:solidFill>
              </a:rPr>
              <a:t>Incentivar a todo el equipo a:</a:t>
            </a:r>
          </a:p>
          <a:p>
            <a:endParaRPr lang="es-EC" sz="23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Proponer nuevas ideas</a:t>
            </a:r>
          </a:p>
          <a:p>
            <a:pPr lvl="0"/>
            <a:endParaRPr lang="es-EC" sz="23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Generar cambios e innovación</a:t>
            </a:r>
          </a:p>
          <a:p>
            <a:pPr lvl="0"/>
            <a:endParaRPr lang="es-EC" sz="23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Fortalecer los procesos actuales</a:t>
            </a:r>
          </a:p>
          <a:p>
            <a:pPr lvl="0"/>
            <a:endParaRPr lang="es-EC" sz="2300" dirty="0">
              <a:solidFill>
                <a:schemeClr val="bg1"/>
              </a:solidFill>
            </a:endParaRP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16741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00DC6E99-A109-458D-BDB8-3DE4E383A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435" y="944217"/>
            <a:ext cx="9939130" cy="496956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B07E89A-4930-42E2-98E1-E6D835664E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7" t="9216" r="12957" b="28585"/>
          <a:stretch/>
        </p:blipFill>
        <p:spPr>
          <a:xfrm>
            <a:off x="10859313" y="6187571"/>
            <a:ext cx="1200165" cy="57974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481DB53-6D0D-4CFE-89D1-23D552E79D06}"/>
              </a:ext>
            </a:extLst>
          </p:cNvPr>
          <p:cNvSpPr txBox="1"/>
          <p:nvPr/>
        </p:nvSpPr>
        <p:spPr>
          <a:xfrm>
            <a:off x="5813970" y="1953345"/>
            <a:ext cx="5645425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CD323"/>
                </a:solidFill>
              </a:rPr>
              <a:t>¿Cuál es el formato?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r>
              <a:rPr lang="es-MX" sz="2400" dirty="0">
                <a:solidFill>
                  <a:schemeClr val="bg1"/>
                </a:solidFill>
              </a:rPr>
              <a:t>Para presentar tu idea transformadora utiliza el formato adjunto, llena tu idea y envíalo a: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r>
              <a:rPr lang="es-MX" sz="2400" b="1" dirty="0">
                <a:solidFill>
                  <a:schemeClr val="bg1"/>
                </a:solidFill>
              </a:rPr>
              <a:t>fiorella.castro@udla.edu.ec</a:t>
            </a:r>
            <a:endParaRPr lang="es-EC" sz="2400" b="1" dirty="0">
              <a:solidFill>
                <a:schemeClr val="bg1"/>
              </a:solidFill>
            </a:endParaRPr>
          </a:p>
          <a:p>
            <a:endParaRPr lang="es-EC" sz="2400" dirty="0">
              <a:solidFill>
                <a:schemeClr val="bg1"/>
              </a:solidFill>
            </a:endParaRP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649404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00DC6E99-A109-458D-BDB8-3DE4E383A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435" y="944217"/>
            <a:ext cx="9939130" cy="496956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B07E89A-4930-42E2-98E1-E6D835664E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7" t="9216" r="12957" b="28585"/>
          <a:stretch/>
        </p:blipFill>
        <p:spPr>
          <a:xfrm>
            <a:off x="10859313" y="6187571"/>
            <a:ext cx="1200165" cy="57974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481DB53-6D0D-4CFE-89D1-23D552E79D06}"/>
              </a:ext>
            </a:extLst>
          </p:cNvPr>
          <p:cNvSpPr txBox="1"/>
          <p:nvPr/>
        </p:nvSpPr>
        <p:spPr>
          <a:xfrm>
            <a:off x="5420140" y="1281746"/>
            <a:ext cx="5645425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FCD323"/>
                </a:solidFill>
              </a:rPr>
              <a:t>Procedimiento</a:t>
            </a:r>
            <a:endParaRPr lang="es-MX" sz="14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El Buzón estará disponible los primeros 20 días del 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Los siguientes días, a partir del día 20, se</a:t>
            </a:r>
            <a:r>
              <a:rPr lang="es-EC" sz="2300" dirty="0">
                <a:solidFill>
                  <a:schemeClr val="bg1"/>
                </a:solidFill>
              </a:rPr>
              <a:t> revisarán y analizarán todas las propuestas </a:t>
            </a:r>
            <a:r>
              <a:rPr lang="es-MX" sz="2300" dirty="0">
                <a:solidFill>
                  <a:schemeClr val="bg1"/>
                </a:solidFill>
              </a:rPr>
              <a:t>del buzón.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Finalmente se elegirán los proyectos que tienen viabilidad de implementación mediante un comité interno.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Se brindará el </a:t>
            </a:r>
            <a:r>
              <a:rPr lang="es-MX" sz="2300" dirty="0" err="1">
                <a:solidFill>
                  <a:schemeClr val="bg1"/>
                </a:solidFill>
              </a:rPr>
              <a:t>feedback</a:t>
            </a:r>
            <a:r>
              <a:rPr lang="es-MX" sz="2300" dirty="0">
                <a:solidFill>
                  <a:schemeClr val="bg1"/>
                </a:solidFill>
              </a:rPr>
              <a:t> respectivo a las otras propuestas para que puedan mejorarlas.</a:t>
            </a:r>
            <a:endParaRPr lang="es-EC" sz="2300" dirty="0">
              <a:solidFill>
                <a:schemeClr val="bg1"/>
              </a:solidFill>
            </a:endParaRP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802325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00DC6E99-A109-458D-BDB8-3DE4E383A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435" y="944217"/>
            <a:ext cx="9939130" cy="496956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B07E89A-4930-42E2-98E1-E6D835664E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7" t="9216" r="12957" b="28585"/>
          <a:stretch/>
        </p:blipFill>
        <p:spPr>
          <a:xfrm>
            <a:off x="10859313" y="6187571"/>
            <a:ext cx="1200165" cy="57974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481DB53-6D0D-4CFE-89D1-23D552E79D06}"/>
              </a:ext>
            </a:extLst>
          </p:cNvPr>
          <p:cNvSpPr txBox="1"/>
          <p:nvPr/>
        </p:nvSpPr>
        <p:spPr>
          <a:xfrm>
            <a:off x="5420140" y="1605424"/>
            <a:ext cx="5645425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FCD323"/>
                </a:solidFill>
              </a:rPr>
              <a:t>Lineamientos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No puedes proponer mejoras en procesos que tú no manejes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C" sz="23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No es necesario que tu línea de supervisión revise tu propuesta en la primera etapa del proyecto.</a:t>
            </a:r>
            <a:endParaRPr lang="es-EC" sz="2300" dirty="0">
              <a:solidFill>
                <a:schemeClr val="bg1"/>
              </a:solidFill>
            </a:endParaRPr>
          </a:p>
          <a:p>
            <a:endParaRPr lang="es-EC" sz="23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300" dirty="0">
                <a:solidFill>
                  <a:schemeClr val="bg1"/>
                </a:solidFill>
              </a:rPr>
              <a:t>No es permitido proponer en parejas </a:t>
            </a:r>
            <a:endParaRPr lang="es-EC" sz="2300" dirty="0">
              <a:solidFill>
                <a:schemeClr val="bg1"/>
              </a:solidFill>
            </a:endParaRP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098278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00DC6E99-A109-458D-BDB8-3DE4E383A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435" y="944217"/>
            <a:ext cx="9939130" cy="496956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B07E89A-4930-42E2-98E1-E6D835664E2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07" t="9216" r="12957" b="28585"/>
          <a:stretch/>
        </p:blipFill>
        <p:spPr>
          <a:xfrm>
            <a:off x="10859313" y="6187571"/>
            <a:ext cx="1200165" cy="579741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A481DB53-6D0D-4CFE-89D1-23D552E79D06}"/>
              </a:ext>
            </a:extLst>
          </p:cNvPr>
          <p:cNvSpPr txBox="1"/>
          <p:nvPr/>
        </p:nvSpPr>
        <p:spPr>
          <a:xfrm>
            <a:off x="5213888" y="1491860"/>
            <a:ext cx="564542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solidFill>
                  <a:srgbClr val="FCD323"/>
                </a:solidFill>
              </a:rPr>
              <a:t>Etapas de la implementación del proyecto</a:t>
            </a:r>
          </a:p>
          <a:p>
            <a:endParaRPr lang="es-EC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9456CFB-358B-4A53-B733-D0A29FBB64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9958134"/>
              </p:ext>
            </p:extLst>
          </p:nvPr>
        </p:nvGraphicFramePr>
        <p:xfrm>
          <a:off x="5459273" y="2859860"/>
          <a:ext cx="5400040" cy="2235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711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F4E5615AED4048952CD0DBCCC3A97B" ma:contentTypeVersion="10" ma:contentTypeDescription="Create a new document." ma:contentTypeScope="" ma:versionID="7208770df8428086cc0c350d7ee260ef">
  <xsd:schema xmlns:xsd="http://www.w3.org/2001/XMLSchema" xmlns:xs="http://www.w3.org/2001/XMLSchema" xmlns:p="http://schemas.microsoft.com/office/2006/metadata/properties" xmlns:ns3="882e9d4f-5618-4b9f-a5dd-37ff121aecc4" xmlns:ns4="0c609340-62de-485c-a319-853f124f80f1" targetNamespace="http://schemas.microsoft.com/office/2006/metadata/properties" ma:root="true" ma:fieldsID="7d37039aa501ef3801e66b6485968656" ns3:_="" ns4:_="">
    <xsd:import namespace="882e9d4f-5618-4b9f-a5dd-37ff121aecc4"/>
    <xsd:import namespace="0c609340-62de-485c-a319-853f124f80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e9d4f-5618-4b9f-a5dd-37ff121aec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609340-62de-485c-a319-853f124f80f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F4DEF4-C1A4-4C40-B1F0-E0C03E6E9AB4}">
  <ds:schemaRefs>
    <ds:schemaRef ds:uri="http://purl.org/dc/elements/1.1/"/>
    <ds:schemaRef ds:uri="882e9d4f-5618-4b9f-a5dd-37ff121aecc4"/>
    <ds:schemaRef ds:uri="0c609340-62de-485c-a319-853f124f80f1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13B0BDC-BDA4-4F70-BFC1-EB54460395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DEA3EB-F445-4153-99CD-D6EA774C4E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2e9d4f-5618-4b9f-a5dd-37ff121aecc4"/>
    <ds:schemaRef ds:uri="0c609340-62de-485c-a319-853f124f80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224</Words>
  <Application>Microsoft Office PowerPoint</Application>
  <PresentationFormat>Panorámica</PresentationFormat>
  <Paragraphs>37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Fiorella Carolina Castro</dc:creator>
  <cp:lastModifiedBy>Fiorella Carolina Castro</cp:lastModifiedBy>
  <cp:revision>11</cp:revision>
  <dcterms:created xsi:type="dcterms:W3CDTF">2020-04-14T21:37:24Z</dcterms:created>
  <dcterms:modified xsi:type="dcterms:W3CDTF">2020-04-24T22:33:12Z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0x010100F5F4E5615AED4048952CD0DBCCC3A97B</vt:lpwstr>
  </property>
</Properties>
</file>